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0" r:id="rId3"/>
    <p:sldId id="257" r:id="rId4"/>
    <p:sldId id="259" r:id="rId5"/>
    <p:sldId id="264" r:id="rId6"/>
    <p:sldId id="258" r:id="rId7"/>
    <p:sldId id="272" r:id="rId8"/>
    <p:sldId id="296" r:id="rId9"/>
    <p:sldId id="297" r:id="rId10"/>
    <p:sldId id="298" r:id="rId11"/>
    <p:sldId id="299" r:id="rId12"/>
    <p:sldId id="300" r:id="rId13"/>
    <p:sldId id="301" r:id="rId14"/>
    <p:sldId id="262" r:id="rId15"/>
  </p:sldIdLst>
  <p:sldSz cx="9144000" cy="5143500" type="screen16x9"/>
  <p:notesSz cx="6858000" cy="9144000"/>
  <p:embeddedFontLst>
    <p:embeddedFont>
      <p:font typeface="Lexend" panose="020B0604020202020204" charset="0"/>
      <p:regular r:id="rId17"/>
      <p:bold r:id="rId18"/>
    </p:embeddedFont>
    <p:embeddedFont>
      <p:font typeface="Alat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5BC1FE-208E-47DA-B1BD-0F74D01FEAD1}">
  <a:tblStyle styleId="{9D5BC1FE-208E-47DA-B1BD-0F74D01FEA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614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a2c191de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a2c191de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30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60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79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688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a4c402550e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a4c402550e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7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a0c6c002ba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a0c6c002ba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1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22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a4c402550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a4c402550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05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a2c191de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a2c191de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36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38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7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a4c402550e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a4c402550e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9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350" y="1094631"/>
            <a:ext cx="4183299" cy="4099540"/>
          </a:xfrm>
          <a:custGeom>
            <a:avLst/>
            <a:gdLst/>
            <a:ahLst/>
            <a:cxnLst/>
            <a:rect l="l" t="t" r="r" b="b"/>
            <a:pathLst>
              <a:path w="7245" h="7100" extrusionOk="0">
                <a:moveTo>
                  <a:pt x="3621" y="1"/>
                </a:moveTo>
                <a:cubicBezTo>
                  <a:pt x="1723" y="1"/>
                  <a:pt x="149" y="1501"/>
                  <a:pt x="75" y="3414"/>
                </a:cubicBezTo>
                <a:cubicBezTo>
                  <a:pt x="0" y="5372"/>
                  <a:pt x="1527" y="7022"/>
                  <a:pt x="3486" y="7097"/>
                </a:cubicBezTo>
                <a:cubicBezTo>
                  <a:pt x="3532" y="7099"/>
                  <a:pt x="3578" y="7100"/>
                  <a:pt x="3624" y="7100"/>
                </a:cubicBezTo>
                <a:cubicBezTo>
                  <a:pt x="5521" y="7100"/>
                  <a:pt x="7096" y="5600"/>
                  <a:pt x="7169" y="3687"/>
                </a:cubicBezTo>
                <a:cubicBezTo>
                  <a:pt x="7244" y="1728"/>
                  <a:pt x="5718" y="78"/>
                  <a:pt x="3759" y="3"/>
                </a:cubicBezTo>
                <a:cubicBezTo>
                  <a:pt x="3713" y="2"/>
                  <a:pt x="3667" y="1"/>
                  <a:pt x="3621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8050" y="1621975"/>
            <a:ext cx="3366934" cy="2819429"/>
            <a:chOff x="-214150" y="1298125"/>
            <a:chExt cx="3366934" cy="2819429"/>
          </a:xfrm>
        </p:grpSpPr>
        <p:sp>
          <p:nvSpPr>
            <p:cNvPr id="11" name="Google Shape;11;p2"/>
            <p:cNvSpPr/>
            <p:nvPr/>
          </p:nvSpPr>
          <p:spPr>
            <a:xfrm>
              <a:off x="-214150" y="1298125"/>
              <a:ext cx="3366934" cy="2819429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14150" y="1898200"/>
              <a:ext cx="2452545" cy="2053731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4287500" y="3472966"/>
            <a:ext cx="492775" cy="222859"/>
          </a:xfrm>
          <a:custGeom>
            <a:avLst/>
            <a:gdLst/>
            <a:ahLst/>
            <a:cxnLst/>
            <a:rect l="l" t="t" r="r" b="b"/>
            <a:pathLst>
              <a:path w="3173" h="1435" extrusionOk="0">
                <a:moveTo>
                  <a:pt x="1805" y="0"/>
                </a:moveTo>
                <a:lnTo>
                  <a:pt x="1791" y="296"/>
                </a:lnTo>
                <a:lnTo>
                  <a:pt x="1628" y="296"/>
                </a:lnTo>
                <a:lnTo>
                  <a:pt x="1628" y="331"/>
                </a:lnTo>
                <a:lnTo>
                  <a:pt x="1650" y="331"/>
                </a:lnTo>
                <a:lnTo>
                  <a:pt x="1650" y="349"/>
                </a:lnTo>
                <a:lnTo>
                  <a:pt x="1650" y="565"/>
                </a:lnTo>
                <a:lnTo>
                  <a:pt x="1615" y="565"/>
                </a:lnTo>
                <a:cubicBezTo>
                  <a:pt x="1566" y="565"/>
                  <a:pt x="1527" y="596"/>
                  <a:pt x="1527" y="631"/>
                </a:cubicBezTo>
                <a:lnTo>
                  <a:pt x="1527" y="640"/>
                </a:lnTo>
                <a:lnTo>
                  <a:pt x="1509" y="640"/>
                </a:lnTo>
                <a:lnTo>
                  <a:pt x="1509" y="675"/>
                </a:lnTo>
                <a:lnTo>
                  <a:pt x="1522" y="675"/>
                </a:lnTo>
                <a:lnTo>
                  <a:pt x="1522" y="697"/>
                </a:lnTo>
                <a:lnTo>
                  <a:pt x="1522" y="741"/>
                </a:lnTo>
                <a:lnTo>
                  <a:pt x="1381" y="741"/>
                </a:lnTo>
                <a:lnTo>
                  <a:pt x="1289" y="737"/>
                </a:lnTo>
                <a:lnTo>
                  <a:pt x="1121" y="741"/>
                </a:lnTo>
                <a:lnTo>
                  <a:pt x="1041" y="741"/>
                </a:lnTo>
                <a:lnTo>
                  <a:pt x="1041" y="763"/>
                </a:lnTo>
                <a:lnTo>
                  <a:pt x="1041" y="781"/>
                </a:lnTo>
                <a:lnTo>
                  <a:pt x="1068" y="781"/>
                </a:lnTo>
                <a:lnTo>
                  <a:pt x="1068" y="812"/>
                </a:lnTo>
                <a:lnTo>
                  <a:pt x="1006" y="896"/>
                </a:lnTo>
                <a:lnTo>
                  <a:pt x="852" y="891"/>
                </a:lnTo>
                <a:lnTo>
                  <a:pt x="786" y="777"/>
                </a:lnTo>
                <a:lnTo>
                  <a:pt x="402" y="746"/>
                </a:lnTo>
                <a:lnTo>
                  <a:pt x="402" y="741"/>
                </a:lnTo>
                <a:lnTo>
                  <a:pt x="397" y="746"/>
                </a:lnTo>
                <a:lnTo>
                  <a:pt x="0" y="715"/>
                </a:lnTo>
                <a:lnTo>
                  <a:pt x="44" y="781"/>
                </a:lnTo>
                <a:lnTo>
                  <a:pt x="49" y="777"/>
                </a:lnTo>
                <a:lnTo>
                  <a:pt x="18" y="724"/>
                </a:lnTo>
                <a:lnTo>
                  <a:pt x="397" y="755"/>
                </a:lnTo>
                <a:lnTo>
                  <a:pt x="419" y="803"/>
                </a:lnTo>
                <a:lnTo>
                  <a:pt x="44" y="781"/>
                </a:lnTo>
                <a:lnTo>
                  <a:pt x="44" y="781"/>
                </a:lnTo>
                <a:cubicBezTo>
                  <a:pt x="53" y="790"/>
                  <a:pt x="58" y="803"/>
                  <a:pt x="62" y="812"/>
                </a:cubicBezTo>
                <a:cubicBezTo>
                  <a:pt x="84" y="865"/>
                  <a:pt x="490" y="1421"/>
                  <a:pt x="516" y="1434"/>
                </a:cubicBezTo>
                <a:lnTo>
                  <a:pt x="2784" y="1434"/>
                </a:lnTo>
                <a:cubicBezTo>
                  <a:pt x="2806" y="1434"/>
                  <a:pt x="2806" y="1381"/>
                  <a:pt x="2802" y="1341"/>
                </a:cubicBezTo>
                <a:lnTo>
                  <a:pt x="2802" y="1337"/>
                </a:lnTo>
                <a:cubicBezTo>
                  <a:pt x="2802" y="1324"/>
                  <a:pt x="2802" y="1310"/>
                  <a:pt x="2802" y="1306"/>
                </a:cubicBezTo>
                <a:cubicBezTo>
                  <a:pt x="2802" y="1306"/>
                  <a:pt x="2991" y="1280"/>
                  <a:pt x="3027" y="1271"/>
                </a:cubicBezTo>
                <a:lnTo>
                  <a:pt x="3036" y="1271"/>
                </a:lnTo>
                <a:lnTo>
                  <a:pt x="3036" y="1266"/>
                </a:lnTo>
                <a:lnTo>
                  <a:pt x="3040" y="1266"/>
                </a:lnTo>
                <a:lnTo>
                  <a:pt x="3040" y="1262"/>
                </a:lnTo>
                <a:cubicBezTo>
                  <a:pt x="3044" y="1258"/>
                  <a:pt x="3044" y="1258"/>
                  <a:pt x="3044" y="1258"/>
                </a:cubicBezTo>
                <a:cubicBezTo>
                  <a:pt x="3044" y="1258"/>
                  <a:pt x="3044" y="1258"/>
                  <a:pt x="3044" y="1253"/>
                </a:cubicBezTo>
                <a:cubicBezTo>
                  <a:pt x="3058" y="1240"/>
                  <a:pt x="3066" y="1213"/>
                  <a:pt x="3080" y="1187"/>
                </a:cubicBezTo>
                <a:cubicBezTo>
                  <a:pt x="3084" y="1174"/>
                  <a:pt x="3088" y="1161"/>
                  <a:pt x="3093" y="1147"/>
                </a:cubicBezTo>
                <a:cubicBezTo>
                  <a:pt x="3097" y="1134"/>
                  <a:pt x="3102" y="1121"/>
                  <a:pt x="3106" y="1103"/>
                </a:cubicBezTo>
                <a:cubicBezTo>
                  <a:pt x="3111" y="1099"/>
                  <a:pt x="3111" y="1099"/>
                  <a:pt x="3111" y="1094"/>
                </a:cubicBezTo>
                <a:cubicBezTo>
                  <a:pt x="3115" y="1086"/>
                  <a:pt x="3115" y="1081"/>
                  <a:pt x="3119" y="1072"/>
                </a:cubicBezTo>
                <a:cubicBezTo>
                  <a:pt x="3119" y="1068"/>
                  <a:pt x="3119" y="1068"/>
                  <a:pt x="3119" y="1068"/>
                </a:cubicBezTo>
                <a:cubicBezTo>
                  <a:pt x="3119" y="1063"/>
                  <a:pt x="3124" y="1063"/>
                  <a:pt x="3124" y="1063"/>
                </a:cubicBezTo>
                <a:cubicBezTo>
                  <a:pt x="3124" y="1059"/>
                  <a:pt x="3124" y="1059"/>
                  <a:pt x="3124" y="1059"/>
                </a:cubicBezTo>
                <a:cubicBezTo>
                  <a:pt x="3124" y="1055"/>
                  <a:pt x="3124" y="1055"/>
                  <a:pt x="3124" y="1055"/>
                </a:cubicBezTo>
                <a:cubicBezTo>
                  <a:pt x="3124" y="1050"/>
                  <a:pt x="3124" y="1050"/>
                  <a:pt x="3124" y="1050"/>
                </a:cubicBezTo>
                <a:cubicBezTo>
                  <a:pt x="3133" y="1033"/>
                  <a:pt x="3133" y="1024"/>
                  <a:pt x="3133" y="1024"/>
                </a:cubicBezTo>
                <a:lnTo>
                  <a:pt x="3172" y="949"/>
                </a:lnTo>
                <a:lnTo>
                  <a:pt x="3146" y="909"/>
                </a:lnTo>
                <a:lnTo>
                  <a:pt x="2991" y="909"/>
                </a:lnTo>
                <a:cubicBezTo>
                  <a:pt x="3000" y="891"/>
                  <a:pt x="3009" y="869"/>
                  <a:pt x="3009" y="847"/>
                </a:cubicBezTo>
                <a:cubicBezTo>
                  <a:pt x="3009" y="777"/>
                  <a:pt x="2952" y="724"/>
                  <a:pt x="2886" y="724"/>
                </a:cubicBezTo>
                <a:cubicBezTo>
                  <a:pt x="2815" y="724"/>
                  <a:pt x="2758" y="777"/>
                  <a:pt x="2758" y="847"/>
                </a:cubicBezTo>
                <a:cubicBezTo>
                  <a:pt x="2758" y="869"/>
                  <a:pt x="2766" y="891"/>
                  <a:pt x="2775" y="909"/>
                </a:cubicBezTo>
                <a:lnTo>
                  <a:pt x="2599" y="909"/>
                </a:lnTo>
                <a:lnTo>
                  <a:pt x="2599" y="675"/>
                </a:lnTo>
                <a:lnTo>
                  <a:pt x="2621" y="675"/>
                </a:lnTo>
                <a:lnTo>
                  <a:pt x="2621" y="640"/>
                </a:lnTo>
                <a:lnTo>
                  <a:pt x="2330" y="640"/>
                </a:lnTo>
                <a:lnTo>
                  <a:pt x="2330" y="331"/>
                </a:lnTo>
                <a:lnTo>
                  <a:pt x="2347" y="331"/>
                </a:lnTo>
                <a:lnTo>
                  <a:pt x="2347" y="296"/>
                </a:lnTo>
                <a:lnTo>
                  <a:pt x="2228" y="296"/>
                </a:lnTo>
                <a:lnTo>
                  <a:pt x="2228" y="269"/>
                </a:lnTo>
                <a:cubicBezTo>
                  <a:pt x="2228" y="225"/>
                  <a:pt x="2193" y="190"/>
                  <a:pt x="2149" y="190"/>
                </a:cubicBezTo>
                <a:lnTo>
                  <a:pt x="2136" y="190"/>
                </a:lnTo>
                <a:cubicBezTo>
                  <a:pt x="2091" y="190"/>
                  <a:pt x="2056" y="225"/>
                  <a:pt x="2056" y="269"/>
                </a:cubicBezTo>
                <a:lnTo>
                  <a:pt x="2056" y="296"/>
                </a:lnTo>
                <a:lnTo>
                  <a:pt x="1818" y="296"/>
                </a:lnTo>
                <a:lnTo>
                  <a:pt x="1805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5888900" y="1621975"/>
            <a:ext cx="3366934" cy="2819429"/>
            <a:chOff x="-214150" y="1298125"/>
            <a:chExt cx="3366934" cy="2819429"/>
          </a:xfrm>
        </p:grpSpPr>
        <p:sp>
          <p:nvSpPr>
            <p:cNvPr id="15" name="Google Shape;15;p2"/>
            <p:cNvSpPr/>
            <p:nvPr/>
          </p:nvSpPr>
          <p:spPr>
            <a:xfrm>
              <a:off x="-214150" y="1298125"/>
              <a:ext cx="3366934" cy="2819429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14150" y="1898200"/>
              <a:ext cx="2452545" cy="2053731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-114700" y="3167625"/>
            <a:ext cx="2734658" cy="585225"/>
          </a:xfrm>
          <a:custGeom>
            <a:avLst/>
            <a:gdLst/>
            <a:ahLst/>
            <a:cxnLst/>
            <a:rect l="l" t="t" r="r" b="b"/>
            <a:pathLst>
              <a:path w="12962" h="2562" extrusionOk="0">
                <a:moveTo>
                  <a:pt x="3324" y="1"/>
                </a:moveTo>
                <a:cubicBezTo>
                  <a:pt x="3260" y="1"/>
                  <a:pt x="3157" y="41"/>
                  <a:pt x="2943" y="148"/>
                </a:cubicBezTo>
                <a:cubicBezTo>
                  <a:pt x="2255" y="492"/>
                  <a:pt x="2255" y="550"/>
                  <a:pt x="2083" y="664"/>
                </a:cubicBezTo>
                <a:cubicBezTo>
                  <a:pt x="1911" y="779"/>
                  <a:pt x="1739" y="1066"/>
                  <a:pt x="1739" y="1066"/>
                </a:cubicBezTo>
                <a:lnTo>
                  <a:pt x="1355" y="1723"/>
                </a:lnTo>
                <a:cubicBezTo>
                  <a:pt x="1346" y="1741"/>
                  <a:pt x="1342" y="1763"/>
                  <a:pt x="1346" y="1785"/>
                </a:cubicBezTo>
                <a:cubicBezTo>
                  <a:pt x="1359" y="1833"/>
                  <a:pt x="1337" y="1930"/>
                  <a:pt x="993" y="1930"/>
                </a:cubicBezTo>
                <a:cubicBezTo>
                  <a:pt x="534" y="1930"/>
                  <a:pt x="305" y="2160"/>
                  <a:pt x="133" y="2160"/>
                </a:cubicBezTo>
                <a:lnTo>
                  <a:pt x="111" y="2160"/>
                </a:lnTo>
                <a:cubicBezTo>
                  <a:pt x="1" y="2169"/>
                  <a:pt x="9" y="2332"/>
                  <a:pt x="120" y="2332"/>
                </a:cubicBezTo>
                <a:lnTo>
                  <a:pt x="2886" y="2332"/>
                </a:lnTo>
                <a:cubicBezTo>
                  <a:pt x="2886" y="2332"/>
                  <a:pt x="3578" y="2332"/>
                  <a:pt x="4037" y="2275"/>
                </a:cubicBezTo>
                <a:cubicBezTo>
                  <a:pt x="4079" y="2269"/>
                  <a:pt x="4122" y="2267"/>
                  <a:pt x="4165" y="2267"/>
                </a:cubicBezTo>
                <a:cubicBezTo>
                  <a:pt x="4546" y="2267"/>
                  <a:pt x="4952" y="2454"/>
                  <a:pt x="5257" y="2454"/>
                </a:cubicBezTo>
                <a:cubicBezTo>
                  <a:pt x="5292" y="2454"/>
                  <a:pt x="5325" y="2452"/>
                  <a:pt x="5356" y="2447"/>
                </a:cubicBezTo>
                <a:cubicBezTo>
                  <a:pt x="5407" y="2438"/>
                  <a:pt x="5460" y="2435"/>
                  <a:pt x="5515" y="2435"/>
                </a:cubicBezTo>
                <a:cubicBezTo>
                  <a:pt x="5784" y="2435"/>
                  <a:pt x="6119" y="2516"/>
                  <a:pt x="6559" y="2516"/>
                </a:cubicBezTo>
                <a:cubicBezTo>
                  <a:pt x="6651" y="2516"/>
                  <a:pt x="6747" y="2512"/>
                  <a:pt x="6847" y="2504"/>
                </a:cubicBezTo>
                <a:cubicBezTo>
                  <a:pt x="7540" y="2447"/>
                  <a:pt x="9203" y="2447"/>
                  <a:pt x="9547" y="2447"/>
                </a:cubicBezTo>
                <a:cubicBezTo>
                  <a:pt x="9846" y="2447"/>
                  <a:pt x="11110" y="2556"/>
                  <a:pt x="11602" y="2556"/>
                </a:cubicBezTo>
                <a:cubicBezTo>
                  <a:pt x="11676" y="2556"/>
                  <a:pt x="11733" y="2554"/>
                  <a:pt x="11766" y="2548"/>
                </a:cubicBezTo>
                <a:cubicBezTo>
                  <a:pt x="11836" y="2536"/>
                  <a:pt x="11926" y="2531"/>
                  <a:pt x="12024" y="2531"/>
                </a:cubicBezTo>
                <a:cubicBezTo>
                  <a:pt x="12278" y="2531"/>
                  <a:pt x="12582" y="2561"/>
                  <a:pt x="12706" y="2561"/>
                </a:cubicBezTo>
                <a:lnTo>
                  <a:pt x="12843" y="2561"/>
                </a:lnTo>
                <a:cubicBezTo>
                  <a:pt x="12944" y="2561"/>
                  <a:pt x="12962" y="2411"/>
                  <a:pt x="12860" y="2389"/>
                </a:cubicBezTo>
                <a:lnTo>
                  <a:pt x="12084" y="2217"/>
                </a:lnTo>
                <a:lnTo>
                  <a:pt x="11285" y="2217"/>
                </a:lnTo>
                <a:cubicBezTo>
                  <a:pt x="11277" y="2217"/>
                  <a:pt x="11268" y="2213"/>
                  <a:pt x="11259" y="2213"/>
                </a:cubicBezTo>
                <a:lnTo>
                  <a:pt x="10805" y="2058"/>
                </a:lnTo>
                <a:cubicBezTo>
                  <a:pt x="10774" y="2050"/>
                  <a:pt x="10756" y="2027"/>
                  <a:pt x="10747" y="2001"/>
                </a:cubicBezTo>
                <a:cubicBezTo>
                  <a:pt x="10730" y="1926"/>
                  <a:pt x="10663" y="1767"/>
                  <a:pt x="10408" y="1644"/>
                </a:cubicBezTo>
                <a:cubicBezTo>
                  <a:pt x="10282" y="1581"/>
                  <a:pt x="10148" y="1560"/>
                  <a:pt x="10014" y="1560"/>
                </a:cubicBezTo>
                <a:cubicBezTo>
                  <a:pt x="9782" y="1560"/>
                  <a:pt x="9548" y="1622"/>
                  <a:pt x="9349" y="1630"/>
                </a:cubicBezTo>
                <a:cubicBezTo>
                  <a:pt x="9182" y="1637"/>
                  <a:pt x="9040" y="1656"/>
                  <a:pt x="8909" y="1656"/>
                </a:cubicBezTo>
                <a:cubicBezTo>
                  <a:pt x="8790" y="1656"/>
                  <a:pt x="8681" y="1641"/>
                  <a:pt x="8572" y="1586"/>
                </a:cubicBezTo>
                <a:cubicBezTo>
                  <a:pt x="8343" y="1472"/>
                  <a:pt x="8400" y="1529"/>
                  <a:pt x="8056" y="1414"/>
                </a:cubicBezTo>
                <a:cubicBezTo>
                  <a:pt x="7712" y="1300"/>
                  <a:pt x="7655" y="1242"/>
                  <a:pt x="7311" y="955"/>
                </a:cubicBezTo>
                <a:cubicBezTo>
                  <a:pt x="7020" y="713"/>
                  <a:pt x="7012" y="593"/>
                  <a:pt x="6784" y="593"/>
                </a:cubicBezTo>
                <a:cubicBezTo>
                  <a:pt x="6739" y="593"/>
                  <a:pt x="6685" y="597"/>
                  <a:pt x="6618" y="607"/>
                </a:cubicBezTo>
                <a:cubicBezTo>
                  <a:pt x="6217" y="664"/>
                  <a:pt x="6044" y="607"/>
                  <a:pt x="5872" y="722"/>
                </a:cubicBezTo>
                <a:cubicBezTo>
                  <a:pt x="5741" y="809"/>
                  <a:pt x="5542" y="933"/>
                  <a:pt x="5379" y="933"/>
                </a:cubicBezTo>
                <a:cubicBezTo>
                  <a:pt x="5329" y="933"/>
                  <a:pt x="5282" y="922"/>
                  <a:pt x="5242" y="894"/>
                </a:cubicBezTo>
                <a:cubicBezTo>
                  <a:pt x="5083" y="788"/>
                  <a:pt x="4822" y="633"/>
                  <a:pt x="4787" y="611"/>
                </a:cubicBezTo>
                <a:cubicBezTo>
                  <a:pt x="4783" y="611"/>
                  <a:pt x="4778" y="607"/>
                  <a:pt x="4778" y="607"/>
                </a:cubicBezTo>
                <a:cubicBezTo>
                  <a:pt x="4267" y="378"/>
                  <a:pt x="4778" y="492"/>
                  <a:pt x="3980" y="320"/>
                </a:cubicBezTo>
                <a:cubicBezTo>
                  <a:pt x="3423" y="201"/>
                  <a:pt x="3469" y="1"/>
                  <a:pt x="3324" y="1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6581760" y="2371724"/>
            <a:ext cx="3700494" cy="1336397"/>
          </a:xfrm>
          <a:custGeom>
            <a:avLst/>
            <a:gdLst/>
            <a:ahLst/>
            <a:cxnLst/>
            <a:rect l="l" t="t" r="r" b="b"/>
            <a:pathLst>
              <a:path w="34408" h="8648" extrusionOk="0">
                <a:moveTo>
                  <a:pt x="13540" y="1"/>
                </a:moveTo>
                <a:cubicBezTo>
                  <a:pt x="13408" y="67"/>
                  <a:pt x="13297" y="146"/>
                  <a:pt x="13196" y="239"/>
                </a:cubicBezTo>
                <a:cubicBezTo>
                  <a:pt x="13090" y="332"/>
                  <a:pt x="12997" y="433"/>
                  <a:pt x="12914" y="539"/>
                </a:cubicBezTo>
                <a:cubicBezTo>
                  <a:pt x="12570" y="971"/>
                  <a:pt x="12115" y="1487"/>
                  <a:pt x="11533" y="1554"/>
                </a:cubicBezTo>
                <a:cubicBezTo>
                  <a:pt x="11396" y="1576"/>
                  <a:pt x="11255" y="1602"/>
                  <a:pt x="11114" y="1637"/>
                </a:cubicBezTo>
                <a:cubicBezTo>
                  <a:pt x="9980" y="2652"/>
                  <a:pt x="8559" y="2912"/>
                  <a:pt x="7073" y="3040"/>
                </a:cubicBezTo>
                <a:cubicBezTo>
                  <a:pt x="6927" y="3076"/>
                  <a:pt x="6781" y="3115"/>
                  <a:pt x="6636" y="3155"/>
                </a:cubicBezTo>
                <a:cubicBezTo>
                  <a:pt x="6261" y="3261"/>
                  <a:pt x="5886" y="3377"/>
                  <a:pt x="5511" y="3377"/>
                </a:cubicBezTo>
                <a:cubicBezTo>
                  <a:pt x="5449" y="3377"/>
                  <a:pt x="5388" y="3374"/>
                  <a:pt x="5326" y="3367"/>
                </a:cubicBezTo>
                <a:cubicBezTo>
                  <a:pt x="5223" y="3355"/>
                  <a:pt x="5122" y="3349"/>
                  <a:pt x="5024" y="3349"/>
                </a:cubicBezTo>
                <a:cubicBezTo>
                  <a:pt x="4975" y="3349"/>
                  <a:pt x="4927" y="3351"/>
                  <a:pt x="4880" y="3354"/>
                </a:cubicBezTo>
                <a:cubicBezTo>
                  <a:pt x="4734" y="3362"/>
                  <a:pt x="4598" y="3384"/>
                  <a:pt x="4465" y="3420"/>
                </a:cubicBezTo>
                <a:cubicBezTo>
                  <a:pt x="4333" y="3451"/>
                  <a:pt x="4205" y="3495"/>
                  <a:pt x="4086" y="3548"/>
                </a:cubicBezTo>
                <a:cubicBezTo>
                  <a:pt x="3190" y="3949"/>
                  <a:pt x="2736" y="4981"/>
                  <a:pt x="2026" y="5630"/>
                </a:cubicBezTo>
                <a:cubicBezTo>
                  <a:pt x="1765" y="5824"/>
                  <a:pt x="1377" y="5758"/>
                  <a:pt x="1095" y="5996"/>
                </a:cubicBezTo>
                <a:cubicBezTo>
                  <a:pt x="1007" y="6067"/>
                  <a:pt x="918" y="6155"/>
                  <a:pt x="830" y="6265"/>
                </a:cubicBezTo>
                <a:cubicBezTo>
                  <a:pt x="786" y="6270"/>
                  <a:pt x="742" y="6274"/>
                  <a:pt x="693" y="6278"/>
                </a:cubicBezTo>
                <a:cubicBezTo>
                  <a:pt x="660" y="6280"/>
                  <a:pt x="626" y="6281"/>
                  <a:pt x="593" y="6281"/>
                </a:cubicBezTo>
                <a:cubicBezTo>
                  <a:pt x="396" y="6281"/>
                  <a:pt x="197" y="6247"/>
                  <a:pt x="1" y="6168"/>
                </a:cubicBezTo>
                <a:lnTo>
                  <a:pt x="1" y="8647"/>
                </a:lnTo>
                <a:lnTo>
                  <a:pt x="34407" y="8647"/>
                </a:lnTo>
                <a:cubicBezTo>
                  <a:pt x="34151" y="8343"/>
                  <a:pt x="33807" y="8321"/>
                  <a:pt x="33344" y="8211"/>
                </a:cubicBezTo>
                <a:cubicBezTo>
                  <a:pt x="33300" y="8184"/>
                  <a:pt x="33260" y="8162"/>
                  <a:pt x="33220" y="8136"/>
                </a:cubicBezTo>
                <a:cubicBezTo>
                  <a:pt x="33137" y="8087"/>
                  <a:pt x="33057" y="8039"/>
                  <a:pt x="32978" y="7990"/>
                </a:cubicBezTo>
                <a:cubicBezTo>
                  <a:pt x="32938" y="7968"/>
                  <a:pt x="32894" y="7942"/>
                  <a:pt x="32854" y="7920"/>
                </a:cubicBezTo>
                <a:cubicBezTo>
                  <a:pt x="32801" y="7549"/>
                  <a:pt x="32695" y="7381"/>
                  <a:pt x="32519" y="7306"/>
                </a:cubicBezTo>
                <a:cubicBezTo>
                  <a:pt x="32462" y="7280"/>
                  <a:pt x="32395" y="7262"/>
                  <a:pt x="32320" y="7253"/>
                </a:cubicBezTo>
                <a:cubicBezTo>
                  <a:pt x="32244" y="7266"/>
                  <a:pt x="32169" y="7273"/>
                  <a:pt x="32096" y="7273"/>
                </a:cubicBezTo>
                <a:cubicBezTo>
                  <a:pt x="31834" y="7273"/>
                  <a:pt x="31591" y="7188"/>
                  <a:pt x="31381" y="6984"/>
                </a:cubicBezTo>
                <a:cubicBezTo>
                  <a:pt x="31332" y="6949"/>
                  <a:pt x="31275" y="6914"/>
                  <a:pt x="31222" y="6878"/>
                </a:cubicBezTo>
                <a:cubicBezTo>
                  <a:pt x="31169" y="6839"/>
                  <a:pt x="31112" y="6803"/>
                  <a:pt x="31059" y="6768"/>
                </a:cubicBezTo>
                <a:cubicBezTo>
                  <a:pt x="30613" y="6600"/>
                  <a:pt x="30485" y="6146"/>
                  <a:pt x="30097" y="5886"/>
                </a:cubicBezTo>
                <a:cubicBezTo>
                  <a:pt x="29320" y="5370"/>
                  <a:pt x="28672" y="5114"/>
                  <a:pt x="27962" y="4659"/>
                </a:cubicBezTo>
                <a:cubicBezTo>
                  <a:pt x="27573" y="4337"/>
                  <a:pt x="27057" y="3949"/>
                  <a:pt x="26550" y="3804"/>
                </a:cubicBezTo>
                <a:cubicBezTo>
                  <a:pt x="26440" y="3786"/>
                  <a:pt x="26338" y="3764"/>
                  <a:pt x="26237" y="3733"/>
                </a:cubicBezTo>
                <a:cubicBezTo>
                  <a:pt x="26043" y="3671"/>
                  <a:pt x="25866" y="3556"/>
                  <a:pt x="25712" y="3296"/>
                </a:cubicBezTo>
                <a:cubicBezTo>
                  <a:pt x="25681" y="3279"/>
                  <a:pt x="25650" y="3265"/>
                  <a:pt x="25619" y="3252"/>
                </a:cubicBezTo>
                <a:cubicBezTo>
                  <a:pt x="25588" y="3239"/>
                  <a:pt x="25557" y="3230"/>
                  <a:pt x="25522" y="3221"/>
                </a:cubicBezTo>
                <a:cubicBezTo>
                  <a:pt x="25301" y="3336"/>
                  <a:pt x="25125" y="3390"/>
                  <a:pt x="24970" y="3390"/>
                </a:cubicBezTo>
                <a:cubicBezTo>
                  <a:pt x="24959" y="3390"/>
                  <a:pt x="24947" y="3389"/>
                  <a:pt x="24935" y="3389"/>
                </a:cubicBezTo>
                <a:cubicBezTo>
                  <a:pt x="24904" y="3384"/>
                  <a:pt x="24878" y="3384"/>
                  <a:pt x="24852" y="3380"/>
                </a:cubicBezTo>
                <a:cubicBezTo>
                  <a:pt x="24846" y="3380"/>
                  <a:pt x="24840" y="3380"/>
                  <a:pt x="24835" y="3380"/>
                </a:cubicBezTo>
                <a:cubicBezTo>
                  <a:pt x="24491" y="3380"/>
                  <a:pt x="24583" y="3888"/>
                  <a:pt x="24322" y="3888"/>
                </a:cubicBezTo>
                <a:cubicBezTo>
                  <a:pt x="24307" y="3888"/>
                  <a:pt x="24291" y="3886"/>
                  <a:pt x="24274" y="3883"/>
                </a:cubicBezTo>
                <a:cubicBezTo>
                  <a:pt x="24018" y="3817"/>
                  <a:pt x="24018" y="3362"/>
                  <a:pt x="23700" y="3221"/>
                </a:cubicBezTo>
                <a:cubicBezTo>
                  <a:pt x="23660" y="3204"/>
                  <a:pt x="23625" y="3186"/>
                  <a:pt x="23585" y="3173"/>
                </a:cubicBezTo>
                <a:cubicBezTo>
                  <a:pt x="23550" y="3159"/>
                  <a:pt x="23510" y="3146"/>
                  <a:pt x="23471" y="3142"/>
                </a:cubicBezTo>
                <a:cubicBezTo>
                  <a:pt x="23431" y="3137"/>
                  <a:pt x="23391" y="3133"/>
                  <a:pt x="23352" y="3129"/>
                </a:cubicBezTo>
                <a:cubicBezTo>
                  <a:pt x="23232" y="3111"/>
                  <a:pt x="23113" y="3098"/>
                  <a:pt x="22990" y="3076"/>
                </a:cubicBezTo>
                <a:cubicBezTo>
                  <a:pt x="22946" y="3080"/>
                  <a:pt x="22902" y="3080"/>
                  <a:pt x="22853" y="3084"/>
                </a:cubicBezTo>
                <a:cubicBezTo>
                  <a:pt x="22813" y="3089"/>
                  <a:pt x="22774" y="3089"/>
                  <a:pt x="22734" y="3093"/>
                </a:cubicBezTo>
                <a:cubicBezTo>
                  <a:pt x="22694" y="3120"/>
                  <a:pt x="22655" y="3146"/>
                  <a:pt x="22615" y="3168"/>
                </a:cubicBezTo>
                <a:cubicBezTo>
                  <a:pt x="22580" y="3195"/>
                  <a:pt x="22540" y="3217"/>
                  <a:pt x="22505" y="3239"/>
                </a:cubicBezTo>
                <a:cubicBezTo>
                  <a:pt x="21882" y="3367"/>
                  <a:pt x="21300" y="3429"/>
                  <a:pt x="20630" y="3614"/>
                </a:cubicBezTo>
                <a:cubicBezTo>
                  <a:pt x="20594" y="3618"/>
                  <a:pt x="20559" y="3623"/>
                  <a:pt x="20524" y="3627"/>
                </a:cubicBezTo>
                <a:cubicBezTo>
                  <a:pt x="20431" y="3627"/>
                  <a:pt x="20347" y="3609"/>
                  <a:pt x="20263" y="3556"/>
                </a:cubicBezTo>
                <a:cubicBezTo>
                  <a:pt x="19880" y="2979"/>
                  <a:pt x="19231" y="2524"/>
                  <a:pt x="18971" y="1942"/>
                </a:cubicBezTo>
                <a:cubicBezTo>
                  <a:pt x="18913" y="1827"/>
                  <a:pt x="18847" y="1726"/>
                  <a:pt x="18772" y="1629"/>
                </a:cubicBezTo>
                <a:cubicBezTo>
                  <a:pt x="18693" y="1532"/>
                  <a:pt x="18609" y="1443"/>
                  <a:pt x="18512" y="1359"/>
                </a:cubicBezTo>
                <a:cubicBezTo>
                  <a:pt x="17188" y="780"/>
                  <a:pt x="15812" y="103"/>
                  <a:pt x="14379" y="103"/>
                </a:cubicBezTo>
                <a:cubicBezTo>
                  <a:pt x="14208" y="103"/>
                  <a:pt x="14035" y="112"/>
                  <a:pt x="13862" y="133"/>
                </a:cubicBezTo>
                <a:cubicBezTo>
                  <a:pt x="13734" y="133"/>
                  <a:pt x="13602" y="1"/>
                  <a:pt x="13540" y="1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695820"/>
            <a:ext cx="9067766" cy="1447863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2088" y="3695821"/>
            <a:ext cx="8503607" cy="1378053"/>
          </a:xfrm>
          <a:custGeom>
            <a:avLst/>
            <a:gdLst/>
            <a:ahLst/>
            <a:cxnLst/>
            <a:rect l="l" t="t" r="r" b="b"/>
            <a:pathLst>
              <a:path w="16669" h="2021" extrusionOk="0">
                <a:moveTo>
                  <a:pt x="6124" y="0"/>
                </a:moveTo>
                <a:cubicBezTo>
                  <a:pt x="6040" y="18"/>
                  <a:pt x="5961" y="44"/>
                  <a:pt x="5890" y="75"/>
                </a:cubicBezTo>
                <a:cubicBezTo>
                  <a:pt x="5916" y="76"/>
                  <a:pt x="5941" y="76"/>
                  <a:pt x="5967" y="76"/>
                </a:cubicBezTo>
                <a:cubicBezTo>
                  <a:pt x="6137" y="76"/>
                  <a:pt x="6311" y="62"/>
                  <a:pt x="6482" y="62"/>
                </a:cubicBezTo>
                <a:cubicBezTo>
                  <a:pt x="6603" y="62"/>
                  <a:pt x="6723" y="69"/>
                  <a:pt x="6839" y="93"/>
                </a:cubicBezTo>
                <a:cubicBezTo>
                  <a:pt x="6852" y="97"/>
                  <a:pt x="6865" y="106"/>
                  <a:pt x="6852" y="115"/>
                </a:cubicBezTo>
                <a:cubicBezTo>
                  <a:pt x="6742" y="194"/>
                  <a:pt x="6521" y="207"/>
                  <a:pt x="6349" y="212"/>
                </a:cubicBezTo>
                <a:cubicBezTo>
                  <a:pt x="6311" y="212"/>
                  <a:pt x="6273" y="213"/>
                  <a:pt x="6235" y="213"/>
                </a:cubicBezTo>
                <a:cubicBezTo>
                  <a:pt x="6052" y="213"/>
                  <a:pt x="5871" y="206"/>
                  <a:pt x="5690" y="206"/>
                </a:cubicBezTo>
                <a:cubicBezTo>
                  <a:pt x="5652" y="206"/>
                  <a:pt x="5615" y="207"/>
                  <a:pt x="5577" y="207"/>
                </a:cubicBezTo>
                <a:cubicBezTo>
                  <a:pt x="5304" y="212"/>
                  <a:pt x="5026" y="234"/>
                  <a:pt x="4757" y="256"/>
                </a:cubicBezTo>
                <a:cubicBezTo>
                  <a:pt x="4479" y="278"/>
                  <a:pt x="4183" y="304"/>
                  <a:pt x="3923" y="371"/>
                </a:cubicBezTo>
                <a:cubicBezTo>
                  <a:pt x="4059" y="416"/>
                  <a:pt x="4234" y="419"/>
                  <a:pt x="4392" y="419"/>
                </a:cubicBezTo>
                <a:cubicBezTo>
                  <a:pt x="4419" y="419"/>
                  <a:pt x="4445" y="419"/>
                  <a:pt x="4470" y="419"/>
                </a:cubicBezTo>
                <a:cubicBezTo>
                  <a:pt x="4695" y="415"/>
                  <a:pt x="4920" y="393"/>
                  <a:pt x="5141" y="375"/>
                </a:cubicBezTo>
                <a:cubicBezTo>
                  <a:pt x="5476" y="349"/>
                  <a:pt x="5815" y="326"/>
                  <a:pt x="6155" y="309"/>
                </a:cubicBezTo>
                <a:cubicBezTo>
                  <a:pt x="6249" y="306"/>
                  <a:pt x="6345" y="303"/>
                  <a:pt x="6440" y="303"/>
                </a:cubicBezTo>
                <a:cubicBezTo>
                  <a:pt x="6519" y="303"/>
                  <a:pt x="6598" y="305"/>
                  <a:pt x="6676" y="313"/>
                </a:cubicBezTo>
                <a:cubicBezTo>
                  <a:pt x="6755" y="322"/>
                  <a:pt x="6865" y="340"/>
                  <a:pt x="6896" y="388"/>
                </a:cubicBezTo>
                <a:cubicBezTo>
                  <a:pt x="6949" y="481"/>
                  <a:pt x="6640" y="521"/>
                  <a:pt x="6535" y="538"/>
                </a:cubicBezTo>
                <a:cubicBezTo>
                  <a:pt x="5943" y="631"/>
                  <a:pt x="5321" y="640"/>
                  <a:pt x="4713" y="675"/>
                </a:cubicBezTo>
                <a:cubicBezTo>
                  <a:pt x="4108" y="710"/>
                  <a:pt x="3513" y="763"/>
                  <a:pt x="2904" y="772"/>
                </a:cubicBezTo>
                <a:cubicBezTo>
                  <a:pt x="2613" y="772"/>
                  <a:pt x="2317" y="781"/>
                  <a:pt x="2039" y="834"/>
                </a:cubicBezTo>
                <a:cubicBezTo>
                  <a:pt x="1933" y="856"/>
                  <a:pt x="1757" y="887"/>
                  <a:pt x="1871" y="957"/>
                </a:cubicBezTo>
                <a:cubicBezTo>
                  <a:pt x="1964" y="1010"/>
                  <a:pt x="2105" y="1028"/>
                  <a:pt x="2233" y="1037"/>
                </a:cubicBezTo>
                <a:cubicBezTo>
                  <a:pt x="2302" y="1041"/>
                  <a:pt x="2370" y="1042"/>
                  <a:pt x="2439" y="1042"/>
                </a:cubicBezTo>
                <a:cubicBezTo>
                  <a:pt x="2604" y="1042"/>
                  <a:pt x="2768" y="1033"/>
                  <a:pt x="2930" y="1024"/>
                </a:cubicBezTo>
                <a:cubicBezTo>
                  <a:pt x="3160" y="1010"/>
                  <a:pt x="3389" y="1001"/>
                  <a:pt x="3618" y="984"/>
                </a:cubicBezTo>
                <a:cubicBezTo>
                  <a:pt x="4101" y="941"/>
                  <a:pt x="4588" y="878"/>
                  <a:pt x="5079" y="878"/>
                </a:cubicBezTo>
                <a:cubicBezTo>
                  <a:pt x="5095" y="878"/>
                  <a:pt x="5111" y="878"/>
                  <a:pt x="5127" y="878"/>
                </a:cubicBezTo>
                <a:cubicBezTo>
                  <a:pt x="5343" y="878"/>
                  <a:pt x="5568" y="891"/>
                  <a:pt x="5771" y="935"/>
                </a:cubicBezTo>
                <a:cubicBezTo>
                  <a:pt x="5842" y="953"/>
                  <a:pt x="5952" y="979"/>
                  <a:pt x="5957" y="1028"/>
                </a:cubicBezTo>
                <a:cubicBezTo>
                  <a:pt x="5970" y="1129"/>
                  <a:pt x="5617" y="1178"/>
                  <a:pt x="5493" y="1200"/>
                </a:cubicBezTo>
                <a:cubicBezTo>
                  <a:pt x="5264" y="1240"/>
                  <a:pt x="5013" y="1275"/>
                  <a:pt x="4770" y="1284"/>
                </a:cubicBezTo>
                <a:cubicBezTo>
                  <a:pt x="4183" y="1301"/>
                  <a:pt x="3592" y="1297"/>
                  <a:pt x="3001" y="1315"/>
                </a:cubicBezTo>
                <a:cubicBezTo>
                  <a:pt x="2396" y="1337"/>
                  <a:pt x="1792" y="1372"/>
                  <a:pt x="1205" y="1443"/>
                </a:cubicBezTo>
                <a:cubicBezTo>
                  <a:pt x="910" y="1478"/>
                  <a:pt x="526" y="1478"/>
                  <a:pt x="288" y="1593"/>
                </a:cubicBezTo>
                <a:cubicBezTo>
                  <a:pt x="1" y="1729"/>
                  <a:pt x="658" y="1773"/>
                  <a:pt x="791" y="1782"/>
                </a:cubicBezTo>
                <a:cubicBezTo>
                  <a:pt x="933" y="1787"/>
                  <a:pt x="1080" y="1791"/>
                  <a:pt x="1227" y="1791"/>
                </a:cubicBezTo>
                <a:cubicBezTo>
                  <a:pt x="1347" y="1791"/>
                  <a:pt x="1467" y="1788"/>
                  <a:pt x="1585" y="1782"/>
                </a:cubicBezTo>
                <a:cubicBezTo>
                  <a:pt x="2204" y="1748"/>
                  <a:pt x="2842" y="1651"/>
                  <a:pt x="3472" y="1651"/>
                </a:cubicBezTo>
                <a:cubicBezTo>
                  <a:pt x="3659" y="1651"/>
                  <a:pt x="3844" y="1660"/>
                  <a:pt x="4029" y="1681"/>
                </a:cubicBezTo>
                <a:cubicBezTo>
                  <a:pt x="4192" y="1703"/>
                  <a:pt x="4351" y="1734"/>
                  <a:pt x="4483" y="1791"/>
                </a:cubicBezTo>
                <a:cubicBezTo>
                  <a:pt x="4518" y="1804"/>
                  <a:pt x="4523" y="1831"/>
                  <a:pt x="4483" y="1844"/>
                </a:cubicBezTo>
                <a:cubicBezTo>
                  <a:pt x="4267" y="1923"/>
                  <a:pt x="3989" y="1950"/>
                  <a:pt x="3738" y="1968"/>
                </a:cubicBezTo>
                <a:cubicBezTo>
                  <a:pt x="3402" y="1994"/>
                  <a:pt x="3063" y="2007"/>
                  <a:pt x="2727" y="2021"/>
                </a:cubicBezTo>
                <a:lnTo>
                  <a:pt x="12186" y="2021"/>
                </a:lnTo>
                <a:cubicBezTo>
                  <a:pt x="11864" y="1972"/>
                  <a:pt x="11555" y="1901"/>
                  <a:pt x="11259" y="1809"/>
                </a:cubicBezTo>
                <a:cubicBezTo>
                  <a:pt x="11215" y="1796"/>
                  <a:pt x="11220" y="1751"/>
                  <a:pt x="11273" y="1751"/>
                </a:cubicBezTo>
                <a:cubicBezTo>
                  <a:pt x="11864" y="1707"/>
                  <a:pt x="12459" y="1694"/>
                  <a:pt x="13055" y="1681"/>
                </a:cubicBezTo>
                <a:cubicBezTo>
                  <a:pt x="13364" y="1676"/>
                  <a:pt x="13677" y="1672"/>
                  <a:pt x="13986" y="1659"/>
                </a:cubicBezTo>
                <a:cubicBezTo>
                  <a:pt x="14070" y="1656"/>
                  <a:pt x="14152" y="1653"/>
                  <a:pt x="14235" y="1653"/>
                </a:cubicBezTo>
                <a:cubicBezTo>
                  <a:pt x="14269" y="1653"/>
                  <a:pt x="14304" y="1653"/>
                  <a:pt x="14339" y="1654"/>
                </a:cubicBezTo>
                <a:cubicBezTo>
                  <a:pt x="14655" y="1660"/>
                  <a:pt x="14973" y="1669"/>
                  <a:pt x="15290" y="1669"/>
                </a:cubicBezTo>
                <a:cubicBezTo>
                  <a:pt x="15512" y="1669"/>
                  <a:pt x="15733" y="1665"/>
                  <a:pt x="15953" y="1650"/>
                </a:cubicBezTo>
                <a:cubicBezTo>
                  <a:pt x="16156" y="1637"/>
                  <a:pt x="16448" y="1619"/>
                  <a:pt x="16593" y="1531"/>
                </a:cubicBezTo>
                <a:cubicBezTo>
                  <a:pt x="16646" y="1496"/>
                  <a:pt x="16668" y="1447"/>
                  <a:pt x="16633" y="1403"/>
                </a:cubicBezTo>
                <a:cubicBezTo>
                  <a:pt x="16593" y="1350"/>
                  <a:pt x="16465" y="1328"/>
                  <a:pt x="16373" y="1315"/>
                </a:cubicBezTo>
                <a:cubicBezTo>
                  <a:pt x="16198" y="1292"/>
                  <a:pt x="16015" y="1285"/>
                  <a:pt x="15832" y="1285"/>
                </a:cubicBezTo>
                <a:cubicBezTo>
                  <a:pt x="15696" y="1285"/>
                  <a:pt x="15560" y="1289"/>
                  <a:pt x="15428" y="1293"/>
                </a:cubicBezTo>
                <a:cubicBezTo>
                  <a:pt x="15137" y="1301"/>
                  <a:pt x="14850" y="1310"/>
                  <a:pt x="14559" y="1315"/>
                </a:cubicBezTo>
                <a:cubicBezTo>
                  <a:pt x="13959" y="1319"/>
                  <a:pt x="13359" y="1346"/>
                  <a:pt x="12764" y="1372"/>
                </a:cubicBezTo>
                <a:cubicBezTo>
                  <a:pt x="12208" y="1394"/>
                  <a:pt x="11643" y="1434"/>
                  <a:pt x="11083" y="1434"/>
                </a:cubicBezTo>
                <a:cubicBezTo>
                  <a:pt x="10995" y="1434"/>
                  <a:pt x="10905" y="1434"/>
                  <a:pt x="10815" y="1434"/>
                </a:cubicBezTo>
                <a:cubicBezTo>
                  <a:pt x="10568" y="1434"/>
                  <a:pt x="10319" y="1430"/>
                  <a:pt x="10086" y="1394"/>
                </a:cubicBezTo>
                <a:cubicBezTo>
                  <a:pt x="9962" y="1372"/>
                  <a:pt x="9817" y="1341"/>
                  <a:pt x="9759" y="1275"/>
                </a:cubicBezTo>
                <a:cubicBezTo>
                  <a:pt x="9693" y="1209"/>
                  <a:pt x="9773" y="1156"/>
                  <a:pt x="9887" y="1125"/>
                </a:cubicBezTo>
                <a:cubicBezTo>
                  <a:pt x="10055" y="1081"/>
                  <a:pt x="10267" y="1072"/>
                  <a:pt x="10452" y="1063"/>
                </a:cubicBezTo>
                <a:cubicBezTo>
                  <a:pt x="10549" y="1058"/>
                  <a:pt x="10647" y="1056"/>
                  <a:pt x="10746" y="1056"/>
                </a:cubicBezTo>
                <a:cubicBezTo>
                  <a:pt x="10915" y="1056"/>
                  <a:pt x="11085" y="1062"/>
                  <a:pt x="11255" y="1068"/>
                </a:cubicBezTo>
                <a:cubicBezTo>
                  <a:pt x="11529" y="1081"/>
                  <a:pt x="11798" y="1099"/>
                  <a:pt x="12071" y="1112"/>
                </a:cubicBezTo>
                <a:cubicBezTo>
                  <a:pt x="12172" y="1115"/>
                  <a:pt x="12272" y="1117"/>
                  <a:pt x="12371" y="1117"/>
                </a:cubicBezTo>
                <a:cubicBezTo>
                  <a:pt x="12507" y="1117"/>
                  <a:pt x="12642" y="1114"/>
                  <a:pt x="12777" y="1112"/>
                </a:cubicBezTo>
                <a:cubicBezTo>
                  <a:pt x="13174" y="1103"/>
                  <a:pt x="13571" y="1107"/>
                  <a:pt x="13968" y="1094"/>
                </a:cubicBezTo>
                <a:cubicBezTo>
                  <a:pt x="14352" y="1081"/>
                  <a:pt x="14784" y="1059"/>
                  <a:pt x="15115" y="944"/>
                </a:cubicBezTo>
                <a:cubicBezTo>
                  <a:pt x="15181" y="922"/>
                  <a:pt x="15406" y="847"/>
                  <a:pt x="15309" y="799"/>
                </a:cubicBezTo>
                <a:cubicBezTo>
                  <a:pt x="15230" y="754"/>
                  <a:pt x="15049" y="759"/>
                  <a:pt x="14948" y="754"/>
                </a:cubicBezTo>
                <a:cubicBezTo>
                  <a:pt x="14760" y="748"/>
                  <a:pt x="14571" y="747"/>
                  <a:pt x="14382" y="747"/>
                </a:cubicBezTo>
                <a:cubicBezTo>
                  <a:pt x="14288" y="747"/>
                  <a:pt x="14193" y="747"/>
                  <a:pt x="14098" y="747"/>
                </a:cubicBezTo>
                <a:cubicBezTo>
                  <a:pt x="14003" y="747"/>
                  <a:pt x="13909" y="747"/>
                  <a:pt x="13814" y="746"/>
                </a:cubicBezTo>
                <a:cubicBezTo>
                  <a:pt x="13511" y="738"/>
                  <a:pt x="13205" y="730"/>
                  <a:pt x="12899" y="730"/>
                </a:cubicBezTo>
                <a:cubicBezTo>
                  <a:pt x="12638" y="730"/>
                  <a:pt x="12378" y="736"/>
                  <a:pt x="12120" y="754"/>
                </a:cubicBezTo>
                <a:cubicBezTo>
                  <a:pt x="11786" y="777"/>
                  <a:pt x="11452" y="811"/>
                  <a:pt x="11115" y="811"/>
                </a:cubicBezTo>
                <a:cubicBezTo>
                  <a:pt x="11052" y="811"/>
                  <a:pt x="10988" y="810"/>
                  <a:pt x="10924" y="807"/>
                </a:cubicBezTo>
                <a:cubicBezTo>
                  <a:pt x="10761" y="803"/>
                  <a:pt x="10598" y="785"/>
                  <a:pt x="10461" y="732"/>
                </a:cubicBezTo>
                <a:cubicBezTo>
                  <a:pt x="10443" y="728"/>
                  <a:pt x="10434" y="715"/>
                  <a:pt x="10448" y="706"/>
                </a:cubicBezTo>
                <a:cubicBezTo>
                  <a:pt x="10655" y="525"/>
                  <a:pt x="11189" y="551"/>
                  <a:pt x="11524" y="547"/>
                </a:cubicBezTo>
                <a:cubicBezTo>
                  <a:pt x="11758" y="543"/>
                  <a:pt x="11992" y="529"/>
                  <a:pt x="12221" y="521"/>
                </a:cubicBezTo>
                <a:cubicBezTo>
                  <a:pt x="12486" y="507"/>
                  <a:pt x="12764" y="494"/>
                  <a:pt x="13006" y="432"/>
                </a:cubicBezTo>
                <a:cubicBezTo>
                  <a:pt x="12865" y="303"/>
                  <a:pt x="12550" y="280"/>
                  <a:pt x="12253" y="280"/>
                </a:cubicBezTo>
                <a:cubicBezTo>
                  <a:pt x="12114" y="280"/>
                  <a:pt x="11979" y="285"/>
                  <a:pt x="11868" y="287"/>
                </a:cubicBezTo>
                <a:cubicBezTo>
                  <a:pt x="11742" y="290"/>
                  <a:pt x="11593" y="297"/>
                  <a:pt x="11442" y="297"/>
                </a:cubicBezTo>
                <a:cubicBezTo>
                  <a:pt x="11172" y="297"/>
                  <a:pt x="10895" y="276"/>
                  <a:pt x="10726" y="176"/>
                </a:cubicBezTo>
                <a:cubicBezTo>
                  <a:pt x="10708" y="163"/>
                  <a:pt x="10704" y="150"/>
                  <a:pt x="10726" y="141"/>
                </a:cubicBezTo>
                <a:cubicBezTo>
                  <a:pt x="10858" y="75"/>
                  <a:pt x="11070" y="71"/>
                  <a:pt x="11193" y="0"/>
                </a:cubicBezTo>
                <a:close/>
              </a:path>
            </a:pathLst>
          </a:custGeom>
          <a:solidFill>
            <a:srgbClr val="E1EEFA">
              <a:alpha val="19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64504" y="2624321"/>
            <a:ext cx="5015732" cy="2594732"/>
          </a:xfrm>
          <a:custGeom>
            <a:avLst/>
            <a:gdLst/>
            <a:ahLst/>
            <a:cxnLst/>
            <a:rect l="l" t="t" r="r" b="b"/>
            <a:pathLst>
              <a:path w="15590" h="8065" extrusionOk="0">
                <a:moveTo>
                  <a:pt x="13860" y="0"/>
                </a:moveTo>
                <a:cubicBezTo>
                  <a:pt x="12506" y="702"/>
                  <a:pt x="11425" y="1081"/>
                  <a:pt x="10777" y="2056"/>
                </a:cubicBezTo>
                <a:cubicBezTo>
                  <a:pt x="10124" y="3031"/>
                  <a:pt x="8500" y="3516"/>
                  <a:pt x="8125" y="3843"/>
                </a:cubicBezTo>
                <a:cubicBezTo>
                  <a:pt x="7746" y="4169"/>
                  <a:pt x="7313" y="4328"/>
                  <a:pt x="6555" y="4707"/>
                </a:cubicBezTo>
                <a:cubicBezTo>
                  <a:pt x="5796" y="5087"/>
                  <a:pt x="4931" y="5629"/>
                  <a:pt x="4336" y="5845"/>
                </a:cubicBezTo>
                <a:cubicBezTo>
                  <a:pt x="3740" y="6062"/>
                  <a:pt x="2981" y="5735"/>
                  <a:pt x="1790" y="6441"/>
                </a:cubicBezTo>
                <a:cubicBezTo>
                  <a:pt x="645" y="7116"/>
                  <a:pt x="1" y="7794"/>
                  <a:pt x="146" y="7794"/>
                </a:cubicBezTo>
                <a:cubicBezTo>
                  <a:pt x="151" y="7794"/>
                  <a:pt x="158" y="7793"/>
                  <a:pt x="167" y="7791"/>
                </a:cubicBezTo>
                <a:cubicBezTo>
                  <a:pt x="183" y="7787"/>
                  <a:pt x="283" y="7785"/>
                  <a:pt x="456" y="7785"/>
                </a:cubicBezTo>
                <a:cubicBezTo>
                  <a:pt x="2578" y="7785"/>
                  <a:pt x="15590" y="8065"/>
                  <a:pt x="15590" y="8065"/>
                </a:cubicBezTo>
                <a:lnTo>
                  <a:pt x="13860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058792" y="4252389"/>
            <a:ext cx="5197035" cy="1121737"/>
          </a:xfrm>
          <a:custGeom>
            <a:avLst/>
            <a:gdLst/>
            <a:ahLst/>
            <a:cxnLst/>
            <a:rect l="l" t="t" r="r" b="b"/>
            <a:pathLst>
              <a:path w="17068" h="4905" extrusionOk="0">
                <a:moveTo>
                  <a:pt x="15592" y="1"/>
                </a:moveTo>
                <a:cubicBezTo>
                  <a:pt x="15428" y="58"/>
                  <a:pt x="9905" y="1677"/>
                  <a:pt x="8714" y="2330"/>
                </a:cubicBezTo>
                <a:cubicBezTo>
                  <a:pt x="7527" y="2979"/>
                  <a:pt x="6120" y="2868"/>
                  <a:pt x="5145" y="3142"/>
                </a:cubicBezTo>
                <a:cubicBezTo>
                  <a:pt x="4170" y="3411"/>
                  <a:pt x="1192" y="3574"/>
                  <a:pt x="596" y="3843"/>
                </a:cubicBezTo>
                <a:cubicBezTo>
                  <a:pt x="1" y="4117"/>
                  <a:pt x="4818" y="4007"/>
                  <a:pt x="5683" y="4276"/>
                </a:cubicBezTo>
                <a:cubicBezTo>
                  <a:pt x="6432" y="4511"/>
                  <a:pt x="7138" y="4904"/>
                  <a:pt x="8148" y="4904"/>
                </a:cubicBezTo>
                <a:cubicBezTo>
                  <a:pt x="8311" y="4904"/>
                  <a:pt x="8481" y="4894"/>
                  <a:pt x="8661" y="4871"/>
                </a:cubicBezTo>
                <a:cubicBezTo>
                  <a:pt x="9597" y="4757"/>
                  <a:pt x="10054" y="4668"/>
                  <a:pt x="10781" y="4668"/>
                </a:cubicBezTo>
                <a:cubicBezTo>
                  <a:pt x="11066" y="4668"/>
                  <a:pt x="11391" y="4682"/>
                  <a:pt x="11802" y="4713"/>
                </a:cubicBezTo>
                <a:cubicBezTo>
                  <a:pt x="11960" y="4724"/>
                  <a:pt x="12133" y="4729"/>
                  <a:pt x="12315" y="4729"/>
                </a:cubicBezTo>
                <a:cubicBezTo>
                  <a:pt x="13812" y="4729"/>
                  <a:pt x="15972" y="4380"/>
                  <a:pt x="16456" y="4333"/>
                </a:cubicBezTo>
                <a:cubicBezTo>
                  <a:pt x="16485" y="4330"/>
                  <a:pt x="16512" y="4329"/>
                  <a:pt x="16539" y="4329"/>
                </a:cubicBezTo>
                <a:cubicBezTo>
                  <a:pt x="16842" y="4329"/>
                  <a:pt x="17007" y="4498"/>
                  <a:pt x="17046" y="4498"/>
                </a:cubicBezTo>
                <a:cubicBezTo>
                  <a:pt x="17068" y="4498"/>
                  <a:pt x="17050" y="4445"/>
                  <a:pt x="16995" y="4280"/>
                </a:cubicBezTo>
                <a:cubicBezTo>
                  <a:pt x="16836" y="3790"/>
                  <a:pt x="15592" y="1"/>
                  <a:pt x="15592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542800" y="3115325"/>
            <a:ext cx="4402719" cy="2103714"/>
          </a:xfrm>
          <a:custGeom>
            <a:avLst/>
            <a:gdLst/>
            <a:ahLst/>
            <a:cxnLst/>
            <a:rect l="l" t="t" r="r" b="b"/>
            <a:pathLst>
              <a:path w="20087" h="9598" extrusionOk="0">
                <a:moveTo>
                  <a:pt x="4321" y="0"/>
                </a:moveTo>
                <a:cubicBezTo>
                  <a:pt x="3550" y="0"/>
                  <a:pt x="1621" y="1512"/>
                  <a:pt x="852" y="2061"/>
                </a:cubicBezTo>
                <a:cubicBezTo>
                  <a:pt x="852" y="2061"/>
                  <a:pt x="159" y="9111"/>
                  <a:pt x="80" y="9230"/>
                </a:cubicBezTo>
                <a:cubicBezTo>
                  <a:pt x="0" y="9349"/>
                  <a:pt x="19465" y="9556"/>
                  <a:pt x="19826" y="9596"/>
                </a:cubicBezTo>
                <a:cubicBezTo>
                  <a:pt x="19834" y="9597"/>
                  <a:pt x="19841" y="9597"/>
                  <a:pt x="19846" y="9597"/>
                </a:cubicBezTo>
                <a:cubicBezTo>
                  <a:pt x="20086" y="9597"/>
                  <a:pt x="17709" y="8738"/>
                  <a:pt x="16725" y="8224"/>
                </a:cubicBezTo>
                <a:cubicBezTo>
                  <a:pt x="15719" y="7704"/>
                  <a:pt x="15397" y="6371"/>
                  <a:pt x="14629" y="5687"/>
                </a:cubicBezTo>
                <a:cubicBezTo>
                  <a:pt x="13866" y="5004"/>
                  <a:pt x="13663" y="4761"/>
                  <a:pt x="12856" y="4439"/>
                </a:cubicBezTo>
                <a:cubicBezTo>
                  <a:pt x="12452" y="4277"/>
                  <a:pt x="12220" y="4237"/>
                  <a:pt x="12017" y="4237"/>
                </a:cubicBezTo>
                <a:cubicBezTo>
                  <a:pt x="11818" y="4237"/>
                  <a:pt x="11647" y="4276"/>
                  <a:pt x="11369" y="4276"/>
                </a:cubicBezTo>
                <a:cubicBezTo>
                  <a:pt x="10805" y="4276"/>
                  <a:pt x="10160" y="3795"/>
                  <a:pt x="9715" y="3433"/>
                </a:cubicBezTo>
                <a:cubicBezTo>
                  <a:pt x="9274" y="3067"/>
                  <a:pt x="8788" y="2586"/>
                  <a:pt x="7941" y="2185"/>
                </a:cubicBezTo>
                <a:cubicBezTo>
                  <a:pt x="7094" y="1779"/>
                  <a:pt x="6574" y="1942"/>
                  <a:pt x="6049" y="1660"/>
                </a:cubicBezTo>
                <a:cubicBezTo>
                  <a:pt x="5524" y="1377"/>
                  <a:pt x="5083" y="411"/>
                  <a:pt x="4518" y="49"/>
                </a:cubicBezTo>
                <a:cubicBezTo>
                  <a:pt x="4466" y="16"/>
                  <a:pt x="4400" y="0"/>
                  <a:pt x="4321" y="0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879257">
            <a:off x="-526861" y="31901"/>
            <a:ext cx="1871114" cy="4662635"/>
          </a:xfrm>
          <a:custGeom>
            <a:avLst/>
            <a:gdLst/>
            <a:ahLst/>
            <a:cxnLst/>
            <a:rect l="l" t="t" r="r" b="b"/>
            <a:pathLst>
              <a:path w="15389" h="27574" extrusionOk="0">
                <a:moveTo>
                  <a:pt x="13531" y="1"/>
                </a:moveTo>
                <a:cubicBezTo>
                  <a:pt x="11140" y="2392"/>
                  <a:pt x="5467" y="9344"/>
                  <a:pt x="1" y="25513"/>
                </a:cubicBezTo>
                <a:lnTo>
                  <a:pt x="1" y="27573"/>
                </a:lnTo>
                <a:lnTo>
                  <a:pt x="998" y="27573"/>
                </a:lnTo>
                <a:lnTo>
                  <a:pt x="2127" y="26748"/>
                </a:lnTo>
                <a:cubicBezTo>
                  <a:pt x="2127" y="26748"/>
                  <a:pt x="6548" y="8202"/>
                  <a:pt x="15388" y="1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188050" y="4441399"/>
            <a:ext cx="5478260" cy="1001302"/>
          </a:xfrm>
          <a:custGeom>
            <a:avLst/>
            <a:gdLst/>
            <a:ahLst/>
            <a:cxnLst/>
            <a:rect l="l" t="t" r="r" b="b"/>
            <a:pathLst>
              <a:path w="19712" h="4797" extrusionOk="0">
                <a:moveTo>
                  <a:pt x="3390" y="1"/>
                </a:moveTo>
                <a:cubicBezTo>
                  <a:pt x="2425" y="1"/>
                  <a:pt x="626" y="466"/>
                  <a:pt x="0" y="644"/>
                </a:cubicBezTo>
                <a:cubicBezTo>
                  <a:pt x="0" y="644"/>
                  <a:pt x="446" y="4116"/>
                  <a:pt x="521" y="4266"/>
                </a:cubicBezTo>
                <a:cubicBezTo>
                  <a:pt x="596" y="4411"/>
                  <a:pt x="1681" y="4376"/>
                  <a:pt x="3172" y="4451"/>
                </a:cubicBezTo>
                <a:cubicBezTo>
                  <a:pt x="4668" y="4526"/>
                  <a:pt x="5263" y="4526"/>
                  <a:pt x="6269" y="4636"/>
                </a:cubicBezTo>
                <a:cubicBezTo>
                  <a:pt x="6985" y="4717"/>
                  <a:pt x="7625" y="4796"/>
                  <a:pt x="8096" y="4796"/>
                </a:cubicBezTo>
                <a:cubicBezTo>
                  <a:pt x="8290" y="4796"/>
                  <a:pt x="8455" y="4783"/>
                  <a:pt x="8585" y="4751"/>
                </a:cubicBezTo>
                <a:cubicBezTo>
                  <a:pt x="9035" y="4636"/>
                  <a:pt x="9295" y="4336"/>
                  <a:pt x="9631" y="4266"/>
                </a:cubicBezTo>
                <a:cubicBezTo>
                  <a:pt x="9966" y="4191"/>
                  <a:pt x="11647" y="4151"/>
                  <a:pt x="12432" y="4076"/>
                </a:cubicBezTo>
                <a:cubicBezTo>
                  <a:pt x="13213" y="4001"/>
                  <a:pt x="13663" y="3816"/>
                  <a:pt x="13588" y="3555"/>
                </a:cubicBezTo>
                <a:cubicBezTo>
                  <a:pt x="13529" y="3350"/>
                  <a:pt x="17352" y="3329"/>
                  <a:pt x="18986" y="3329"/>
                </a:cubicBezTo>
                <a:cubicBezTo>
                  <a:pt x="19429" y="3329"/>
                  <a:pt x="19711" y="3330"/>
                  <a:pt x="19711" y="3330"/>
                </a:cubicBezTo>
                <a:cubicBezTo>
                  <a:pt x="19711" y="3330"/>
                  <a:pt x="16350" y="2585"/>
                  <a:pt x="15679" y="2435"/>
                </a:cubicBezTo>
                <a:cubicBezTo>
                  <a:pt x="15411" y="2375"/>
                  <a:pt x="14966" y="2363"/>
                  <a:pt x="14464" y="2363"/>
                </a:cubicBezTo>
                <a:cubicBezTo>
                  <a:pt x="14116" y="2363"/>
                  <a:pt x="13741" y="2369"/>
                  <a:pt x="13379" y="2369"/>
                </a:cubicBezTo>
                <a:cubicBezTo>
                  <a:pt x="12948" y="2369"/>
                  <a:pt x="12536" y="2360"/>
                  <a:pt x="12207" y="2324"/>
                </a:cubicBezTo>
                <a:cubicBezTo>
                  <a:pt x="11197" y="2210"/>
                  <a:pt x="10637" y="1764"/>
                  <a:pt x="9856" y="1499"/>
                </a:cubicBezTo>
                <a:cubicBezTo>
                  <a:pt x="9070" y="1239"/>
                  <a:pt x="8770" y="1204"/>
                  <a:pt x="8025" y="1204"/>
                </a:cubicBezTo>
                <a:cubicBezTo>
                  <a:pt x="7279" y="1204"/>
                  <a:pt x="6754" y="1164"/>
                  <a:pt x="5934" y="939"/>
                </a:cubicBezTo>
                <a:cubicBezTo>
                  <a:pt x="5113" y="719"/>
                  <a:pt x="4478" y="83"/>
                  <a:pt x="3582" y="8"/>
                </a:cubicBezTo>
                <a:cubicBezTo>
                  <a:pt x="3523" y="3"/>
                  <a:pt x="3458" y="1"/>
                  <a:pt x="3390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002812" y="180374"/>
            <a:ext cx="45109" cy="96662"/>
          </a:xfrm>
          <a:custGeom>
            <a:avLst/>
            <a:gdLst/>
            <a:ahLst/>
            <a:cxnLst/>
            <a:rect l="l" t="t" r="r" b="b"/>
            <a:pathLst>
              <a:path w="371" h="795" extrusionOk="0">
                <a:moveTo>
                  <a:pt x="0" y="0"/>
                </a:moveTo>
                <a:lnTo>
                  <a:pt x="0" y="0"/>
                </a:lnTo>
                <a:cubicBezTo>
                  <a:pt x="132" y="269"/>
                  <a:pt x="260" y="534"/>
                  <a:pt x="371" y="794"/>
                </a:cubicBezTo>
                <a:cubicBezTo>
                  <a:pt x="371" y="794"/>
                  <a:pt x="287" y="53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677750" y="1879801"/>
            <a:ext cx="57885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-780654" y="-454295"/>
            <a:ext cx="3048064" cy="3050928"/>
            <a:chOff x="-632765" y="-380874"/>
            <a:chExt cx="3226489" cy="3229521"/>
          </a:xfrm>
        </p:grpSpPr>
        <p:sp>
          <p:nvSpPr>
            <p:cNvPr id="29" name="Google Shape;29;p2"/>
            <p:cNvSpPr/>
            <p:nvPr/>
          </p:nvSpPr>
          <p:spPr>
            <a:xfrm>
              <a:off x="374934" y="-152715"/>
              <a:ext cx="2084496" cy="2263230"/>
            </a:xfrm>
            <a:custGeom>
              <a:avLst/>
              <a:gdLst/>
              <a:ahLst/>
              <a:cxnLst/>
              <a:rect l="l" t="t" r="r" b="b"/>
              <a:pathLst>
                <a:path w="17144" h="18614" extrusionOk="0">
                  <a:moveTo>
                    <a:pt x="949" y="1"/>
                  </a:moveTo>
                  <a:lnTo>
                    <a:pt x="0" y="407"/>
                  </a:lnTo>
                  <a:cubicBezTo>
                    <a:pt x="349" y="715"/>
                    <a:pt x="684" y="1015"/>
                    <a:pt x="1015" y="1315"/>
                  </a:cubicBezTo>
                  <a:cubicBezTo>
                    <a:pt x="1566" y="4981"/>
                    <a:pt x="2149" y="9759"/>
                    <a:pt x="2374" y="9984"/>
                  </a:cubicBezTo>
                  <a:cubicBezTo>
                    <a:pt x="2683" y="6472"/>
                    <a:pt x="1752" y="2890"/>
                    <a:pt x="1386" y="1651"/>
                  </a:cubicBezTo>
                  <a:lnTo>
                    <a:pt x="1386" y="1651"/>
                  </a:lnTo>
                  <a:cubicBezTo>
                    <a:pt x="1566" y="1818"/>
                    <a:pt x="1747" y="1981"/>
                    <a:pt x="1928" y="2145"/>
                  </a:cubicBezTo>
                  <a:cubicBezTo>
                    <a:pt x="2541" y="5775"/>
                    <a:pt x="3199" y="10394"/>
                    <a:pt x="3424" y="10615"/>
                  </a:cubicBezTo>
                  <a:cubicBezTo>
                    <a:pt x="3649" y="7293"/>
                    <a:pt x="2771" y="3931"/>
                    <a:pt x="2347" y="2529"/>
                  </a:cubicBezTo>
                  <a:lnTo>
                    <a:pt x="2347" y="2529"/>
                  </a:lnTo>
                  <a:cubicBezTo>
                    <a:pt x="2669" y="2829"/>
                    <a:pt x="2987" y="3120"/>
                    <a:pt x="3296" y="3406"/>
                  </a:cubicBezTo>
                  <a:cubicBezTo>
                    <a:pt x="3896" y="6984"/>
                    <a:pt x="4522" y="11343"/>
                    <a:pt x="4738" y="11555"/>
                  </a:cubicBezTo>
                  <a:cubicBezTo>
                    <a:pt x="4946" y="8511"/>
                    <a:pt x="4227" y="5427"/>
                    <a:pt x="3777" y="3856"/>
                  </a:cubicBezTo>
                  <a:lnTo>
                    <a:pt x="3777" y="3856"/>
                  </a:lnTo>
                  <a:cubicBezTo>
                    <a:pt x="3997" y="4064"/>
                    <a:pt x="4213" y="4267"/>
                    <a:pt x="4425" y="4470"/>
                  </a:cubicBezTo>
                  <a:cubicBezTo>
                    <a:pt x="4372" y="4465"/>
                    <a:pt x="4315" y="4465"/>
                    <a:pt x="4262" y="4465"/>
                  </a:cubicBezTo>
                  <a:cubicBezTo>
                    <a:pt x="4372" y="4478"/>
                    <a:pt x="4456" y="4717"/>
                    <a:pt x="4456" y="4717"/>
                  </a:cubicBezTo>
                  <a:cubicBezTo>
                    <a:pt x="4456" y="4717"/>
                    <a:pt x="4553" y="4739"/>
                    <a:pt x="4734" y="4770"/>
                  </a:cubicBezTo>
                  <a:cubicBezTo>
                    <a:pt x="5003" y="8330"/>
                    <a:pt x="5228" y="12521"/>
                    <a:pt x="5427" y="12746"/>
                  </a:cubicBezTo>
                  <a:cubicBezTo>
                    <a:pt x="5885" y="9856"/>
                    <a:pt x="5493" y="6852"/>
                    <a:pt x="5188" y="5198"/>
                  </a:cubicBezTo>
                  <a:lnTo>
                    <a:pt x="5188" y="5198"/>
                  </a:lnTo>
                  <a:cubicBezTo>
                    <a:pt x="5277" y="5281"/>
                    <a:pt x="5365" y="5365"/>
                    <a:pt x="5453" y="5453"/>
                  </a:cubicBezTo>
                  <a:lnTo>
                    <a:pt x="5409" y="5449"/>
                  </a:lnTo>
                  <a:lnTo>
                    <a:pt x="5409" y="5449"/>
                  </a:lnTo>
                  <a:cubicBezTo>
                    <a:pt x="5524" y="5462"/>
                    <a:pt x="5608" y="5700"/>
                    <a:pt x="5608" y="5700"/>
                  </a:cubicBezTo>
                  <a:cubicBezTo>
                    <a:pt x="5608" y="5700"/>
                    <a:pt x="5652" y="5714"/>
                    <a:pt x="5740" y="5731"/>
                  </a:cubicBezTo>
                  <a:cubicBezTo>
                    <a:pt x="5749" y="5736"/>
                    <a:pt x="5758" y="5745"/>
                    <a:pt x="5762" y="5749"/>
                  </a:cubicBezTo>
                  <a:cubicBezTo>
                    <a:pt x="6035" y="9336"/>
                    <a:pt x="6265" y="13624"/>
                    <a:pt x="6463" y="13849"/>
                  </a:cubicBezTo>
                  <a:cubicBezTo>
                    <a:pt x="6935" y="10889"/>
                    <a:pt x="6512" y="7809"/>
                    <a:pt x="6203" y="6181"/>
                  </a:cubicBezTo>
                  <a:lnTo>
                    <a:pt x="6203" y="6181"/>
                  </a:lnTo>
                  <a:cubicBezTo>
                    <a:pt x="6366" y="6336"/>
                    <a:pt x="6521" y="6495"/>
                    <a:pt x="6680" y="6645"/>
                  </a:cubicBezTo>
                  <a:cubicBezTo>
                    <a:pt x="6688" y="6675"/>
                    <a:pt x="6693" y="6693"/>
                    <a:pt x="6693" y="6693"/>
                  </a:cubicBezTo>
                  <a:cubicBezTo>
                    <a:pt x="6693" y="6693"/>
                    <a:pt x="6710" y="6697"/>
                    <a:pt x="6741" y="6706"/>
                  </a:cubicBezTo>
                  <a:cubicBezTo>
                    <a:pt x="6785" y="6750"/>
                    <a:pt x="6830" y="6795"/>
                    <a:pt x="6874" y="6839"/>
                  </a:cubicBezTo>
                  <a:cubicBezTo>
                    <a:pt x="7452" y="10381"/>
                    <a:pt x="8043" y="14603"/>
                    <a:pt x="8259" y="14815"/>
                  </a:cubicBezTo>
                  <a:cubicBezTo>
                    <a:pt x="8466" y="11916"/>
                    <a:pt x="7831" y="8983"/>
                    <a:pt x="7385" y="7350"/>
                  </a:cubicBezTo>
                  <a:lnTo>
                    <a:pt x="7385" y="7350"/>
                  </a:lnTo>
                  <a:cubicBezTo>
                    <a:pt x="7610" y="7575"/>
                    <a:pt x="7827" y="7796"/>
                    <a:pt x="8038" y="8012"/>
                  </a:cubicBezTo>
                  <a:cubicBezTo>
                    <a:pt x="8466" y="10580"/>
                    <a:pt x="8916" y="13835"/>
                    <a:pt x="9075" y="13990"/>
                  </a:cubicBezTo>
                  <a:cubicBezTo>
                    <a:pt x="9243" y="11691"/>
                    <a:pt x="8660" y="9367"/>
                    <a:pt x="8352" y="8330"/>
                  </a:cubicBezTo>
                  <a:lnTo>
                    <a:pt x="8352" y="8330"/>
                  </a:lnTo>
                  <a:cubicBezTo>
                    <a:pt x="8678" y="8665"/>
                    <a:pt x="8991" y="8992"/>
                    <a:pt x="9291" y="9309"/>
                  </a:cubicBezTo>
                  <a:cubicBezTo>
                    <a:pt x="9666" y="11577"/>
                    <a:pt x="10054" y="14352"/>
                    <a:pt x="10191" y="14488"/>
                  </a:cubicBezTo>
                  <a:cubicBezTo>
                    <a:pt x="10328" y="12578"/>
                    <a:pt x="9891" y="10646"/>
                    <a:pt x="9609" y="9640"/>
                  </a:cubicBezTo>
                  <a:lnTo>
                    <a:pt x="9609" y="9640"/>
                  </a:lnTo>
                  <a:cubicBezTo>
                    <a:pt x="9737" y="9777"/>
                    <a:pt x="9869" y="9918"/>
                    <a:pt x="9993" y="10055"/>
                  </a:cubicBezTo>
                  <a:cubicBezTo>
                    <a:pt x="10654" y="12225"/>
                    <a:pt x="11374" y="14802"/>
                    <a:pt x="11524" y="14916"/>
                  </a:cubicBezTo>
                  <a:cubicBezTo>
                    <a:pt x="11422" y="13222"/>
                    <a:pt x="10866" y="11572"/>
                    <a:pt x="10456" y="10549"/>
                  </a:cubicBezTo>
                  <a:lnTo>
                    <a:pt x="10456" y="10549"/>
                  </a:lnTo>
                  <a:cubicBezTo>
                    <a:pt x="10681" y="10796"/>
                    <a:pt x="10897" y="11034"/>
                    <a:pt x="11109" y="11268"/>
                  </a:cubicBezTo>
                  <a:cubicBezTo>
                    <a:pt x="11779" y="13465"/>
                    <a:pt x="12525" y="16143"/>
                    <a:pt x="12679" y="16262"/>
                  </a:cubicBezTo>
                  <a:cubicBezTo>
                    <a:pt x="12569" y="14497"/>
                    <a:pt x="11973" y="12781"/>
                    <a:pt x="11559" y="11771"/>
                  </a:cubicBezTo>
                  <a:lnTo>
                    <a:pt x="11559" y="11771"/>
                  </a:lnTo>
                  <a:cubicBezTo>
                    <a:pt x="11722" y="11956"/>
                    <a:pt x="11876" y="12137"/>
                    <a:pt x="12031" y="12309"/>
                  </a:cubicBezTo>
                  <a:cubicBezTo>
                    <a:pt x="12909" y="14330"/>
                    <a:pt x="13844" y="16602"/>
                    <a:pt x="14003" y="16694"/>
                  </a:cubicBezTo>
                  <a:cubicBezTo>
                    <a:pt x="13769" y="15402"/>
                    <a:pt x="13275" y="14171"/>
                    <a:pt x="12816" y="13231"/>
                  </a:cubicBezTo>
                  <a:lnTo>
                    <a:pt x="12816" y="13231"/>
                  </a:lnTo>
                  <a:cubicBezTo>
                    <a:pt x="13156" y="13637"/>
                    <a:pt x="13469" y="14021"/>
                    <a:pt x="13756" y="14383"/>
                  </a:cubicBezTo>
                  <a:cubicBezTo>
                    <a:pt x="14347" y="15737"/>
                    <a:pt x="14982" y="17281"/>
                    <a:pt x="15088" y="17343"/>
                  </a:cubicBezTo>
                  <a:cubicBezTo>
                    <a:pt x="14943" y="16531"/>
                    <a:pt x="14638" y="15755"/>
                    <a:pt x="14351" y="15141"/>
                  </a:cubicBezTo>
                  <a:lnTo>
                    <a:pt x="14351" y="15141"/>
                  </a:lnTo>
                  <a:cubicBezTo>
                    <a:pt x="15613" y="16791"/>
                    <a:pt x="16301" y="17929"/>
                    <a:pt x="16663" y="18613"/>
                  </a:cubicBezTo>
                  <a:cubicBezTo>
                    <a:pt x="16160" y="17590"/>
                    <a:pt x="15520" y="16518"/>
                    <a:pt x="14788" y="15424"/>
                  </a:cubicBezTo>
                  <a:lnTo>
                    <a:pt x="14788" y="15424"/>
                  </a:lnTo>
                  <a:cubicBezTo>
                    <a:pt x="15287" y="15966"/>
                    <a:pt x="16138" y="16782"/>
                    <a:pt x="17144" y="17338"/>
                  </a:cubicBezTo>
                  <a:cubicBezTo>
                    <a:pt x="17113" y="17202"/>
                    <a:pt x="15493" y="15806"/>
                    <a:pt x="14324" y="14739"/>
                  </a:cubicBezTo>
                  <a:lnTo>
                    <a:pt x="14324" y="14739"/>
                  </a:lnTo>
                  <a:cubicBezTo>
                    <a:pt x="14117" y="14444"/>
                    <a:pt x="13901" y="14144"/>
                    <a:pt x="13685" y="13849"/>
                  </a:cubicBezTo>
                  <a:lnTo>
                    <a:pt x="13685" y="13849"/>
                  </a:lnTo>
                  <a:cubicBezTo>
                    <a:pt x="14228" y="14308"/>
                    <a:pt x="15251" y="15088"/>
                    <a:pt x="16416" y="15534"/>
                  </a:cubicBezTo>
                  <a:cubicBezTo>
                    <a:pt x="16372" y="15406"/>
                    <a:pt x="14660" y="14303"/>
                    <a:pt x="13368" y="13416"/>
                  </a:cubicBezTo>
                  <a:cubicBezTo>
                    <a:pt x="13160" y="13138"/>
                    <a:pt x="12953" y="12865"/>
                    <a:pt x="12741" y="12591"/>
                  </a:cubicBezTo>
                  <a:lnTo>
                    <a:pt x="12741" y="12591"/>
                  </a:lnTo>
                  <a:cubicBezTo>
                    <a:pt x="13090" y="12794"/>
                    <a:pt x="14594" y="13615"/>
                    <a:pt x="16191" y="13827"/>
                  </a:cubicBezTo>
                  <a:cubicBezTo>
                    <a:pt x="16116" y="13712"/>
                    <a:pt x="14095" y="12993"/>
                    <a:pt x="12618" y="12415"/>
                  </a:cubicBezTo>
                  <a:lnTo>
                    <a:pt x="12618" y="12415"/>
                  </a:lnTo>
                  <a:cubicBezTo>
                    <a:pt x="12640" y="12428"/>
                    <a:pt x="12648" y="12455"/>
                    <a:pt x="12657" y="12481"/>
                  </a:cubicBezTo>
                  <a:cubicBezTo>
                    <a:pt x="12371" y="12115"/>
                    <a:pt x="12079" y="11744"/>
                    <a:pt x="11784" y="11383"/>
                  </a:cubicBezTo>
                  <a:lnTo>
                    <a:pt x="11784" y="11383"/>
                  </a:lnTo>
                  <a:cubicBezTo>
                    <a:pt x="12587" y="11819"/>
                    <a:pt x="14581" y="12803"/>
                    <a:pt x="16690" y="13090"/>
                  </a:cubicBezTo>
                  <a:cubicBezTo>
                    <a:pt x="16579" y="12918"/>
                    <a:pt x="13694" y="11890"/>
                    <a:pt x="11506" y="11039"/>
                  </a:cubicBezTo>
                  <a:cubicBezTo>
                    <a:pt x="11374" y="10880"/>
                    <a:pt x="11241" y="10721"/>
                    <a:pt x="11109" y="10562"/>
                  </a:cubicBezTo>
                  <a:lnTo>
                    <a:pt x="11109" y="10562"/>
                  </a:lnTo>
                  <a:cubicBezTo>
                    <a:pt x="11987" y="10911"/>
                    <a:pt x="14047" y="11630"/>
                    <a:pt x="16138" y="11665"/>
                  </a:cubicBezTo>
                  <a:cubicBezTo>
                    <a:pt x="16010" y="11511"/>
                    <a:pt x="13121" y="10849"/>
                    <a:pt x="10862" y="10266"/>
                  </a:cubicBezTo>
                  <a:cubicBezTo>
                    <a:pt x="10668" y="10033"/>
                    <a:pt x="10469" y="9803"/>
                    <a:pt x="10275" y="9574"/>
                  </a:cubicBezTo>
                  <a:lnTo>
                    <a:pt x="10275" y="9574"/>
                  </a:lnTo>
                  <a:cubicBezTo>
                    <a:pt x="11259" y="9944"/>
                    <a:pt x="13134" y="10544"/>
                    <a:pt x="15040" y="10575"/>
                  </a:cubicBezTo>
                  <a:cubicBezTo>
                    <a:pt x="14916" y="10425"/>
                    <a:pt x="12203" y="9799"/>
                    <a:pt x="9979" y="9230"/>
                  </a:cubicBezTo>
                  <a:cubicBezTo>
                    <a:pt x="9829" y="9058"/>
                    <a:pt x="9679" y="8886"/>
                    <a:pt x="9529" y="8718"/>
                  </a:cubicBezTo>
                  <a:lnTo>
                    <a:pt x="9529" y="8718"/>
                  </a:lnTo>
                  <a:cubicBezTo>
                    <a:pt x="10236" y="8895"/>
                    <a:pt x="11773" y="9229"/>
                    <a:pt x="13446" y="9229"/>
                  </a:cubicBezTo>
                  <a:cubicBezTo>
                    <a:pt x="13863" y="9229"/>
                    <a:pt x="14289" y="9208"/>
                    <a:pt x="14713" y="9159"/>
                  </a:cubicBezTo>
                  <a:cubicBezTo>
                    <a:pt x="14568" y="9022"/>
                    <a:pt x="11629" y="8749"/>
                    <a:pt x="9313" y="8471"/>
                  </a:cubicBezTo>
                  <a:cubicBezTo>
                    <a:pt x="9141" y="8277"/>
                    <a:pt x="8969" y="8083"/>
                    <a:pt x="8797" y="7893"/>
                  </a:cubicBezTo>
                  <a:lnTo>
                    <a:pt x="8797" y="7893"/>
                  </a:lnTo>
                  <a:cubicBezTo>
                    <a:pt x="9512" y="8079"/>
                    <a:pt x="11329" y="8500"/>
                    <a:pt x="13314" y="8500"/>
                  </a:cubicBezTo>
                  <a:cubicBezTo>
                    <a:pt x="13778" y="8500"/>
                    <a:pt x="14251" y="8477"/>
                    <a:pt x="14722" y="8422"/>
                  </a:cubicBezTo>
                  <a:cubicBezTo>
                    <a:pt x="14554" y="8268"/>
                    <a:pt x="11171" y="7955"/>
                    <a:pt x="8568" y="7637"/>
                  </a:cubicBezTo>
                  <a:cubicBezTo>
                    <a:pt x="8382" y="7434"/>
                    <a:pt x="8197" y="7231"/>
                    <a:pt x="8016" y="7033"/>
                  </a:cubicBezTo>
                  <a:lnTo>
                    <a:pt x="8016" y="7033"/>
                  </a:lnTo>
                  <a:cubicBezTo>
                    <a:pt x="9282" y="7317"/>
                    <a:pt x="11316" y="7679"/>
                    <a:pt x="13497" y="7679"/>
                  </a:cubicBezTo>
                  <a:cubicBezTo>
                    <a:pt x="14159" y="7679"/>
                    <a:pt x="14835" y="7646"/>
                    <a:pt x="15507" y="7567"/>
                  </a:cubicBezTo>
                  <a:cubicBezTo>
                    <a:pt x="15291" y="7364"/>
                    <a:pt x="11113" y="6967"/>
                    <a:pt x="7571" y="6552"/>
                  </a:cubicBezTo>
                  <a:cubicBezTo>
                    <a:pt x="7377" y="6340"/>
                    <a:pt x="7182" y="6133"/>
                    <a:pt x="6988" y="5930"/>
                  </a:cubicBezTo>
                  <a:lnTo>
                    <a:pt x="6988" y="5930"/>
                  </a:lnTo>
                  <a:cubicBezTo>
                    <a:pt x="7891" y="6053"/>
                    <a:pt x="9162" y="6177"/>
                    <a:pt x="10581" y="6177"/>
                  </a:cubicBezTo>
                  <a:cubicBezTo>
                    <a:pt x="11811" y="6177"/>
                    <a:pt x="13153" y="6084"/>
                    <a:pt x="14462" y="5815"/>
                  </a:cubicBezTo>
                  <a:cubicBezTo>
                    <a:pt x="14232" y="5634"/>
                    <a:pt x="10116" y="5595"/>
                    <a:pt x="6569" y="5489"/>
                  </a:cubicBezTo>
                  <a:cubicBezTo>
                    <a:pt x="6406" y="5312"/>
                    <a:pt x="6243" y="5140"/>
                    <a:pt x="6080" y="4973"/>
                  </a:cubicBezTo>
                  <a:lnTo>
                    <a:pt x="6080" y="4973"/>
                  </a:lnTo>
                  <a:cubicBezTo>
                    <a:pt x="6967" y="5084"/>
                    <a:pt x="8150" y="5190"/>
                    <a:pt x="9458" y="5190"/>
                  </a:cubicBezTo>
                  <a:cubicBezTo>
                    <a:pt x="10681" y="5190"/>
                    <a:pt x="12013" y="5098"/>
                    <a:pt x="13315" y="4831"/>
                  </a:cubicBezTo>
                  <a:cubicBezTo>
                    <a:pt x="13085" y="4651"/>
                    <a:pt x="9124" y="4611"/>
                    <a:pt x="5625" y="4505"/>
                  </a:cubicBezTo>
                  <a:cubicBezTo>
                    <a:pt x="5352" y="4223"/>
                    <a:pt x="5083" y="3949"/>
                    <a:pt x="4822" y="3689"/>
                  </a:cubicBezTo>
                  <a:lnTo>
                    <a:pt x="4822" y="3689"/>
                  </a:lnTo>
                  <a:cubicBezTo>
                    <a:pt x="6112" y="3972"/>
                    <a:pt x="8069" y="4305"/>
                    <a:pt x="10155" y="4305"/>
                  </a:cubicBezTo>
                  <a:cubicBezTo>
                    <a:pt x="10794" y="4305"/>
                    <a:pt x="11445" y="4274"/>
                    <a:pt x="12093" y="4201"/>
                  </a:cubicBezTo>
                  <a:cubicBezTo>
                    <a:pt x="11881" y="3998"/>
                    <a:pt x="7818" y="3596"/>
                    <a:pt x="4310" y="3173"/>
                  </a:cubicBezTo>
                  <a:cubicBezTo>
                    <a:pt x="4011" y="2877"/>
                    <a:pt x="3724" y="2595"/>
                    <a:pt x="3455" y="2334"/>
                  </a:cubicBezTo>
                  <a:lnTo>
                    <a:pt x="3455" y="2334"/>
                  </a:lnTo>
                  <a:cubicBezTo>
                    <a:pt x="4720" y="2628"/>
                    <a:pt x="6859" y="3031"/>
                    <a:pt x="9153" y="3031"/>
                  </a:cubicBezTo>
                  <a:cubicBezTo>
                    <a:pt x="9794" y="3031"/>
                    <a:pt x="10446" y="3000"/>
                    <a:pt x="11096" y="2926"/>
                  </a:cubicBezTo>
                  <a:cubicBezTo>
                    <a:pt x="10875" y="2718"/>
                    <a:pt x="6552" y="2295"/>
                    <a:pt x="2969" y="1862"/>
                  </a:cubicBezTo>
                  <a:cubicBezTo>
                    <a:pt x="2797" y="1695"/>
                    <a:pt x="2634" y="1540"/>
                    <a:pt x="2480" y="1395"/>
                  </a:cubicBezTo>
                  <a:lnTo>
                    <a:pt x="2480" y="1395"/>
                  </a:lnTo>
                  <a:cubicBezTo>
                    <a:pt x="3634" y="1654"/>
                    <a:pt x="5770" y="2052"/>
                    <a:pt x="8103" y="2052"/>
                  </a:cubicBezTo>
                  <a:cubicBezTo>
                    <a:pt x="8864" y="2052"/>
                    <a:pt x="9645" y="2010"/>
                    <a:pt x="10421" y="1906"/>
                  </a:cubicBezTo>
                  <a:cubicBezTo>
                    <a:pt x="10187" y="1699"/>
                    <a:pt x="5665" y="1346"/>
                    <a:pt x="2034" y="971"/>
                  </a:cubicBezTo>
                  <a:cubicBezTo>
                    <a:pt x="1408" y="389"/>
                    <a:pt x="1015" y="40"/>
                    <a:pt x="949" y="1"/>
                  </a:cubicBezTo>
                  <a:close/>
                </a:path>
              </a:pathLst>
            </a:custGeom>
            <a:gradFill>
              <a:gsLst>
                <a:gs pos="0">
                  <a:srgbClr val="AAC87F"/>
                </a:gs>
                <a:gs pos="100000">
                  <a:srgbClr val="68834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873868">
              <a:off x="-298185" y="-182355"/>
              <a:ext cx="1641359" cy="2870752"/>
            </a:xfrm>
            <a:custGeom>
              <a:avLst/>
              <a:gdLst/>
              <a:ahLst/>
              <a:cxnLst/>
              <a:rect l="l" t="t" r="r" b="b"/>
              <a:pathLst>
                <a:path w="8582" h="15010" extrusionOk="0">
                  <a:moveTo>
                    <a:pt x="3009" y="4360"/>
                  </a:moveTo>
                  <a:cubicBezTo>
                    <a:pt x="3011" y="4362"/>
                    <a:pt x="3015" y="4364"/>
                    <a:pt x="3018" y="4366"/>
                  </a:cubicBezTo>
                  <a:lnTo>
                    <a:pt x="3018" y="4366"/>
                  </a:lnTo>
                  <a:cubicBezTo>
                    <a:pt x="3015" y="4363"/>
                    <a:pt x="3012" y="4361"/>
                    <a:pt x="3009" y="4360"/>
                  </a:cubicBezTo>
                  <a:close/>
                  <a:moveTo>
                    <a:pt x="1633" y="1"/>
                  </a:moveTo>
                  <a:lnTo>
                    <a:pt x="967" y="19"/>
                  </a:lnTo>
                  <a:cubicBezTo>
                    <a:pt x="1099" y="288"/>
                    <a:pt x="1227" y="552"/>
                    <a:pt x="1355" y="808"/>
                  </a:cubicBezTo>
                  <a:cubicBezTo>
                    <a:pt x="803" y="3151"/>
                    <a:pt x="1" y="6173"/>
                    <a:pt x="84" y="6362"/>
                  </a:cubicBezTo>
                  <a:cubicBezTo>
                    <a:pt x="1117" y="4320"/>
                    <a:pt x="1421" y="1938"/>
                    <a:pt x="1496" y="1104"/>
                  </a:cubicBezTo>
                  <a:cubicBezTo>
                    <a:pt x="1567" y="1245"/>
                    <a:pt x="1637" y="1391"/>
                    <a:pt x="1703" y="1532"/>
                  </a:cubicBezTo>
                  <a:cubicBezTo>
                    <a:pt x="1201" y="3865"/>
                    <a:pt x="481" y="6808"/>
                    <a:pt x="565" y="6993"/>
                  </a:cubicBezTo>
                  <a:cubicBezTo>
                    <a:pt x="1501" y="5048"/>
                    <a:pt x="1783" y="2811"/>
                    <a:pt x="1867" y="1863"/>
                  </a:cubicBezTo>
                  <a:cubicBezTo>
                    <a:pt x="1990" y="2118"/>
                    <a:pt x="2109" y="2374"/>
                    <a:pt x="2224" y="2621"/>
                  </a:cubicBezTo>
                  <a:cubicBezTo>
                    <a:pt x="1726" y="4920"/>
                    <a:pt x="1046" y="7699"/>
                    <a:pt x="1130" y="7880"/>
                  </a:cubicBezTo>
                  <a:cubicBezTo>
                    <a:pt x="1990" y="6093"/>
                    <a:pt x="2299" y="4064"/>
                    <a:pt x="2405" y="3005"/>
                  </a:cubicBezTo>
                  <a:cubicBezTo>
                    <a:pt x="2489" y="3186"/>
                    <a:pt x="2573" y="3358"/>
                    <a:pt x="2652" y="3535"/>
                  </a:cubicBezTo>
                  <a:cubicBezTo>
                    <a:pt x="2617" y="3517"/>
                    <a:pt x="2586" y="3504"/>
                    <a:pt x="2550" y="3490"/>
                  </a:cubicBezTo>
                  <a:lnTo>
                    <a:pt x="2550" y="3490"/>
                  </a:lnTo>
                  <a:cubicBezTo>
                    <a:pt x="2617" y="3526"/>
                    <a:pt x="2608" y="3689"/>
                    <a:pt x="2608" y="3689"/>
                  </a:cubicBezTo>
                  <a:cubicBezTo>
                    <a:pt x="2608" y="3689"/>
                    <a:pt x="2661" y="3724"/>
                    <a:pt x="2762" y="3786"/>
                  </a:cubicBezTo>
                  <a:cubicBezTo>
                    <a:pt x="2065" y="5996"/>
                    <a:pt x="1192" y="8577"/>
                    <a:pt x="1253" y="8762"/>
                  </a:cubicBezTo>
                  <a:lnTo>
                    <a:pt x="1253" y="8762"/>
                  </a:lnTo>
                  <a:cubicBezTo>
                    <a:pt x="2228" y="7130"/>
                    <a:pt x="2718" y="5224"/>
                    <a:pt x="2934" y="4157"/>
                  </a:cubicBezTo>
                  <a:cubicBezTo>
                    <a:pt x="2970" y="4227"/>
                    <a:pt x="3000" y="4302"/>
                    <a:pt x="3031" y="4373"/>
                  </a:cubicBezTo>
                  <a:cubicBezTo>
                    <a:pt x="3027" y="4370"/>
                    <a:pt x="3022" y="4368"/>
                    <a:pt x="3018" y="4366"/>
                  </a:cubicBezTo>
                  <a:lnTo>
                    <a:pt x="3018" y="4366"/>
                  </a:lnTo>
                  <a:cubicBezTo>
                    <a:pt x="3070" y="4411"/>
                    <a:pt x="3062" y="4558"/>
                    <a:pt x="3062" y="4558"/>
                  </a:cubicBezTo>
                  <a:cubicBezTo>
                    <a:pt x="3062" y="4558"/>
                    <a:pt x="3089" y="4576"/>
                    <a:pt x="3137" y="4611"/>
                  </a:cubicBezTo>
                  <a:cubicBezTo>
                    <a:pt x="3142" y="4615"/>
                    <a:pt x="3146" y="4620"/>
                    <a:pt x="3146" y="4624"/>
                  </a:cubicBezTo>
                  <a:cubicBezTo>
                    <a:pt x="2449" y="6852"/>
                    <a:pt x="1549" y="9490"/>
                    <a:pt x="1615" y="9676"/>
                  </a:cubicBezTo>
                  <a:cubicBezTo>
                    <a:pt x="2612" y="8004"/>
                    <a:pt x="3102" y="6049"/>
                    <a:pt x="3309" y="4990"/>
                  </a:cubicBezTo>
                  <a:cubicBezTo>
                    <a:pt x="3367" y="5127"/>
                    <a:pt x="3424" y="5255"/>
                    <a:pt x="3481" y="5387"/>
                  </a:cubicBezTo>
                  <a:cubicBezTo>
                    <a:pt x="3481" y="5405"/>
                    <a:pt x="3481" y="5418"/>
                    <a:pt x="3481" y="5418"/>
                  </a:cubicBezTo>
                  <a:cubicBezTo>
                    <a:pt x="3481" y="5418"/>
                    <a:pt x="3490" y="5427"/>
                    <a:pt x="3503" y="5440"/>
                  </a:cubicBezTo>
                  <a:cubicBezTo>
                    <a:pt x="3521" y="5476"/>
                    <a:pt x="3539" y="5511"/>
                    <a:pt x="3552" y="5551"/>
                  </a:cubicBezTo>
                  <a:cubicBezTo>
                    <a:pt x="3049" y="7823"/>
                    <a:pt x="2387" y="10514"/>
                    <a:pt x="2467" y="10690"/>
                  </a:cubicBezTo>
                  <a:cubicBezTo>
                    <a:pt x="3287" y="8996"/>
                    <a:pt x="3614" y="7073"/>
                    <a:pt x="3737" y="5983"/>
                  </a:cubicBezTo>
                  <a:cubicBezTo>
                    <a:pt x="3821" y="6173"/>
                    <a:pt x="3896" y="6358"/>
                    <a:pt x="3975" y="6539"/>
                  </a:cubicBezTo>
                  <a:cubicBezTo>
                    <a:pt x="3609" y="8189"/>
                    <a:pt x="3098" y="10258"/>
                    <a:pt x="3155" y="10390"/>
                  </a:cubicBezTo>
                  <a:cubicBezTo>
                    <a:pt x="3808" y="9045"/>
                    <a:pt x="4020" y="7505"/>
                    <a:pt x="4086" y="6808"/>
                  </a:cubicBezTo>
                  <a:cubicBezTo>
                    <a:pt x="4200" y="7086"/>
                    <a:pt x="4311" y="7359"/>
                    <a:pt x="4417" y="7620"/>
                  </a:cubicBezTo>
                  <a:cubicBezTo>
                    <a:pt x="4095" y="9080"/>
                    <a:pt x="3658" y="10845"/>
                    <a:pt x="3706" y="10959"/>
                  </a:cubicBezTo>
                  <a:cubicBezTo>
                    <a:pt x="4249" y="9843"/>
                    <a:pt x="4452" y="8573"/>
                    <a:pt x="4527" y="7898"/>
                  </a:cubicBezTo>
                  <a:cubicBezTo>
                    <a:pt x="4571" y="8012"/>
                    <a:pt x="4615" y="8127"/>
                    <a:pt x="4659" y="8237"/>
                  </a:cubicBezTo>
                  <a:cubicBezTo>
                    <a:pt x="4531" y="9706"/>
                    <a:pt x="4342" y="11436"/>
                    <a:pt x="4408" y="11537"/>
                  </a:cubicBezTo>
                  <a:cubicBezTo>
                    <a:pt x="4752" y="10496"/>
                    <a:pt x="4818" y="9367"/>
                    <a:pt x="4818" y="8648"/>
                  </a:cubicBezTo>
                  <a:cubicBezTo>
                    <a:pt x="4893" y="8851"/>
                    <a:pt x="4968" y="9049"/>
                    <a:pt x="5039" y="9243"/>
                  </a:cubicBezTo>
                  <a:cubicBezTo>
                    <a:pt x="4911" y="10725"/>
                    <a:pt x="4712" y="12521"/>
                    <a:pt x="4778" y="12627"/>
                  </a:cubicBezTo>
                  <a:cubicBezTo>
                    <a:pt x="5140" y="11542"/>
                    <a:pt x="5193" y="10364"/>
                    <a:pt x="5184" y="9653"/>
                  </a:cubicBezTo>
                  <a:lnTo>
                    <a:pt x="5184" y="9653"/>
                  </a:lnTo>
                  <a:cubicBezTo>
                    <a:pt x="5242" y="9803"/>
                    <a:pt x="5290" y="9949"/>
                    <a:pt x="5339" y="10090"/>
                  </a:cubicBezTo>
                  <a:cubicBezTo>
                    <a:pt x="5383" y="11520"/>
                    <a:pt x="5400" y="13117"/>
                    <a:pt x="5471" y="13209"/>
                  </a:cubicBezTo>
                  <a:cubicBezTo>
                    <a:pt x="5643" y="12375"/>
                    <a:pt x="5639" y="11511"/>
                    <a:pt x="5590" y="10836"/>
                  </a:cubicBezTo>
                  <a:lnTo>
                    <a:pt x="5590" y="10836"/>
                  </a:lnTo>
                  <a:cubicBezTo>
                    <a:pt x="5700" y="11162"/>
                    <a:pt x="5793" y="11467"/>
                    <a:pt x="5881" y="11758"/>
                  </a:cubicBezTo>
                  <a:cubicBezTo>
                    <a:pt x="5908" y="12715"/>
                    <a:pt x="5921" y="13800"/>
                    <a:pt x="5969" y="13862"/>
                  </a:cubicBezTo>
                  <a:cubicBezTo>
                    <a:pt x="6075" y="13337"/>
                    <a:pt x="6084" y="12795"/>
                    <a:pt x="6053" y="12358"/>
                  </a:cubicBezTo>
                  <a:lnTo>
                    <a:pt x="6053" y="12358"/>
                  </a:lnTo>
                  <a:cubicBezTo>
                    <a:pt x="6415" y="13655"/>
                    <a:pt x="6556" y="14506"/>
                    <a:pt x="6614" y="15009"/>
                  </a:cubicBezTo>
                  <a:cubicBezTo>
                    <a:pt x="6556" y="14268"/>
                    <a:pt x="6428" y="13470"/>
                    <a:pt x="6252" y="12631"/>
                  </a:cubicBezTo>
                  <a:lnTo>
                    <a:pt x="6252" y="12631"/>
                  </a:lnTo>
                  <a:cubicBezTo>
                    <a:pt x="6419" y="13077"/>
                    <a:pt x="6737" y="13778"/>
                    <a:pt x="7209" y="14356"/>
                  </a:cubicBezTo>
                  <a:cubicBezTo>
                    <a:pt x="7227" y="14264"/>
                    <a:pt x="6583" y="13033"/>
                    <a:pt x="6137" y="12102"/>
                  </a:cubicBezTo>
                  <a:cubicBezTo>
                    <a:pt x="6137" y="12106"/>
                    <a:pt x="6137" y="12106"/>
                    <a:pt x="6137" y="12111"/>
                  </a:cubicBezTo>
                  <a:cubicBezTo>
                    <a:pt x="6084" y="11881"/>
                    <a:pt x="6027" y="11648"/>
                    <a:pt x="5965" y="11418"/>
                  </a:cubicBezTo>
                  <a:lnTo>
                    <a:pt x="5965" y="11418"/>
                  </a:lnTo>
                  <a:cubicBezTo>
                    <a:pt x="6181" y="11824"/>
                    <a:pt x="6609" y="12543"/>
                    <a:pt x="7205" y="13095"/>
                  </a:cubicBezTo>
                  <a:cubicBezTo>
                    <a:pt x="7209" y="13006"/>
                    <a:pt x="6446" y="11925"/>
                    <a:pt x="5881" y="11078"/>
                  </a:cubicBezTo>
                  <a:cubicBezTo>
                    <a:pt x="5824" y="10862"/>
                    <a:pt x="5762" y="10646"/>
                    <a:pt x="5700" y="10430"/>
                  </a:cubicBezTo>
                  <a:lnTo>
                    <a:pt x="5700" y="10430"/>
                  </a:lnTo>
                  <a:cubicBezTo>
                    <a:pt x="5864" y="10637"/>
                    <a:pt x="6569" y="11493"/>
                    <a:pt x="7483" y="12009"/>
                  </a:cubicBezTo>
                  <a:cubicBezTo>
                    <a:pt x="7465" y="11921"/>
                    <a:pt x="6419" y="11003"/>
                    <a:pt x="5670" y="10298"/>
                  </a:cubicBezTo>
                  <a:lnTo>
                    <a:pt x="5670" y="10298"/>
                  </a:lnTo>
                  <a:cubicBezTo>
                    <a:pt x="5678" y="10311"/>
                    <a:pt x="5678" y="10328"/>
                    <a:pt x="5678" y="10346"/>
                  </a:cubicBezTo>
                  <a:cubicBezTo>
                    <a:pt x="5595" y="10055"/>
                    <a:pt x="5506" y="9764"/>
                    <a:pt x="5418" y="9473"/>
                  </a:cubicBezTo>
                  <a:lnTo>
                    <a:pt x="5418" y="9473"/>
                  </a:lnTo>
                  <a:cubicBezTo>
                    <a:pt x="5797" y="9931"/>
                    <a:pt x="6759" y="11008"/>
                    <a:pt x="7959" y="11687"/>
                  </a:cubicBezTo>
                  <a:cubicBezTo>
                    <a:pt x="7937" y="11555"/>
                    <a:pt x="6446" y="10240"/>
                    <a:pt x="5330" y="9199"/>
                  </a:cubicBezTo>
                  <a:cubicBezTo>
                    <a:pt x="5290" y="9071"/>
                    <a:pt x="5250" y="8943"/>
                    <a:pt x="5211" y="8815"/>
                  </a:cubicBezTo>
                  <a:lnTo>
                    <a:pt x="5211" y="8815"/>
                  </a:lnTo>
                  <a:cubicBezTo>
                    <a:pt x="5652" y="9234"/>
                    <a:pt x="6719" y="10170"/>
                    <a:pt x="7972" y="10695"/>
                  </a:cubicBezTo>
                  <a:cubicBezTo>
                    <a:pt x="7933" y="10571"/>
                    <a:pt x="6353" y="9473"/>
                    <a:pt x="5131" y="8577"/>
                  </a:cubicBezTo>
                  <a:cubicBezTo>
                    <a:pt x="5070" y="8392"/>
                    <a:pt x="5008" y="8206"/>
                    <a:pt x="4946" y="8021"/>
                  </a:cubicBezTo>
                  <a:lnTo>
                    <a:pt x="4946" y="8021"/>
                  </a:lnTo>
                  <a:cubicBezTo>
                    <a:pt x="5445" y="8480"/>
                    <a:pt x="6433" y="9296"/>
                    <a:pt x="7575" y="9773"/>
                  </a:cubicBezTo>
                  <a:cubicBezTo>
                    <a:pt x="7536" y="9653"/>
                    <a:pt x="6053" y="8621"/>
                    <a:pt x="4849" y="7743"/>
                  </a:cubicBezTo>
                  <a:cubicBezTo>
                    <a:pt x="4800" y="7602"/>
                    <a:pt x="4752" y="7461"/>
                    <a:pt x="4703" y="7324"/>
                  </a:cubicBezTo>
                  <a:lnTo>
                    <a:pt x="4703" y="7324"/>
                  </a:lnTo>
                  <a:cubicBezTo>
                    <a:pt x="5180" y="7673"/>
                    <a:pt x="6380" y="8480"/>
                    <a:pt x="7717" y="8842"/>
                  </a:cubicBezTo>
                  <a:cubicBezTo>
                    <a:pt x="7664" y="8723"/>
                    <a:pt x="5961" y="7849"/>
                    <a:pt x="4633" y="7121"/>
                  </a:cubicBezTo>
                  <a:cubicBezTo>
                    <a:pt x="4575" y="6962"/>
                    <a:pt x="4518" y="6808"/>
                    <a:pt x="4461" y="6649"/>
                  </a:cubicBezTo>
                  <a:lnTo>
                    <a:pt x="4461" y="6649"/>
                  </a:lnTo>
                  <a:cubicBezTo>
                    <a:pt x="4933" y="7002"/>
                    <a:pt x="6336" y="7973"/>
                    <a:pt x="7902" y="8401"/>
                  </a:cubicBezTo>
                  <a:cubicBezTo>
                    <a:pt x="7840" y="8264"/>
                    <a:pt x="5877" y="7262"/>
                    <a:pt x="4381" y="6442"/>
                  </a:cubicBezTo>
                  <a:cubicBezTo>
                    <a:pt x="4320" y="6274"/>
                    <a:pt x="4258" y="6107"/>
                    <a:pt x="4196" y="5943"/>
                  </a:cubicBezTo>
                  <a:lnTo>
                    <a:pt x="4196" y="5943"/>
                  </a:lnTo>
                  <a:cubicBezTo>
                    <a:pt x="5100" y="6565"/>
                    <a:pt x="6764" y="7580"/>
                    <a:pt x="8581" y="8074"/>
                  </a:cubicBezTo>
                  <a:cubicBezTo>
                    <a:pt x="8502" y="7898"/>
                    <a:pt x="6080" y="6654"/>
                    <a:pt x="4046" y="5546"/>
                  </a:cubicBezTo>
                  <a:cubicBezTo>
                    <a:pt x="3980" y="5374"/>
                    <a:pt x="3909" y="5202"/>
                    <a:pt x="3843" y="5035"/>
                  </a:cubicBezTo>
                  <a:lnTo>
                    <a:pt x="3843" y="5035"/>
                  </a:lnTo>
                  <a:cubicBezTo>
                    <a:pt x="4805" y="5577"/>
                    <a:pt x="6534" y="6437"/>
                    <a:pt x="8374" y="6768"/>
                  </a:cubicBezTo>
                  <a:cubicBezTo>
                    <a:pt x="8281" y="6601"/>
                    <a:pt x="5806" y="5586"/>
                    <a:pt x="3698" y="4664"/>
                  </a:cubicBezTo>
                  <a:cubicBezTo>
                    <a:pt x="3640" y="4523"/>
                    <a:pt x="3583" y="4377"/>
                    <a:pt x="3525" y="4236"/>
                  </a:cubicBezTo>
                  <a:lnTo>
                    <a:pt x="3525" y="4236"/>
                  </a:lnTo>
                  <a:cubicBezTo>
                    <a:pt x="4509" y="4783"/>
                    <a:pt x="6164" y="5577"/>
                    <a:pt x="7919" y="5895"/>
                  </a:cubicBezTo>
                  <a:cubicBezTo>
                    <a:pt x="7827" y="5732"/>
                    <a:pt x="5449" y="4752"/>
                    <a:pt x="3367" y="3848"/>
                  </a:cubicBezTo>
                  <a:cubicBezTo>
                    <a:pt x="3270" y="3610"/>
                    <a:pt x="3173" y="3380"/>
                    <a:pt x="3080" y="3160"/>
                  </a:cubicBezTo>
                  <a:lnTo>
                    <a:pt x="3080" y="3160"/>
                  </a:lnTo>
                  <a:cubicBezTo>
                    <a:pt x="4002" y="3786"/>
                    <a:pt x="5599" y="4743"/>
                    <a:pt x="7337" y="5220"/>
                  </a:cubicBezTo>
                  <a:cubicBezTo>
                    <a:pt x="7258" y="5048"/>
                    <a:pt x="4906" y="3826"/>
                    <a:pt x="2895" y="2727"/>
                  </a:cubicBezTo>
                  <a:cubicBezTo>
                    <a:pt x="2784" y="2476"/>
                    <a:pt x="2678" y="2238"/>
                    <a:pt x="2581" y="2013"/>
                  </a:cubicBezTo>
                  <a:lnTo>
                    <a:pt x="2581" y="2013"/>
                  </a:lnTo>
                  <a:cubicBezTo>
                    <a:pt x="3464" y="2630"/>
                    <a:pt x="5167" y="3702"/>
                    <a:pt x="7042" y="4214"/>
                  </a:cubicBezTo>
                  <a:cubicBezTo>
                    <a:pt x="6958" y="4033"/>
                    <a:pt x="4456" y="2736"/>
                    <a:pt x="2400" y="1611"/>
                  </a:cubicBezTo>
                  <a:cubicBezTo>
                    <a:pt x="2339" y="1470"/>
                    <a:pt x="2277" y="1338"/>
                    <a:pt x="2220" y="1214"/>
                  </a:cubicBezTo>
                  <a:lnTo>
                    <a:pt x="2220" y="1214"/>
                  </a:lnTo>
                  <a:cubicBezTo>
                    <a:pt x="3058" y="1788"/>
                    <a:pt x="4880" y="2926"/>
                    <a:pt x="6883" y="3438"/>
                  </a:cubicBezTo>
                  <a:cubicBezTo>
                    <a:pt x="6794" y="3252"/>
                    <a:pt x="4152" y="1951"/>
                    <a:pt x="2052" y="848"/>
                  </a:cubicBezTo>
                  <a:cubicBezTo>
                    <a:pt x="1818" y="345"/>
                    <a:pt x="1664" y="45"/>
                    <a:pt x="1633" y="1"/>
                  </a:cubicBezTo>
                  <a:close/>
                </a:path>
              </a:pathLst>
            </a:custGeom>
            <a:gradFill>
              <a:gsLst>
                <a:gs pos="0">
                  <a:srgbClr val="AAC87F"/>
                </a:gs>
                <a:gs pos="100000">
                  <a:srgbClr val="68834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2549" y="-380874"/>
              <a:ext cx="1931174" cy="1146327"/>
            </a:xfrm>
            <a:custGeom>
              <a:avLst/>
              <a:gdLst/>
              <a:ahLst/>
              <a:cxnLst/>
              <a:rect l="l" t="t" r="r" b="b"/>
              <a:pathLst>
                <a:path w="15883" h="9428" extrusionOk="0">
                  <a:moveTo>
                    <a:pt x="7272" y="1"/>
                  </a:moveTo>
                  <a:cubicBezTo>
                    <a:pt x="6872" y="1"/>
                    <a:pt x="3914" y="922"/>
                    <a:pt x="1497" y="1610"/>
                  </a:cubicBezTo>
                  <a:cubicBezTo>
                    <a:pt x="927" y="1390"/>
                    <a:pt x="574" y="1266"/>
                    <a:pt x="522" y="1258"/>
                  </a:cubicBezTo>
                  <a:lnTo>
                    <a:pt x="1" y="1778"/>
                  </a:lnTo>
                  <a:cubicBezTo>
                    <a:pt x="310" y="1888"/>
                    <a:pt x="614" y="1999"/>
                    <a:pt x="910" y="2109"/>
                  </a:cubicBezTo>
                  <a:cubicBezTo>
                    <a:pt x="2251" y="4390"/>
                    <a:pt x="3905" y="7407"/>
                    <a:pt x="4117" y="7496"/>
                  </a:cubicBezTo>
                  <a:cubicBezTo>
                    <a:pt x="3385" y="5087"/>
                    <a:pt x="1819" y="2956"/>
                    <a:pt x="1245" y="2232"/>
                  </a:cubicBezTo>
                  <a:lnTo>
                    <a:pt x="1245" y="2232"/>
                  </a:lnTo>
                  <a:cubicBezTo>
                    <a:pt x="1413" y="2294"/>
                    <a:pt x="1576" y="2356"/>
                    <a:pt x="1739" y="2418"/>
                  </a:cubicBezTo>
                  <a:cubicBezTo>
                    <a:pt x="3111" y="4659"/>
                    <a:pt x="4770" y="7548"/>
                    <a:pt x="4977" y="7637"/>
                  </a:cubicBezTo>
                  <a:cubicBezTo>
                    <a:pt x="4249" y="5374"/>
                    <a:pt x="2771" y="3375"/>
                    <a:pt x="2119" y="2559"/>
                  </a:cubicBezTo>
                  <a:lnTo>
                    <a:pt x="2119" y="2559"/>
                  </a:lnTo>
                  <a:cubicBezTo>
                    <a:pt x="2410" y="2669"/>
                    <a:pt x="2701" y="2780"/>
                    <a:pt x="2983" y="2890"/>
                  </a:cubicBezTo>
                  <a:cubicBezTo>
                    <a:pt x="4329" y="5100"/>
                    <a:pt x="5899" y="7826"/>
                    <a:pt x="6102" y="7910"/>
                  </a:cubicBezTo>
                  <a:cubicBezTo>
                    <a:pt x="5432" y="5832"/>
                    <a:pt x="4135" y="3979"/>
                    <a:pt x="3416" y="3057"/>
                  </a:cubicBezTo>
                  <a:lnTo>
                    <a:pt x="3416" y="3057"/>
                  </a:lnTo>
                  <a:cubicBezTo>
                    <a:pt x="3619" y="3137"/>
                    <a:pt x="3817" y="3216"/>
                    <a:pt x="4011" y="3291"/>
                  </a:cubicBezTo>
                  <a:cubicBezTo>
                    <a:pt x="3976" y="3305"/>
                    <a:pt x="3936" y="3318"/>
                    <a:pt x="3901" y="3331"/>
                  </a:cubicBezTo>
                  <a:cubicBezTo>
                    <a:pt x="3906" y="3330"/>
                    <a:pt x="3911" y="3329"/>
                    <a:pt x="3916" y="3329"/>
                  </a:cubicBezTo>
                  <a:cubicBezTo>
                    <a:pt x="3994" y="3329"/>
                    <a:pt x="4095" y="3450"/>
                    <a:pt x="4095" y="3450"/>
                  </a:cubicBezTo>
                  <a:cubicBezTo>
                    <a:pt x="4095" y="3450"/>
                    <a:pt x="4166" y="3437"/>
                    <a:pt x="4293" y="3410"/>
                  </a:cubicBezTo>
                  <a:cubicBezTo>
                    <a:pt x="5418" y="5700"/>
                    <a:pt x="6680" y="8422"/>
                    <a:pt x="6870" y="8519"/>
                  </a:cubicBezTo>
                  <a:cubicBezTo>
                    <a:pt x="6407" y="6481"/>
                    <a:pt x="5352" y="4593"/>
                    <a:pt x="4708" y="3574"/>
                  </a:cubicBezTo>
                  <a:lnTo>
                    <a:pt x="4708" y="3574"/>
                  </a:lnTo>
                  <a:cubicBezTo>
                    <a:pt x="4792" y="3604"/>
                    <a:pt x="4871" y="3640"/>
                    <a:pt x="4955" y="3671"/>
                  </a:cubicBezTo>
                  <a:cubicBezTo>
                    <a:pt x="4946" y="3675"/>
                    <a:pt x="4933" y="3679"/>
                    <a:pt x="4924" y="3684"/>
                  </a:cubicBezTo>
                  <a:cubicBezTo>
                    <a:pt x="4930" y="3682"/>
                    <a:pt x="4936" y="3681"/>
                    <a:pt x="4943" y="3681"/>
                  </a:cubicBezTo>
                  <a:cubicBezTo>
                    <a:pt x="5021" y="3681"/>
                    <a:pt x="5123" y="3799"/>
                    <a:pt x="5123" y="3799"/>
                  </a:cubicBezTo>
                  <a:cubicBezTo>
                    <a:pt x="5123" y="3799"/>
                    <a:pt x="5154" y="3794"/>
                    <a:pt x="5220" y="3781"/>
                  </a:cubicBezTo>
                  <a:cubicBezTo>
                    <a:pt x="5224" y="3785"/>
                    <a:pt x="5233" y="3785"/>
                    <a:pt x="5238" y="3790"/>
                  </a:cubicBezTo>
                  <a:cubicBezTo>
                    <a:pt x="6371" y="6093"/>
                    <a:pt x="7660" y="8876"/>
                    <a:pt x="7854" y="8978"/>
                  </a:cubicBezTo>
                  <a:cubicBezTo>
                    <a:pt x="7377" y="6887"/>
                    <a:pt x="6279" y="4954"/>
                    <a:pt x="5643" y="3957"/>
                  </a:cubicBezTo>
                  <a:lnTo>
                    <a:pt x="5643" y="3957"/>
                  </a:lnTo>
                  <a:cubicBezTo>
                    <a:pt x="5793" y="4019"/>
                    <a:pt x="5939" y="4081"/>
                    <a:pt x="6080" y="4143"/>
                  </a:cubicBezTo>
                  <a:cubicBezTo>
                    <a:pt x="6098" y="4156"/>
                    <a:pt x="6102" y="4169"/>
                    <a:pt x="6102" y="4169"/>
                  </a:cubicBezTo>
                  <a:cubicBezTo>
                    <a:pt x="6102" y="4169"/>
                    <a:pt x="6115" y="4165"/>
                    <a:pt x="6138" y="4165"/>
                  </a:cubicBezTo>
                  <a:cubicBezTo>
                    <a:pt x="6182" y="4182"/>
                    <a:pt x="6221" y="4200"/>
                    <a:pt x="6261" y="4218"/>
                  </a:cubicBezTo>
                  <a:cubicBezTo>
                    <a:pt x="7585" y="6410"/>
                    <a:pt x="9102" y="9057"/>
                    <a:pt x="9301" y="9137"/>
                  </a:cubicBezTo>
                  <a:cubicBezTo>
                    <a:pt x="8670" y="7160"/>
                    <a:pt x="7470" y="5387"/>
                    <a:pt x="6742" y="4421"/>
                  </a:cubicBezTo>
                  <a:lnTo>
                    <a:pt x="6742" y="4421"/>
                  </a:lnTo>
                  <a:cubicBezTo>
                    <a:pt x="6949" y="4509"/>
                    <a:pt x="7148" y="4597"/>
                    <a:pt x="7346" y="4685"/>
                  </a:cubicBezTo>
                  <a:cubicBezTo>
                    <a:pt x="8312" y="6274"/>
                    <a:pt x="9477" y="8312"/>
                    <a:pt x="9623" y="8373"/>
                  </a:cubicBezTo>
                  <a:cubicBezTo>
                    <a:pt x="9124" y="6807"/>
                    <a:pt x="8118" y="5418"/>
                    <a:pt x="7642" y="4813"/>
                  </a:cubicBezTo>
                  <a:lnTo>
                    <a:pt x="7642" y="4813"/>
                  </a:lnTo>
                  <a:cubicBezTo>
                    <a:pt x="7946" y="4950"/>
                    <a:pt x="8237" y="5082"/>
                    <a:pt x="8524" y="5210"/>
                  </a:cubicBezTo>
                  <a:cubicBezTo>
                    <a:pt x="9371" y="6618"/>
                    <a:pt x="10368" y="8356"/>
                    <a:pt x="10496" y="8409"/>
                  </a:cubicBezTo>
                  <a:cubicBezTo>
                    <a:pt x="10077" y="7107"/>
                    <a:pt x="9274" y="5943"/>
                    <a:pt x="8820" y="5347"/>
                  </a:cubicBezTo>
                  <a:lnTo>
                    <a:pt x="8820" y="5347"/>
                  </a:lnTo>
                  <a:cubicBezTo>
                    <a:pt x="8943" y="5404"/>
                    <a:pt x="9067" y="5462"/>
                    <a:pt x="9186" y="5519"/>
                  </a:cubicBezTo>
                  <a:cubicBezTo>
                    <a:pt x="10196" y="6785"/>
                    <a:pt x="11361" y="8303"/>
                    <a:pt x="11493" y="8338"/>
                  </a:cubicBezTo>
                  <a:cubicBezTo>
                    <a:pt x="10973" y="7244"/>
                    <a:pt x="10170" y="6296"/>
                    <a:pt x="9623" y="5726"/>
                  </a:cubicBezTo>
                  <a:lnTo>
                    <a:pt x="9623" y="5726"/>
                  </a:lnTo>
                  <a:cubicBezTo>
                    <a:pt x="9839" y="5828"/>
                    <a:pt x="10046" y="5929"/>
                    <a:pt x="10249" y="6031"/>
                  </a:cubicBezTo>
                  <a:cubicBezTo>
                    <a:pt x="11277" y="7310"/>
                    <a:pt x="12481" y="8890"/>
                    <a:pt x="12614" y="8925"/>
                  </a:cubicBezTo>
                  <a:cubicBezTo>
                    <a:pt x="12076" y="7787"/>
                    <a:pt x="11224" y="6803"/>
                    <a:pt x="10682" y="6247"/>
                  </a:cubicBezTo>
                  <a:lnTo>
                    <a:pt x="10682" y="6247"/>
                  </a:lnTo>
                  <a:cubicBezTo>
                    <a:pt x="10836" y="6322"/>
                    <a:pt x="10990" y="6401"/>
                    <a:pt x="11136" y="6476"/>
                  </a:cubicBezTo>
                  <a:cubicBezTo>
                    <a:pt x="12252" y="7584"/>
                    <a:pt x="13478" y="8841"/>
                    <a:pt x="13611" y="8859"/>
                  </a:cubicBezTo>
                  <a:cubicBezTo>
                    <a:pt x="13112" y="8065"/>
                    <a:pt x="12455" y="7381"/>
                    <a:pt x="11899" y="6878"/>
                  </a:cubicBezTo>
                  <a:lnTo>
                    <a:pt x="11899" y="6878"/>
                  </a:lnTo>
                  <a:cubicBezTo>
                    <a:pt x="12234" y="7059"/>
                    <a:pt x="12543" y="7226"/>
                    <a:pt x="12830" y="7394"/>
                  </a:cubicBezTo>
                  <a:cubicBezTo>
                    <a:pt x="13584" y="8135"/>
                    <a:pt x="14414" y="8987"/>
                    <a:pt x="14502" y="9000"/>
                  </a:cubicBezTo>
                  <a:cubicBezTo>
                    <a:pt x="14189" y="8501"/>
                    <a:pt x="13783" y="8069"/>
                    <a:pt x="13426" y="7738"/>
                  </a:cubicBezTo>
                  <a:lnTo>
                    <a:pt x="13426" y="7738"/>
                  </a:lnTo>
                  <a:cubicBezTo>
                    <a:pt x="14701" y="8497"/>
                    <a:pt x="15459" y="9070"/>
                    <a:pt x="15883" y="9428"/>
                  </a:cubicBezTo>
                  <a:cubicBezTo>
                    <a:pt x="15274" y="8881"/>
                    <a:pt x="14568" y="8338"/>
                    <a:pt x="13792" y="7809"/>
                  </a:cubicBezTo>
                  <a:lnTo>
                    <a:pt x="13792" y="7809"/>
                  </a:lnTo>
                  <a:cubicBezTo>
                    <a:pt x="14264" y="8034"/>
                    <a:pt x="15045" y="8351"/>
                    <a:pt x="15861" y="8453"/>
                  </a:cubicBezTo>
                  <a:cubicBezTo>
                    <a:pt x="15808" y="8369"/>
                    <a:pt x="14356" y="7875"/>
                    <a:pt x="13298" y="7473"/>
                  </a:cubicBezTo>
                  <a:lnTo>
                    <a:pt x="13298" y="7473"/>
                  </a:lnTo>
                  <a:cubicBezTo>
                    <a:pt x="13298" y="7474"/>
                    <a:pt x="13298" y="7475"/>
                    <a:pt x="13298" y="7475"/>
                  </a:cubicBezTo>
                  <a:lnTo>
                    <a:pt x="13298" y="7475"/>
                  </a:lnTo>
                  <a:cubicBezTo>
                    <a:pt x="13083" y="7335"/>
                    <a:pt x="12864" y="7195"/>
                    <a:pt x="12640" y="7054"/>
                  </a:cubicBezTo>
                  <a:lnTo>
                    <a:pt x="12640" y="7054"/>
                  </a:lnTo>
                  <a:cubicBezTo>
                    <a:pt x="13113" y="7213"/>
                    <a:pt x="13967" y="7452"/>
                    <a:pt x="14830" y="7452"/>
                  </a:cubicBezTo>
                  <a:cubicBezTo>
                    <a:pt x="14853" y="7452"/>
                    <a:pt x="14876" y="7452"/>
                    <a:pt x="14899" y="7451"/>
                  </a:cubicBezTo>
                  <a:cubicBezTo>
                    <a:pt x="14837" y="7376"/>
                    <a:pt x="13408" y="7098"/>
                    <a:pt x="12314" y="6851"/>
                  </a:cubicBezTo>
                  <a:cubicBezTo>
                    <a:pt x="12106" y="6723"/>
                    <a:pt x="11895" y="6600"/>
                    <a:pt x="11683" y="6472"/>
                  </a:cubicBezTo>
                  <a:lnTo>
                    <a:pt x="11683" y="6472"/>
                  </a:lnTo>
                  <a:cubicBezTo>
                    <a:pt x="11838" y="6493"/>
                    <a:pt x="12261" y="6546"/>
                    <a:pt x="12794" y="6546"/>
                  </a:cubicBezTo>
                  <a:cubicBezTo>
                    <a:pt x="13250" y="6546"/>
                    <a:pt x="13785" y="6507"/>
                    <a:pt x="14299" y="6379"/>
                  </a:cubicBezTo>
                  <a:cubicBezTo>
                    <a:pt x="14273" y="6359"/>
                    <a:pt x="14093" y="6352"/>
                    <a:pt x="13823" y="6352"/>
                  </a:cubicBezTo>
                  <a:cubicBezTo>
                    <a:pt x="13264" y="6352"/>
                    <a:pt x="12319" y="6382"/>
                    <a:pt x="11555" y="6388"/>
                  </a:cubicBezTo>
                  <a:cubicBezTo>
                    <a:pt x="11573" y="6393"/>
                    <a:pt x="11586" y="6406"/>
                    <a:pt x="11595" y="6424"/>
                  </a:cubicBezTo>
                  <a:cubicBezTo>
                    <a:pt x="11312" y="6256"/>
                    <a:pt x="11021" y="6088"/>
                    <a:pt x="10726" y="5925"/>
                  </a:cubicBezTo>
                  <a:lnTo>
                    <a:pt x="10726" y="5925"/>
                  </a:lnTo>
                  <a:cubicBezTo>
                    <a:pt x="11037" y="5961"/>
                    <a:pt x="11559" y="6009"/>
                    <a:pt x="12181" y="6009"/>
                  </a:cubicBezTo>
                  <a:cubicBezTo>
                    <a:pt x="12861" y="6009"/>
                    <a:pt x="13661" y="5951"/>
                    <a:pt x="14431" y="5757"/>
                  </a:cubicBezTo>
                  <a:cubicBezTo>
                    <a:pt x="14393" y="5729"/>
                    <a:pt x="14135" y="5719"/>
                    <a:pt x="13748" y="5719"/>
                  </a:cubicBezTo>
                  <a:cubicBezTo>
                    <a:pt x="12944" y="5719"/>
                    <a:pt x="11583" y="5762"/>
                    <a:pt x="10452" y="5771"/>
                  </a:cubicBezTo>
                  <a:cubicBezTo>
                    <a:pt x="10320" y="5700"/>
                    <a:pt x="10192" y="5629"/>
                    <a:pt x="10064" y="5559"/>
                  </a:cubicBezTo>
                  <a:cubicBezTo>
                    <a:pt x="10734" y="5559"/>
                    <a:pt x="12292" y="5488"/>
                    <a:pt x="13690" y="4959"/>
                  </a:cubicBezTo>
                  <a:cubicBezTo>
                    <a:pt x="13678" y="4952"/>
                    <a:pt x="13648" y="4949"/>
                    <a:pt x="13603" y="4949"/>
                  </a:cubicBezTo>
                  <a:cubicBezTo>
                    <a:pt x="13171" y="4949"/>
                    <a:pt x="11315" y="5235"/>
                    <a:pt x="9821" y="5431"/>
                  </a:cubicBezTo>
                  <a:cubicBezTo>
                    <a:pt x="9627" y="5325"/>
                    <a:pt x="9437" y="5228"/>
                    <a:pt x="9248" y="5126"/>
                  </a:cubicBezTo>
                  <a:cubicBezTo>
                    <a:pt x="9998" y="5113"/>
                    <a:pt x="11401" y="5012"/>
                    <a:pt x="12676" y="4527"/>
                  </a:cubicBezTo>
                  <a:cubicBezTo>
                    <a:pt x="12664" y="4520"/>
                    <a:pt x="12636" y="4517"/>
                    <a:pt x="12593" y="4517"/>
                  </a:cubicBezTo>
                  <a:cubicBezTo>
                    <a:pt x="12182" y="4517"/>
                    <a:pt x="10434" y="4785"/>
                    <a:pt x="8961" y="4977"/>
                  </a:cubicBezTo>
                  <a:cubicBezTo>
                    <a:pt x="8815" y="4902"/>
                    <a:pt x="8670" y="4827"/>
                    <a:pt x="8524" y="4756"/>
                  </a:cubicBezTo>
                  <a:cubicBezTo>
                    <a:pt x="9168" y="4668"/>
                    <a:pt x="10739" y="4399"/>
                    <a:pt x="12080" y="3675"/>
                  </a:cubicBezTo>
                  <a:cubicBezTo>
                    <a:pt x="12074" y="3673"/>
                    <a:pt x="12066" y="3672"/>
                    <a:pt x="12054" y="3672"/>
                  </a:cubicBezTo>
                  <a:cubicBezTo>
                    <a:pt x="11780" y="3672"/>
                    <a:pt x="9860" y="4240"/>
                    <a:pt x="8317" y="4650"/>
                  </a:cubicBezTo>
                  <a:cubicBezTo>
                    <a:pt x="8149" y="4566"/>
                    <a:pt x="7986" y="4482"/>
                    <a:pt x="7818" y="4403"/>
                  </a:cubicBezTo>
                  <a:cubicBezTo>
                    <a:pt x="8467" y="4324"/>
                    <a:pt x="10320" y="4032"/>
                    <a:pt x="11890" y="3181"/>
                  </a:cubicBezTo>
                  <a:cubicBezTo>
                    <a:pt x="11884" y="3179"/>
                    <a:pt x="11875" y="3178"/>
                    <a:pt x="11863" y="3178"/>
                  </a:cubicBezTo>
                  <a:cubicBezTo>
                    <a:pt x="11558" y="3178"/>
                    <a:pt x="9340" y="3835"/>
                    <a:pt x="7602" y="4297"/>
                  </a:cubicBezTo>
                  <a:cubicBezTo>
                    <a:pt x="7426" y="4209"/>
                    <a:pt x="7249" y="4125"/>
                    <a:pt x="7073" y="4041"/>
                  </a:cubicBezTo>
                  <a:cubicBezTo>
                    <a:pt x="8268" y="3847"/>
                    <a:pt x="10364" y="3397"/>
                    <a:pt x="12186" y="2409"/>
                  </a:cubicBezTo>
                  <a:cubicBezTo>
                    <a:pt x="12177" y="2405"/>
                    <a:pt x="12163" y="2404"/>
                    <a:pt x="12144" y="2404"/>
                  </a:cubicBezTo>
                  <a:cubicBezTo>
                    <a:pt x="11735" y="2404"/>
                    <a:pt x="9003" y="3206"/>
                    <a:pt x="6654" y="3838"/>
                  </a:cubicBezTo>
                  <a:cubicBezTo>
                    <a:pt x="6468" y="3754"/>
                    <a:pt x="6283" y="3666"/>
                    <a:pt x="6102" y="3582"/>
                  </a:cubicBezTo>
                  <a:cubicBezTo>
                    <a:pt x="7280" y="3287"/>
                    <a:pt x="9310" y="2656"/>
                    <a:pt x="11030" y="1522"/>
                  </a:cubicBezTo>
                  <a:cubicBezTo>
                    <a:pt x="11025" y="1521"/>
                    <a:pt x="11018" y="1520"/>
                    <a:pt x="11009" y="1520"/>
                  </a:cubicBezTo>
                  <a:cubicBezTo>
                    <a:pt x="10685" y="1520"/>
                    <a:pt x="8022" y="2555"/>
                    <a:pt x="5705" y="3402"/>
                  </a:cubicBezTo>
                  <a:cubicBezTo>
                    <a:pt x="5551" y="3331"/>
                    <a:pt x="5396" y="3260"/>
                    <a:pt x="5242" y="3190"/>
                  </a:cubicBezTo>
                  <a:cubicBezTo>
                    <a:pt x="6438" y="2877"/>
                    <a:pt x="8361" y="2255"/>
                    <a:pt x="10002" y="1174"/>
                  </a:cubicBezTo>
                  <a:cubicBezTo>
                    <a:pt x="9997" y="1172"/>
                    <a:pt x="9990" y="1171"/>
                    <a:pt x="9981" y="1171"/>
                  </a:cubicBezTo>
                  <a:cubicBezTo>
                    <a:pt x="9662" y="1171"/>
                    <a:pt x="7102" y="2163"/>
                    <a:pt x="4818" y="3000"/>
                  </a:cubicBezTo>
                  <a:cubicBezTo>
                    <a:pt x="4563" y="2885"/>
                    <a:pt x="4311" y="2775"/>
                    <a:pt x="4068" y="2674"/>
                  </a:cubicBezTo>
                  <a:cubicBezTo>
                    <a:pt x="5282" y="2471"/>
                    <a:pt x="7280" y="2021"/>
                    <a:pt x="9027" y="1081"/>
                  </a:cubicBezTo>
                  <a:cubicBezTo>
                    <a:pt x="9018" y="1078"/>
                    <a:pt x="9005" y="1076"/>
                    <a:pt x="8987" y="1076"/>
                  </a:cubicBezTo>
                  <a:cubicBezTo>
                    <a:pt x="8585" y="1076"/>
                    <a:pt x="5925" y="1842"/>
                    <a:pt x="3592" y="2466"/>
                  </a:cubicBezTo>
                  <a:cubicBezTo>
                    <a:pt x="3314" y="2347"/>
                    <a:pt x="3049" y="2237"/>
                    <a:pt x="2802" y="2135"/>
                  </a:cubicBezTo>
                  <a:cubicBezTo>
                    <a:pt x="3976" y="1959"/>
                    <a:pt x="6142" y="1518"/>
                    <a:pt x="8026" y="503"/>
                  </a:cubicBezTo>
                  <a:cubicBezTo>
                    <a:pt x="8017" y="500"/>
                    <a:pt x="8003" y="498"/>
                    <a:pt x="7984" y="498"/>
                  </a:cubicBezTo>
                  <a:cubicBezTo>
                    <a:pt x="7568" y="498"/>
                    <a:pt x="4738" y="1321"/>
                    <a:pt x="2352" y="1955"/>
                  </a:cubicBezTo>
                  <a:cubicBezTo>
                    <a:pt x="2198" y="1888"/>
                    <a:pt x="2048" y="1827"/>
                    <a:pt x="1907" y="1774"/>
                  </a:cubicBezTo>
                  <a:cubicBezTo>
                    <a:pt x="3010" y="1597"/>
                    <a:pt x="5326" y="1121"/>
                    <a:pt x="7307" y="5"/>
                  </a:cubicBezTo>
                  <a:cubicBezTo>
                    <a:pt x="7299" y="2"/>
                    <a:pt x="7287" y="1"/>
                    <a:pt x="7272" y="1"/>
                  </a:cubicBezTo>
                  <a:close/>
                </a:path>
              </a:pathLst>
            </a:custGeom>
            <a:gradFill>
              <a:gsLst>
                <a:gs pos="0">
                  <a:srgbClr val="AAC87F"/>
                </a:gs>
                <a:gs pos="100000">
                  <a:srgbClr val="68834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647173">
            <a:off x="287247" y="3123067"/>
            <a:ext cx="1666720" cy="2263250"/>
            <a:chOff x="3173825" y="4826475"/>
            <a:chExt cx="137125" cy="186200"/>
          </a:xfrm>
        </p:grpSpPr>
        <p:sp>
          <p:nvSpPr>
            <p:cNvPr id="33" name="Google Shape;33;p2"/>
            <p:cNvSpPr/>
            <p:nvPr/>
          </p:nvSpPr>
          <p:spPr>
            <a:xfrm>
              <a:off x="3234425" y="4929275"/>
              <a:ext cx="35175" cy="62400"/>
            </a:xfrm>
            <a:custGeom>
              <a:avLst/>
              <a:gdLst/>
              <a:ahLst/>
              <a:cxnLst/>
              <a:rect l="l" t="t" r="r" b="b"/>
              <a:pathLst>
                <a:path w="1407" h="2496" extrusionOk="0">
                  <a:moveTo>
                    <a:pt x="1393" y="1"/>
                  </a:moveTo>
                  <a:cubicBezTo>
                    <a:pt x="1185" y="128"/>
                    <a:pt x="1035" y="292"/>
                    <a:pt x="899" y="451"/>
                  </a:cubicBezTo>
                  <a:cubicBezTo>
                    <a:pt x="762" y="609"/>
                    <a:pt x="643" y="777"/>
                    <a:pt x="546" y="949"/>
                  </a:cubicBezTo>
                  <a:cubicBezTo>
                    <a:pt x="360" y="1276"/>
                    <a:pt x="228" y="1633"/>
                    <a:pt x="135" y="1999"/>
                  </a:cubicBezTo>
                  <a:cubicBezTo>
                    <a:pt x="109" y="2083"/>
                    <a:pt x="87" y="2171"/>
                    <a:pt x="74" y="2255"/>
                  </a:cubicBezTo>
                  <a:cubicBezTo>
                    <a:pt x="65" y="2321"/>
                    <a:pt x="60" y="2409"/>
                    <a:pt x="16" y="2462"/>
                  </a:cubicBezTo>
                  <a:cubicBezTo>
                    <a:pt x="1" y="2478"/>
                    <a:pt x="11" y="2495"/>
                    <a:pt x="25" y="2495"/>
                  </a:cubicBezTo>
                  <a:cubicBezTo>
                    <a:pt x="31" y="2495"/>
                    <a:pt x="38" y="2492"/>
                    <a:pt x="43" y="2484"/>
                  </a:cubicBezTo>
                  <a:cubicBezTo>
                    <a:pt x="78" y="2440"/>
                    <a:pt x="83" y="2387"/>
                    <a:pt x="91" y="2334"/>
                  </a:cubicBezTo>
                  <a:cubicBezTo>
                    <a:pt x="100" y="2268"/>
                    <a:pt x="109" y="2202"/>
                    <a:pt x="122" y="2136"/>
                  </a:cubicBezTo>
                  <a:cubicBezTo>
                    <a:pt x="162" y="1964"/>
                    <a:pt x="210" y="1792"/>
                    <a:pt x="268" y="1615"/>
                  </a:cubicBezTo>
                  <a:cubicBezTo>
                    <a:pt x="400" y="1231"/>
                    <a:pt x="585" y="861"/>
                    <a:pt x="841" y="543"/>
                  </a:cubicBezTo>
                  <a:cubicBezTo>
                    <a:pt x="996" y="349"/>
                    <a:pt x="1172" y="164"/>
                    <a:pt x="1402" y="5"/>
                  </a:cubicBezTo>
                  <a:cubicBezTo>
                    <a:pt x="1406" y="1"/>
                    <a:pt x="1397" y="1"/>
                    <a:pt x="139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9125" y="4919350"/>
              <a:ext cx="24500" cy="9950"/>
            </a:xfrm>
            <a:custGeom>
              <a:avLst/>
              <a:gdLst/>
              <a:ahLst/>
              <a:cxnLst/>
              <a:rect l="l" t="t" r="r" b="b"/>
              <a:pathLst>
                <a:path w="980" h="398" extrusionOk="0">
                  <a:moveTo>
                    <a:pt x="980" y="1"/>
                  </a:moveTo>
                  <a:lnTo>
                    <a:pt x="980" y="1"/>
                  </a:lnTo>
                  <a:cubicBezTo>
                    <a:pt x="980" y="1"/>
                    <a:pt x="962" y="1"/>
                    <a:pt x="927" y="5"/>
                  </a:cubicBezTo>
                  <a:cubicBezTo>
                    <a:pt x="909" y="9"/>
                    <a:pt x="887" y="9"/>
                    <a:pt x="865" y="14"/>
                  </a:cubicBezTo>
                  <a:cubicBezTo>
                    <a:pt x="843" y="18"/>
                    <a:pt x="817" y="23"/>
                    <a:pt x="790" y="27"/>
                  </a:cubicBezTo>
                  <a:cubicBezTo>
                    <a:pt x="772" y="31"/>
                    <a:pt x="759" y="31"/>
                    <a:pt x="746" y="36"/>
                  </a:cubicBezTo>
                  <a:cubicBezTo>
                    <a:pt x="733" y="40"/>
                    <a:pt x="715" y="40"/>
                    <a:pt x="702" y="45"/>
                  </a:cubicBezTo>
                  <a:cubicBezTo>
                    <a:pt x="667" y="53"/>
                    <a:pt x="636" y="58"/>
                    <a:pt x="605" y="67"/>
                  </a:cubicBezTo>
                  <a:cubicBezTo>
                    <a:pt x="539" y="84"/>
                    <a:pt x="472" y="111"/>
                    <a:pt x="411" y="133"/>
                  </a:cubicBezTo>
                  <a:cubicBezTo>
                    <a:pt x="349" y="159"/>
                    <a:pt x="287" y="186"/>
                    <a:pt x="234" y="217"/>
                  </a:cubicBezTo>
                  <a:cubicBezTo>
                    <a:pt x="212" y="230"/>
                    <a:pt x="186" y="248"/>
                    <a:pt x="164" y="261"/>
                  </a:cubicBezTo>
                  <a:cubicBezTo>
                    <a:pt x="142" y="274"/>
                    <a:pt x="124" y="287"/>
                    <a:pt x="102" y="301"/>
                  </a:cubicBezTo>
                  <a:cubicBezTo>
                    <a:pt x="67" y="327"/>
                    <a:pt x="44" y="353"/>
                    <a:pt x="27" y="371"/>
                  </a:cubicBezTo>
                  <a:cubicBezTo>
                    <a:pt x="9" y="389"/>
                    <a:pt x="0" y="398"/>
                    <a:pt x="0" y="398"/>
                  </a:cubicBezTo>
                  <a:cubicBezTo>
                    <a:pt x="0" y="398"/>
                    <a:pt x="18" y="393"/>
                    <a:pt x="49" y="384"/>
                  </a:cubicBezTo>
                  <a:cubicBezTo>
                    <a:pt x="75" y="371"/>
                    <a:pt x="119" y="358"/>
                    <a:pt x="168" y="340"/>
                  </a:cubicBezTo>
                  <a:cubicBezTo>
                    <a:pt x="212" y="318"/>
                    <a:pt x="269" y="296"/>
                    <a:pt x="322" y="270"/>
                  </a:cubicBezTo>
                  <a:cubicBezTo>
                    <a:pt x="380" y="248"/>
                    <a:pt x="437" y="221"/>
                    <a:pt x="499" y="195"/>
                  </a:cubicBezTo>
                  <a:cubicBezTo>
                    <a:pt x="556" y="168"/>
                    <a:pt x="614" y="142"/>
                    <a:pt x="671" y="120"/>
                  </a:cubicBezTo>
                  <a:cubicBezTo>
                    <a:pt x="697" y="106"/>
                    <a:pt x="724" y="93"/>
                    <a:pt x="750" y="84"/>
                  </a:cubicBezTo>
                  <a:cubicBezTo>
                    <a:pt x="777" y="76"/>
                    <a:pt x="799" y="62"/>
                    <a:pt x="821" y="53"/>
                  </a:cubicBezTo>
                  <a:cubicBezTo>
                    <a:pt x="869" y="36"/>
                    <a:pt x="905" y="23"/>
                    <a:pt x="936" y="14"/>
                  </a:cubicBezTo>
                  <a:cubicBezTo>
                    <a:pt x="962" y="5"/>
                    <a:pt x="980" y="1"/>
                    <a:pt x="98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67575" y="4924875"/>
              <a:ext cx="24950" cy="6850"/>
            </a:xfrm>
            <a:custGeom>
              <a:avLst/>
              <a:gdLst/>
              <a:ahLst/>
              <a:cxnLst/>
              <a:rect l="l" t="t" r="r" b="b"/>
              <a:pathLst>
                <a:path w="998" h="274" extrusionOk="0">
                  <a:moveTo>
                    <a:pt x="945" y="0"/>
                  </a:moveTo>
                  <a:cubicBezTo>
                    <a:pt x="914" y="0"/>
                    <a:pt x="870" y="5"/>
                    <a:pt x="821" y="9"/>
                  </a:cubicBezTo>
                  <a:cubicBezTo>
                    <a:pt x="768" y="18"/>
                    <a:pt x="706" y="22"/>
                    <a:pt x="649" y="35"/>
                  </a:cubicBezTo>
                  <a:cubicBezTo>
                    <a:pt x="583" y="49"/>
                    <a:pt x="521" y="62"/>
                    <a:pt x="455" y="80"/>
                  </a:cubicBezTo>
                  <a:cubicBezTo>
                    <a:pt x="424" y="88"/>
                    <a:pt x="393" y="97"/>
                    <a:pt x="367" y="106"/>
                  </a:cubicBezTo>
                  <a:cubicBezTo>
                    <a:pt x="336" y="115"/>
                    <a:pt x="305" y="124"/>
                    <a:pt x="279" y="137"/>
                  </a:cubicBezTo>
                  <a:cubicBezTo>
                    <a:pt x="221" y="154"/>
                    <a:pt x="168" y="177"/>
                    <a:pt x="124" y="194"/>
                  </a:cubicBezTo>
                  <a:cubicBezTo>
                    <a:pt x="84" y="216"/>
                    <a:pt x="54" y="234"/>
                    <a:pt x="31" y="247"/>
                  </a:cubicBezTo>
                  <a:cubicBezTo>
                    <a:pt x="23" y="256"/>
                    <a:pt x="14" y="265"/>
                    <a:pt x="9" y="269"/>
                  </a:cubicBezTo>
                  <a:cubicBezTo>
                    <a:pt x="18" y="265"/>
                    <a:pt x="27" y="260"/>
                    <a:pt x="40" y="256"/>
                  </a:cubicBezTo>
                  <a:cubicBezTo>
                    <a:pt x="67" y="247"/>
                    <a:pt x="106" y="234"/>
                    <a:pt x="151" y="221"/>
                  </a:cubicBezTo>
                  <a:cubicBezTo>
                    <a:pt x="195" y="207"/>
                    <a:pt x="252" y="194"/>
                    <a:pt x="309" y="177"/>
                  </a:cubicBezTo>
                  <a:cubicBezTo>
                    <a:pt x="340" y="168"/>
                    <a:pt x="371" y="159"/>
                    <a:pt x="402" y="150"/>
                  </a:cubicBezTo>
                  <a:cubicBezTo>
                    <a:pt x="433" y="141"/>
                    <a:pt x="464" y="132"/>
                    <a:pt x="495" y="124"/>
                  </a:cubicBezTo>
                  <a:cubicBezTo>
                    <a:pt x="556" y="106"/>
                    <a:pt x="618" y="88"/>
                    <a:pt x="676" y="75"/>
                  </a:cubicBezTo>
                  <a:cubicBezTo>
                    <a:pt x="737" y="62"/>
                    <a:pt x="790" y="44"/>
                    <a:pt x="839" y="35"/>
                  </a:cubicBezTo>
                  <a:cubicBezTo>
                    <a:pt x="883" y="22"/>
                    <a:pt x="923" y="13"/>
                    <a:pt x="954" y="9"/>
                  </a:cubicBezTo>
                  <a:cubicBezTo>
                    <a:pt x="980" y="0"/>
                    <a:pt x="998" y="0"/>
                    <a:pt x="998" y="0"/>
                  </a:cubicBezTo>
                  <a:close/>
                  <a:moveTo>
                    <a:pt x="9" y="269"/>
                  </a:moveTo>
                  <a:cubicBezTo>
                    <a:pt x="5" y="269"/>
                    <a:pt x="1" y="274"/>
                    <a:pt x="1" y="274"/>
                  </a:cubicBezTo>
                  <a:cubicBezTo>
                    <a:pt x="1" y="274"/>
                    <a:pt x="5" y="274"/>
                    <a:pt x="9" y="269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62400" y="4929600"/>
              <a:ext cx="24625" cy="6750"/>
            </a:xfrm>
            <a:custGeom>
              <a:avLst/>
              <a:gdLst/>
              <a:ahLst/>
              <a:cxnLst/>
              <a:rect l="l" t="t" r="r" b="b"/>
              <a:pathLst>
                <a:path w="985" h="270" extrusionOk="0">
                  <a:moveTo>
                    <a:pt x="984" y="1"/>
                  </a:moveTo>
                  <a:cubicBezTo>
                    <a:pt x="984" y="1"/>
                    <a:pt x="966" y="5"/>
                    <a:pt x="940" y="5"/>
                  </a:cubicBezTo>
                  <a:cubicBezTo>
                    <a:pt x="927" y="5"/>
                    <a:pt x="905" y="10"/>
                    <a:pt x="887" y="10"/>
                  </a:cubicBezTo>
                  <a:cubicBezTo>
                    <a:pt x="865" y="14"/>
                    <a:pt x="843" y="14"/>
                    <a:pt x="816" y="18"/>
                  </a:cubicBezTo>
                  <a:cubicBezTo>
                    <a:pt x="768" y="23"/>
                    <a:pt x="711" y="27"/>
                    <a:pt x="649" y="40"/>
                  </a:cubicBezTo>
                  <a:cubicBezTo>
                    <a:pt x="587" y="49"/>
                    <a:pt x="525" y="63"/>
                    <a:pt x="459" y="76"/>
                  </a:cubicBezTo>
                  <a:cubicBezTo>
                    <a:pt x="397" y="89"/>
                    <a:pt x="336" y="107"/>
                    <a:pt x="278" y="129"/>
                  </a:cubicBezTo>
                  <a:cubicBezTo>
                    <a:pt x="221" y="146"/>
                    <a:pt x="172" y="168"/>
                    <a:pt x="128" y="190"/>
                  </a:cubicBezTo>
                  <a:cubicBezTo>
                    <a:pt x="111" y="199"/>
                    <a:pt x="89" y="213"/>
                    <a:pt x="75" y="221"/>
                  </a:cubicBezTo>
                  <a:cubicBezTo>
                    <a:pt x="58" y="230"/>
                    <a:pt x="44" y="239"/>
                    <a:pt x="36" y="248"/>
                  </a:cubicBezTo>
                  <a:cubicBezTo>
                    <a:pt x="14" y="261"/>
                    <a:pt x="0" y="270"/>
                    <a:pt x="0" y="270"/>
                  </a:cubicBezTo>
                  <a:cubicBezTo>
                    <a:pt x="0" y="270"/>
                    <a:pt x="18" y="265"/>
                    <a:pt x="44" y="257"/>
                  </a:cubicBezTo>
                  <a:cubicBezTo>
                    <a:pt x="58" y="252"/>
                    <a:pt x="75" y="248"/>
                    <a:pt x="93" y="243"/>
                  </a:cubicBezTo>
                  <a:cubicBezTo>
                    <a:pt x="115" y="239"/>
                    <a:pt x="133" y="235"/>
                    <a:pt x="159" y="226"/>
                  </a:cubicBezTo>
                  <a:cubicBezTo>
                    <a:pt x="203" y="213"/>
                    <a:pt x="256" y="199"/>
                    <a:pt x="313" y="186"/>
                  </a:cubicBezTo>
                  <a:cubicBezTo>
                    <a:pt x="371" y="168"/>
                    <a:pt x="433" y="151"/>
                    <a:pt x="494" y="138"/>
                  </a:cubicBezTo>
                  <a:cubicBezTo>
                    <a:pt x="556" y="120"/>
                    <a:pt x="618" y="102"/>
                    <a:pt x="675" y="89"/>
                  </a:cubicBezTo>
                  <a:cubicBezTo>
                    <a:pt x="733" y="76"/>
                    <a:pt x="786" y="58"/>
                    <a:pt x="834" y="45"/>
                  </a:cubicBezTo>
                  <a:cubicBezTo>
                    <a:pt x="856" y="40"/>
                    <a:pt x="878" y="36"/>
                    <a:pt x="896" y="27"/>
                  </a:cubicBezTo>
                  <a:cubicBezTo>
                    <a:pt x="918" y="23"/>
                    <a:pt x="931" y="18"/>
                    <a:pt x="944" y="14"/>
                  </a:cubicBezTo>
                  <a:cubicBezTo>
                    <a:pt x="971" y="5"/>
                    <a:pt x="984" y="1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57975" y="4933125"/>
              <a:ext cx="26175" cy="8200"/>
            </a:xfrm>
            <a:custGeom>
              <a:avLst/>
              <a:gdLst/>
              <a:ahLst/>
              <a:cxnLst/>
              <a:rect l="l" t="t" r="r" b="b"/>
              <a:pathLst>
                <a:path w="1047" h="328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1046" y="1"/>
                    <a:pt x="1024" y="5"/>
                    <a:pt x="993" y="5"/>
                  </a:cubicBezTo>
                  <a:cubicBezTo>
                    <a:pt x="963" y="10"/>
                    <a:pt x="918" y="14"/>
                    <a:pt x="865" y="23"/>
                  </a:cubicBezTo>
                  <a:cubicBezTo>
                    <a:pt x="839" y="27"/>
                    <a:pt x="813" y="32"/>
                    <a:pt x="782" y="41"/>
                  </a:cubicBezTo>
                  <a:cubicBezTo>
                    <a:pt x="751" y="45"/>
                    <a:pt x="720" y="54"/>
                    <a:pt x="689" y="58"/>
                  </a:cubicBezTo>
                  <a:cubicBezTo>
                    <a:pt x="623" y="76"/>
                    <a:pt x="557" y="94"/>
                    <a:pt x="490" y="111"/>
                  </a:cubicBezTo>
                  <a:cubicBezTo>
                    <a:pt x="429" y="133"/>
                    <a:pt x="363" y="155"/>
                    <a:pt x="305" y="177"/>
                  </a:cubicBezTo>
                  <a:cubicBezTo>
                    <a:pt x="274" y="191"/>
                    <a:pt x="248" y="204"/>
                    <a:pt x="221" y="213"/>
                  </a:cubicBezTo>
                  <a:cubicBezTo>
                    <a:pt x="199" y="226"/>
                    <a:pt x="173" y="239"/>
                    <a:pt x="151" y="248"/>
                  </a:cubicBezTo>
                  <a:cubicBezTo>
                    <a:pt x="138" y="252"/>
                    <a:pt x="129" y="257"/>
                    <a:pt x="120" y="261"/>
                  </a:cubicBezTo>
                  <a:cubicBezTo>
                    <a:pt x="107" y="270"/>
                    <a:pt x="98" y="274"/>
                    <a:pt x="89" y="279"/>
                  </a:cubicBezTo>
                  <a:cubicBezTo>
                    <a:pt x="71" y="288"/>
                    <a:pt x="58" y="297"/>
                    <a:pt x="45" y="301"/>
                  </a:cubicBezTo>
                  <a:cubicBezTo>
                    <a:pt x="18" y="319"/>
                    <a:pt x="1" y="327"/>
                    <a:pt x="1" y="327"/>
                  </a:cubicBezTo>
                  <a:cubicBezTo>
                    <a:pt x="1" y="327"/>
                    <a:pt x="18" y="323"/>
                    <a:pt x="49" y="319"/>
                  </a:cubicBezTo>
                  <a:cubicBezTo>
                    <a:pt x="63" y="314"/>
                    <a:pt x="80" y="310"/>
                    <a:pt x="102" y="305"/>
                  </a:cubicBezTo>
                  <a:cubicBezTo>
                    <a:pt x="116" y="305"/>
                    <a:pt x="124" y="301"/>
                    <a:pt x="138" y="297"/>
                  </a:cubicBezTo>
                  <a:cubicBezTo>
                    <a:pt x="146" y="297"/>
                    <a:pt x="160" y="292"/>
                    <a:pt x="173" y="288"/>
                  </a:cubicBezTo>
                  <a:cubicBezTo>
                    <a:pt x="195" y="279"/>
                    <a:pt x="226" y="274"/>
                    <a:pt x="252" y="266"/>
                  </a:cubicBezTo>
                  <a:cubicBezTo>
                    <a:pt x="283" y="257"/>
                    <a:pt x="310" y="248"/>
                    <a:pt x="340" y="235"/>
                  </a:cubicBezTo>
                  <a:cubicBezTo>
                    <a:pt x="402" y="217"/>
                    <a:pt x="464" y="191"/>
                    <a:pt x="530" y="169"/>
                  </a:cubicBezTo>
                  <a:cubicBezTo>
                    <a:pt x="592" y="147"/>
                    <a:pt x="654" y="124"/>
                    <a:pt x="715" y="102"/>
                  </a:cubicBezTo>
                  <a:cubicBezTo>
                    <a:pt x="746" y="94"/>
                    <a:pt x="773" y="80"/>
                    <a:pt x="799" y="72"/>
                  </a:cubicBezTo>
                  <a:cubicBezTo>
                    <a:pt x="830" y="63"/>
                    <a:pt x="857" y="58"/>
                    <a:pt x="879" y="49"/>
                  </a:cubicBezTo>
                  <a:cubicBezTo>
                    <a:pt x="927" y="36"/>
                    <a:pt x="971" y="23"/>
                    <a:pt x="998" y="14"/>
                  </a:cubicBezTo>
                  <a:cubicBezTo>
                    <a:pt x="1029" y="5"/>
                    <a:pt x="1046" y="1"/>
                    <a:pt x="104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52800" y="4938325"/>
              <a:ext cx="27150" cy="8175"/>
            </a:xfrm>
            <a:custGeom>
              <a:avLst/>
              <a:gdLst/>
              <a:ahLst/>
              <a:cxnLst/>
              <a:rect l="l" t="t" r="r" b="b"/>
              <a:pathLst>
                <a:path w="1086" h="327" extrusionOk="0">
                  <a:moveTo>
                    <a:pt x="1033" y="0"/>
                  </a:moveTo>
                  <a:cubicBezTo>
                    <a:pt x="1002" y="0"/>
                    <a:pt x="953" y="0"/>
                    <a:pt x="900" y="5"/>
                  </a:cubicBezTo>
                  <a:cubicBezTo>
                    <a:pt x="843" y="14"/>
                    <a:pt x="777" y="22"/>
                    <a:pt x="711" y="36"/>
                  </a:cubicBezTo>
                  <a:cubicBezTo>
                    <a:pt x="645" y="49"/>
                    <a:pt x="578" y="71"/>
                    <a:pt x="508" y="89"/>
                  </a:cubicBezTo>
                  <a:cubicBezTo>
                    <a:pt x="442" y="111"/>
                    <a:pt x="375" y="133"/>
                    <a:pt x="314" y="159"/>
                  </a:cubicBezTo>
                  <a:cubicBezTo>
                    <a:pt x="252" y="181"/>
                    <a:pt x="199" y="208"/>
                    <a:pt x="150" y="234"/>
                  </a:cubicBezTo>
                  <a:cubicBezTo>
                    <a:pt x="102" y="256"/>
                    <a:pt x="67" y="283"/>
                    <a:pt x="40" y="296"/>
                  </a:cubicBezTo>
                  <a:cubicBezTo>
                    <a:pt x="14" y="314"/>
                    <a:pt x="0" y="327"/>
                    <a:pt x="0" y="327"/>
                  </a:cubicBezTo>
                  <a:cubicBezTo>
                    <a:pt x="0" y="327"/>
                    <a:pt x="18" y="318"/>
                    <a:pt x="49" y="314"/>
                  </a:cubicBezTo>
                  <a:cubicBezTo>
                    <a:pt x="80" y="305"/>
                    <a:pt x="124" y="291"/>
                    <a:pt x="173" y="278"/>
                  </a:cubicBezTo>
                  <a:cubicBezTo>
                    <a:pt x="221" y="261"/>
                    <a:pt x="283" y="247"/>
                    <a:pt x="345" y="225"/>
                  </a:cubicBezTo>
                  <a:cubicBezTo>
                    <a:pt x="406" y="208"/>
                    <a:pt x="473" y="186"/>
                    <a:pt x="543" y="164"/>
                  </a:cubicBezTo>
                  <a:cubicBezTo>
                    <a:pt x="609" y="141"/>
                    <a:pt x="675" y="119"/>
                    <a:pt x="737" y="97"/>
                  </a:cubicBezTo>
                  <a:cubicBezTo>
                    <a:pt x="803" y="75"/>
                    <a:pt x="861" y="58"/>
                    <a:pt x="909" y="44"/>
                  </a:cubicBezTo>
                  <a:cubicBezTo>
                    <a:pt x="962" y="31"/>
                    <a:pt x="1006" y="18"/>
                    <a:pt x="1037" y="14"/>
                  </a:cubicBezTo>
                  <a:cubicBezTo>
                    <a:pt x="1050" y="9"/>
                    <a:pt x="1064" y="9"/>
                    <a:pt x="1072" y="5"/>
                  </a:cubicBezTo>
                  <a:lnTo>
                    <a:pt x="1086" y="5"/>
                  </a:lnTo>
                  <a:cubicBezTo>
                    <a:pt x="1086" y="5"/>
                    <a:pt x="1081" y="5"/>
                    <a:pt x="107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49700" y="4943075"/>
              <a:ext cx="23425" cy="9050"/>
            </a:xfrm>
            <a:custGeom>
              <a:avLst/>
              <a:gdLst/>
              <a:ahLst/>
              <a:cxnLst/>
              <a:rect l="l" t="t" r="r" b="b"/>
              <a:pathLst>
                <a:path w="937" h="362" extrusionOk="0">
                  <a:moveTo>
                    <a:pt x="927" y="0"/>
                  </a:moveTo>
                  <a:cubicBezTo>
                    <a:pt x="919" y="0"/>
                    <a:pt x="910" y="4"/>
                    <a:pt x="892" y="4"/>
                  </a:cubicBezTo>
                  <a:cubicBezTo>
                    <a:pt x="866" y="9"/>
                    <a:pt x="826" y="18"/>
                    <a:pt x="777" y="31"/>
                  </a:cubicBezTo>
                  <a:cubicBezTo>
                    <a:pt x="729" y="40"/>
                    <a:pt x="676" y="53"/>
                    <a:pt x="619" y="71"/>
                  </a:cubicBezTo>
                  <a:cubicBezTo>
                    <a:pt x="561" y="88"/>
                    <a:pt x="504" y="110"/>
                    <a:pt x="442" y="132"/>
                  </a:cubicBezTo>
                  <a:cubicBezTo>
                    <a:pt x="385" y="154"/>
                    <a:pt x="327" y="181"/>
                    <a:pt x="274" y="207"/>
                  </a:cubicBezTo>
                  <a:cubicBezTo>
                    <a:pt x="226" y="229"/>
                    <a:pt x="177" y="260"/>
                    <a:pt x="138" y="278"/>
                  </a:cubicBezTo>
                  <a:cubicBezTo>
                    <a:pt x="124" y="287"/>
                    <a:pt x="116" y="291"/>
                    <a:pt x="107" y="296"/>
                  </a:cubicBezTo>
                  <a:cubicBezTo>
                    <a:pt x="98" y="300"/>
                    <a:pt x="89" y="304"/>
                    <a:pt x="80" y="313"/>
                  </a:cubicBezTo>
                  <a:cubicBezTo>
                    <a:pt x="63" y="322"/>
                    <a:pt x="49" y="331"/>
                    <a:pt x="41" y="335"/>
                  </a:cubicBezTo>
                  <a:lnTo>
                    <a:pt x="1" y="362"/>
                  </a:lnTo>
                  <a:cubicBezTo>
                    <a:pt x="1" y="362"/>
                    <a:pt x="19" y="357"/>
                    <a:pt x="45" y="353"/>
                  </a:cubicBezTo>
                  <a:cubicBezTo>
                    <a:pt x="58" y="349"/>
                    <a:pt x="76" y="344"/>
                    <a:pt x="94" y="340"/>
                  </a:cubicBezTo>
                  <a:cubicBezTo>
                    <a:pt x="102" y="335"/>
                    <a:pt x="111" y="335"/>
                    <a:pt x="124" y="331"/>
                  </a:cubicBezTo>
                  <a:cubicBezTo>
                    <a:pt x="133" y="326"/>
                    <a:pt x="142" y="326"/>
                    <a:pt x="155" y="322"/>
                  </a:cubicBezTo>
                  <a:cubicBezTo>
                    <a:pt x="199" y="304"/>
                    <a:pt x="252" y="287"/>
                    <a:pt x="305" y="265"/>
                  </a:cubicBezTo>
                  <a:cubicBezTo>
                    <a:pt x="363" y="247"/>
                    <a:pt x="420" y="221"/>
                    <a:pt x="477" y="194"/>
                  </a:cubicBezTo>
                  <a:cubicBezTo>
                    <a:pt x="535" y="168"/>
                    <a:pt x="592" y="146"/>
                    <a:pt x="645" y="124"/>
                  </a:cubicBezTo>
                  <a:cubicBezTo>
                    <a:pt x="698" y="97"/>
                    <a:pt x="751" y="75"/>
                    <a:pt x="791" y="57"/>
                  </a:cubicBezTo>
                  <a:cubicBezTo>
                    <a:pt x="835" y="40"/>
                    <a:pt x="870" y="22"/>
                    <a:pt x="896" y="13"/>
                  </a:cubicBezTo>
                  <a:cubicBezTo>
                    <a:pt x="910" y="9"/>
                    <a:pt x="919" y="4"/>
                    <a:pt x="927" y="4"/>
                  </a:cubicBezTo>
                  <a:cubicBezTo>
                    <a:pt x="932" y="0"/>
                    <a:pt x="936" y="0"/>
                    <a:pt x="936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46400" y="4947375"/>
              <a:ext cx="22525" cy="10375"/>
            </a:xfrm>
            <a:custGeom>
              <a:avLst/>
              <a:gdLst/>
              <a:ahLst/>
              <a:cxnLst/>
              <a:rect l="l" t="t" r="r" b="b"/>
              <a:pathLst>
                <a:path w="901" h="415" extrusionOk="0">
                  <a:moveTo>
                    <a:pt x="901" y="0"/>
                  </a:moveTo>
                  <a:cubicBezTo>
                    <a:pt x="900" y="0"/>
                    <a:pt x="887" y="5"/>
                    <a:pt x="861" y="9"/>
                  </a:cubicBezTo>
                  <a:cubicBezTo>
                    <a:pt x="834" y="18"/>
                    <a:pt x="795" y="27"/>
                    <a:pt x="751" y="44"/>
                  </a:cubicBezTo>
                  <a:cubicBezTo>
                    <a:pt x="702" y="57"/>
                    <a:pt x="649" y="75"/>
                    <a:pt x="596" y="97"/>
                  </a:cubicBezTo>
                  <a:cubicBezTo>
                    <a:pt x="539" y="119"/>
                    <a:pt x="486" y="141"/>
                    <a:pt x="429" y="168"/>
                  </a:cubicBezTo>
                  <a:cubicBezTo>
                    <a:pt x="371" y="190"/>
                    <a:pt x="314" y="221"/>
                    <a:pt x="265" y="247"/>
                  </a:cubicBezTo>
                  <a:cubicBezTo>
                    <a:pt x="212" y="274"/>
                    <a:pt x="168" y="300"/>
                    <a:pt x="129" y="322"/>
                  </a:cubicBezTo>
                  <a:cubicBezTo>
                    <a:pt x="120" y="331"/>
                    <a:pt x="111" y="335"/>
                    <a:pt x="102" y="340"/>
                  </a:cubicBezTo>
                  <a:cubicBezTo>
                    <a:pt x="93" y="349"/>
                    <a:pt x="84" y="353"/>
                    <a:pt x="76" y="357"/>
                  </a:cubicBezTo>
                  <a:cubicBezTo>
                    <a:pt x="62" y="371"/>
                    <a:pt x="49" y="379"/>
                    <a:pt x="36" y="388"/>
                  </a:cubicBezTo>
                  <a:cubicBezTo>
                    <a:pt x="14" y="402"/>
                    <a:pt x="1" y="415"/>
                    <a:pt x="1" y="415"/>
                  </a:cubicBezTo>
                  <a:cubicBezTo>
                    <a:pt x="1" y="415"/>
                    <a:pt x="18" y="410"/>
                    <a:pt x="45" y="402"/>
                  </a:cubicBezTo>
                  <a:cubicBezTo>
                    <a:pt x="49" y="397"/>
                    <a:pt x="58" y="397"/>
                    <a:pt x="62" y="393"/>
                  </a:cubicBezTo>
                  <a:cubicBezTo>
                    <a:pt x="71" y="393"/>
                    <a:pt x="80" y="388"/>
                    <a:pt x="89" y="384"/>
                  </a:cubicBezTo>
                  <a:cubicBezTo>
                    <a:pt x="98" y="384"/>
                    <a:pt x="106" y="379"/>
                    <a:pt x="115" y="375"/>
                  </a:cubicBezTo>
                  <a:cubicBezTo>
                    <a:pt x="129" y="371"/>
                    <a:pt x="137" y="366"/>
                    <a:pt x="146" y="362"/>
                  </a:cubicBezTo>
                  <a:cubicBezTo>
                    <a:pt x="190" y="344"/>
                    <a:pt x="239" y="322"/>
                    <a:pt x="292" y="296"/>
                  </a:cubicBezTo>
                  <a:cubicBezTo>
                    <a:pt x="345" y="274"/>
                    <a:pt x="402" y="243"/>
                    <a:pt x="455" y="216"/>
                  </a:cubicBezTo>
                  <a:cubicBezTo>
                    <a:pt x="508" y="185"/>
                    <a:pt x="565" y="159"/>
                    <a:pt x="618" y="132"/>
                  </a:cubicBezTo>
                  <a:cubicBezTo>
                    <a:pt x="667" y="106"/>
                    <a:pt x="715" y="84"/>
                    <a:pt x="759" y="62"/>
                  </a:cubicBezTo>
                  <a:cubicBezTo>
                    <a:pt x="799" y="44"/>
                    <a:pt x="834" y="27"/>
                    <a:pt x="861" y="18"/>
                  </a:cubicBezTo>
                  <a:cubicBezTo>
                    <a:pt x="887" y="5"/>
                    <a:pt x="900" y="0"/>
                    <a:pt x="90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3100" y="4951675"/>
              <a:ext cx="23300" cy="11700"/>
            </a:xfrm>
            <a:custGeom>
              <a:avLst/>
              <a:gdLst/>
              <a:ahLst/>
              <a:cxnLst/>
              <a:rect l="l" t="t" r="r" b="b"/>
              <a:pathLst>
                <a:path w="932" h="468" extrusionOk="0">
                  <a:moveTo>
                    <a:pt x="931" y="0"/>
                  </a:moveTo>
                  <a:lnTo>
                    <a:pt x="931" y="0"/>
                  </a:lnTo>
                  <a:cubicBezTo>
                    <a:pt x="931" y="0"/>
                    <a:pt x="913" y="5"/>
                    <a:pt x="887" y="13"/>
                  </a:cubicBezTo>
                  <a:cubicBezTo>
                    <a:pt x="856" y="22"/>
                    <a:pt x="816" y="31"/>
                    <a:pt x="772" y="49"/>
                  </a:cubicBezTo>
                  <a:cubicBezTo>
                    <a:pt x="724" y="66"/>
                    <a:pt x="671" y="88"/>
                    <a:pt x="613" y="110"/>
                  </a:cubicBezTo>
                  <a:cubicBezTo>
                    <a:pt x="556" y="137"/>
                    <a:pt x="499" y="163"/>
                    <a:pt x="441" y="194"/>
                  </a:cubicBezTo>
                  <a:cubicBezTo>
                    <a:pt x="380" y="221"/>
                    <a:pt x="327" y="252"/>
                    <a:pt x="274" y="282"/>
                  </a:cubicBezTo>
                  <a:cubicBezTo>
                    <a:pt x="221" y="313"/>
                    <a:pt x="177" y="349"/>
                    <a:pt x="137" y="375"/>
                  </a:cubicBezTo>
                  <a:cubicBezTo>
                    <a:pt x="97" y="402"/>
                    <a:pt x="62" y="428"/>
                    <a:pt x="40" y="441"/>
                  </a:cubicBezTo>
                  <a:cubicBezTo>
                    <a:pt x="27" y="450"/>
                    <a:pt x="18" y="455"/>
                    <a:pt x="13" y="459"/>
                  </a:cubicBezTo>
                  <a:cubicBezTo>
                    <a:pt x="5" y="463"/>
                    <a:pt x="0" y="468"/>
                    <a:pt x="0" y="468"/>
                  </a:cubicBezTo>
                  <a:cubicBezTo>
                    <a:pt x="0" y="468"/>
                    <a:pt x="5" y="463"/>
                    <a:pt x="13" y="463"/>
                  </a:cubicBezTo>
                  <a:cubicBezTo>
                    <a:pt x="18" y="463"/>
                    <a:pt x="31" y="459"/>
                    <a:pt x="44" y="459"/>
                  </a:cubicBezTo>
                  <a:cubicBezTo>
                    <a:pt x="71" y="450"/>
                    <a:pt x="111" y="437"/>
                    <a:pt x="155" y="419"/>
                  </a:cubicBezTo>
                  <a:cubicBezTo>
                    <a:pt x="203" y="397"/>
                    <a:pt x="252" y="371"/>
                    <a:pt x="305" y="344"/>
                  </a:cubicBezTo>
                  <a:cubicBezTo>
                    <a:pt x="362" y="313"/>
                    <a:pt x="415" y="282"/>
                    <a:pt x="472" y="252"/>
                  </a:cubicBezTo>
                  <a:cubicBezTo>
                    <a:pt x="530" y="216"/>
                    <a:pt x="587" y="185"/>
                    <a:pt x="636" y="155"/>
                  </a:cubicBezTo>
                  <a:cubicBezTo>
                    <a:pt x="688" y="128"/>
                    <a:pt x="741" y="97"/>
                    <a:pt x="786" y="75"/>
                  </a:cubicBezTo>
                  <a:cubicBezTo>
                    <a:pt x="825" y="53"/>
                    <a:pt x="865" y="35"/>
                    <a:pt x="887" y="22"/>
                  </a:cubicBezTo>
                  <a:cubicBezTo>
                    <a:pt x="913" y="9"/>
                    <a:pt x="931" y="0"/>
                    <a:pt x="93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40775" y="4959825"/>
              <a:ext cx="19000" cy="10275"/>
            </a:xfrm>
            <a:custGeom>
              <a:avLst/>
              <a:gdLst/>
              <a:ahLst/>
              <a:cxnLst/>
              <a:rect l="l" t="t" r="r" b="b"/>
              <a:pathLst>
                <a:path w="760" h="411" extrusionOk="0">
                  <a:moveTo>
                    <a:pt x="759" y="1"/>
                  </a:moveTo>
                  <a:cubicBezTo>
                    <a:pt x="759" y="1"/>
                    <a:pt x="746" y="5"/>
                    <a:pt x="724" y="14"/>
                  </a:cubicBezTo>
                  <a:cubicBezTo>
                    <a:pt x="711" y="18"/>
                    <a:pt x="698" y="27"/>
                    <a:pt x="684" y="31"/>
                  </a:cubicBezTo>
                  <a:cubicBezTo>
                    <a:pt x="667" y="40"/>
                    <a:pt x="649" y="45"/>
                    <a:pt x="631" y="54"/>
                  </a:cubicBezTo>
                  <a:cubicBezTo>
                    <a:pt x="596" y="71"/>
                    <a:pt x="552" y="93"/>
                    <a:pt x="508" y="115"/>
                  </a:cubicBezTo>
                  <a:cubicBezTo>
                    <a:pt x="464" y="133"/>
                    <a:pt x="415" y="159"/>
                    <a:pt x="367" y="181"/>
                  </a:cubicBezTo>
                  <a:cubicBezTo>
                    <a:pt x="345" y="195"/>
                    <a:pt x="318" y="204"/>
                    <a:pt x="296" y="217"/>
                  </a:cubicBezTo>
                  <a:cubicBezTo>
                    <a:pt x="283" y="221"/>
                    <a:pt x="274" y="230"/>
                    <a:pt x="261" y="234"/>
                  </a:cubicBezTo>
                  <a:cubicBezTo>
                    <a:pt x="252" y="239"/>
                    <a:pt x="239" y="248"/>
                    <a:pt x="230" y="252"/>
                  </a:cubicBezTo>
                  <a:cubicBezTo>
                    <a:pt x="186" y="274"/>
                    <a:pt x="146" y="301"/>
                    <a:pt x="111" y="323"/>
                  </a:cubicBezTo>
                  <a:cubicBezTo>
                    <a:pt x="102" y="331"/>
                    <a:pt x="93" y="336"/>
                    <a:pt x="84" y="340"/>
                  </a:cubicBezTo>
                  <a:cubicBezTo>
                    <a:pt x="80" y="345"/>
                    <a:pt x="71" y="349"/>
                    <a:pt x="67" y="358"/>
                  </a:cubicBezTo>
                  <a:cubicBezTo>
                    <a:pt x="54" y="367"/>
                    <a:pt x="40" y="376"/>
                    <a:pt x="31" y="384"/>
                  </a:cubicBezTo>
                  <a:cubicBezTo>
                    <a:pt x="9" y="402"/>
                    <a:pt x="1" y="411"/>
                    <a:pt x="1" y="411"/>
                  </a:cubicBezTo>
                  <a:cubicBezTo>
                    <a:pt x="1" y="411"/>
                    <a:pt x="14" y="406"/>
                    <a:pt x="36" y="402"/>
                  </a:cubicBezTo>
                  <a:cubicBezTo>
                    <a:pt x="49" y="398"/>
                    <a:pt x="62" y="393"/>
                    <a:pt x="80" y="389"/>
                  </a:cubicBezTo>
                  <a:cubicBezTo>
                    <a:pt x="93" y="384"/>
                    <a:pt x="111" y="380"/>
                    <a:pt x="133" y="371"/>
                  </a:cubicBezTo>
                  <a:cubicBezTo>
                    <a:pt x="168" y="354"/>
                    <a:pt x="212" y="336"/>
                    <a:pt x="256" y="314"/>
                  </a:cubicBezTo>
                  <a:cubicBezTo>
                    <a:pt x="270" y="305"/>
                    <a:pt x="279" y="301"/>
                    <a:pt x="292" y="292"/>
                  </a:cubicBezTo>
                  <a:cubicBezTo>
                    <a:pt x="301" y="287"/>
                    <a:pt x="314" y="279"/>
                    <a:pt x="327" y="274"/>
                  </a:cubicBezTo>
                  <a:cubicBezTo>
                    <a:pt x="349" y="261"/>
                    <a:pt x="371" y="248"/>
                    <a:pt x="398" y="234"/>
                  </a:cubicBezTo>
                  <a:cubicBezTo>
                    <a:pt x="442" y="204"/>
                    <a:pt x="486" y="177"/>
                    <a:pt x="530" y="146"/>
                  </a:cubicBezTo>
                  <a:cubicBezTo>
                    <a:pt x="574" y="120"/>
                    <a:pt x="614" y="98"/>
                    <a:pt x="645" y="76"/>
                  </a:cubicBezTo>
                  <a:cubicBezTo>
                    <a:pt x="662" y="62"/>
                    <a:pt x="680" y="54"/>
                    <a:pt x="693" y="45"/>
                  </a:cubicBezTo>
                  <a:cubicBezTo>
                    <a:pt x="706" y="36"/>
                    <a:pt x="720" y="27"/>
                    <a:pt x="729" y="23"/>
                  </a:cubicBezTo>
                  <a:cubicBezTo>
                    <a:pt x="746" y="9"/>
                    <a:pt x="759" y="1"/>
                    <a:pt x="75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67575" y="4915700"/>
              <a:ext cx="9400" cy="14925"/>
            </a:xfrm>
            <a:custGeom>
              <a:avLst/>
              <a:gdLst/>
              <a:ahLst/>
              <a:cxnLst/>
              <a:rect l="l" t="t" r="r" b="b"/>
              <a:pathLst>
                <a:path w="376" h="597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76" y="1"/>
                    <a:pt x="371" y="10"/>
                    <a:pt x="354" y="23"/>
                  </a:cubicBezTo>
                  <a:cubicBezTo>
                    <a:pt x="340" y="41"/>
                    <a:pt x="314" y="63"/>
                    <a:pt x="292" y="89"/>
                  </a:cubicBezTo>
                  <a:cubicBezTo>
                    <a:pt x="270" y="116"/>
                    <a:pt x="239" y="147"/>
                    <a:pt x="212" y="182"/>
                  </a:cubicBezTo>
                  <a:cubicBezTo>
                    <a:pt x="181" y="213"/>
                    <a:pt x="155" y="252"/>
                    <a:pt x="129" y="288"/>
                  </a:cubicBezTo>
                  <a:cubicBezTo>
                    <a:pt x="102" y="323"/>
                    <a:pt x="80" y="363"/>
                    <a:pt x="58" y="398"/>
                  </a:cubicBezTo>
                  <a:cubicBezTo>
                    <a:pt x="40" y="433"/>
                    <a:pt x="27" y="469"/>
                    <a:pt x="18" y="495"/>
                  </a:cubicBezTo>
                  <a:cubicBezTo>
                    <a:pt x="5" y="526"/>
                    <a:pt x="5" y="552"/>
                    <a:pt x="1" y="566"/>
                  </a:cubicBezTo>
                  <a:cubicBezTo>
                    <a:pt x="1" y="583"/>
                    <a:pt x="1" y="596"/>
                    <a:pt x="1" y="596"/>
                  </a:cubicBezTo>
                  <a:cubicBezTo>
                    <a:pt x="1" y="596"/>
                    <a:pt x="9" y="583"/>
                    <a:pt x="27" y="570"/>
                  </a:cubicBezTo>
                  <a:cubicBezTo>
                    <a:pt x="40" y="552"/>
                    <a:pt x="62" y="530"/>
                    <a:pt x="84" y="504"/>
                  </a:cubicBezTo>
                  <a:cubicBezTo>
                    <a:pt x="106" y="477"/>
                    <a:pt x="137" y="442"/>
                    <a:pt x="159" y="411"/>
                  </a:cubicBezTo>
                  <a:cubicBezTo>
                    <a:pt x="186" y="376"/>
                    <a:pt x="212" y="336"/>
                    <a:pt x="234" y="301"/>
                  </a:cubicBezTo>
                  <a:cubicBezTo>
                    <a:pt x="261" y="261"/>
                    <a:pt x="283" y="226"/>
                    <a:pt x="301" y="191"/>
                  </a:cubicBezTo>
                  <a:cubicBezTo>
                    <a:pt x="318" y="155"/>
                    <a:pt x="331" y="124"/>
                    <a:pt x="345" y="94"/>
                  </a:cubicBezTo>
                  <a:cubicBezTo>
                    <a:pt x="354" y="80"/>
                    <a:pt x="358" y="67"/>
                    <a:pt x="362" y="58"/>
                  </a:cubicBezTo>
                  <a:lnTo>
                    <a:pt x="371" y="27"/>
                  </a:lnTo>
                  <a:cubicBezTo>
                    <a:pt x="376" y="10"/>
                    <a:pt x="376" y="1"/>
                    <a:pt x="37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62400" y="4918025"/>
              <a:ext cx="5975" cy="15475"/>
            </a:xfrm>
            <a:custGeom>
              <a:avLst/>
              <a:gdLst/>
              <a:ahLst/>
              <a:cxnLst/>
              <a:rect l="l" t="t" r="r" b="b"/>
              <a:pathLst>
                <a:path w="239" h="619" extrusionOk="0">
                  <a:moveTo>
                    <a:pt x="238" y="1"/>
                  </a:moveTo>
                  <a:cubicBezTo>
                    <a:pt x="238" y="1"/>
                    <a:pt x="230" y="14"/>
                    <a:pt x="216" y="27"/>
                  </a:cubicBezTo>
                  <a:cubicBezTo>
                    <a:pt x="203" y="45"/>
                    <a:pt x="177" y="67"/>
                    <a:pt x="159" y="98"/>
                  </a:cubicBezTo>
                  <a:cubicBezTo>
                    <a:pt x="137" y="124"/>
                    <a:pt x="111" y="159"/>
                    <a:pt x="89" y="195"/>
                  </a:cubicBezTo>
                  <a:cubicBezTo>
                    <a:pt x="66" y="234"/>
                    <a:pt x="49" y="274"/>
                    <a:pt x="31" y="314"/>
                  </a:cubicBezTo>
                  <a:cubicBezTo>
                    <a:pt x="18" y="354"/>
                    <a:pt x="5" y="393"/>
                    <a:pt x="5" y="428"/>
                  </a:cubicBezTo>
                  <a:cubicBezTo>
                    <a:pt x="0" y="451"/>
                    <a:pt x="0" y="468"/>
                    <a:pt x="5" y="481"/>
                  </a:cubicBezTo>
                  <a:cubicBezTo>
                    <a:pt x="5" y="490"/>
                    <a:pt x="5" y="499"/>
                    <a:pt x="5" y="508"/>
                  </a:cubicBezTo>
                  <a:cubicBezTo>
                    <a:pt x="5" y="517"/>
                    <a:pt x="9" y="521"/>
                    <a:pt x="9" y="530"/>
                  </a:cubicBezTo>
                  <a:cubicBezTo>
                    <a:pt x="9" y="543"/>
                    <a:pt x="14" y="556"/>
                    <a:pt x="18" y="565"/>
                  </a:cubicBezTo>
                  <a:cubicBezTo>
                    <a:pt x="22" y="578"/>
                    <a:pt x="27" y="587"/>
                    <a:pt x="31" y="596"/>
                  </a:cubicBezTo>
                  <a:cubicBezTo>
                    <a:pt x="36" y="605"/>
                    <a:pt x="40" y="609"/>
                    <a:pt x="40" y="614"/>
                  </a:cubicBezTo>
                  <a:cubicBezTo>
                    <a:pt x="44" y="618"/>
                    <a:pt x="44" y="618"/>
                    <a:pt x="44" y="618"/>
                  </a:cubicBezTo>
                  <a:cubicBezTo>
                    <a:pt x="44" y="618"/>
                    <a:pt x="44" y="618"/>
                    <a:pt x="49" y="614"/>
                  </a:cubicBezTo>
                  <a:cubicBezTo>
                    <a:pt x="49" y="609"/>
                    <a:pt x="53" y="601"/>
                    <a:pt x="58" y="592"/>
                  </a:cubicBezTo>
                  <a:cubicBezTo>
                    <a:pt x="58" y="583"/>
                    <a:pt x="62" y="574"/>
                    <a:pt x="66" y="561"/>
                  </a:cubicBezTo>
                  <a:cubicBezTo>
                    <a:pt x="71" y="548"/>
                    <a:pt x="75" y="534"/>
                    <a:pt x="80" y="521"/>
                  </a:cubicBezTo>
                  <a:cubicBezTo>
                    <a:pt x="89" y="490"/>
                    <a:pt x="106" y="459"/>
                    <a:pt x="115" y="424"/>
                  </a:cubicBezTo>
                  <a:cubicBezTo>
                    <a:pt x="128" y="389"/>
                    <a:pt x="137" y="349"/>
                    <a:pt x="150" y="309"/>
                  </a:cubicBezTo>
                  <a:cubicBezTo>
                    <a:pt x="163" y="274"/>
                    <a:pt x="177" y="234"/>
                    <a:pt x="186" y="199"/>
                  </a:cubicBezTo>
                  <a:cubicBezTo>
                    <a:pt x="199" y="164"/>
                    <a:pt x="203" y="129"/>
                    <a:pt x="216" y="102"/>
                  </a:cubicBezTo>
                  <a:cubicBezTo>
                    <a:pt x="225" y="71"/>
                    <a:pt x="225" y="45"/>
                    <a:pt x="234" y="27"/>
                  </a:cubicBezTo>
                  <a:cubicBezTo>
                    <a:pt x="234" y="14"/>
                    <a:pt x="238" y="1"/>
                    <a:pt x="23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55875" y="4923000"/>
              <a:ext cx="4450" cy="16225"/>
            </a:xfrm>
            <a:custGeom>
              <a:avLst/>
              <a:gdLst/>
              <a:ahLst/>
              <a:cxnLst/>
              <a:rect l="l" t="t" r="r" b="b"/>
              <a:pathLst>
                <a:path w="178" h="649" extrusionOk="0">
                  <a:moveTo>
                    <a:pt x="177" y="0"/>
                  </a:moveTo>
                  <a:cubicBezTo>
                    <a:pt x="177" y="0"/>
                    <a:pt x="173" y="9"/>
                    <a:pt x="160" y="27"/>
                  </a:cubicBezTo>
                  <a:cubicBezTo>
                    <a:pt x="151" y="44"/>
                    <a:pt x="133" y="71"/>
                    <a:pt x="116" y="102"/>
                  </a:cubicBezTo>
                  <a:cubicBezTo>
                    <a:pt x="102" y="137"/>
                    <a:pt x="85" y="172"/>
                    <a:pt x="67" y="212"/>
                  </a:cubicBezTo>
                  <a:cubicBezTo>
                    <a:pt x="50" y="252"/>
                    <a:pt x="36" y="291"/>
                    <a:pt x="23" y="335"/>
                  </a:cubicBezTo>
                  <a:cubicBezTo>
                    <a:pt x="14" y="375"/>
                    <a:pt x="5" y="419"/>
                    <a:pt x="5" y="454"/>
                  </a:cubicBezTo>
                  <a:cubicBezTo>
                    <a:pt x="1" y="494"/>
                    <a:pt x="10" y="529"/>
                    <a:pt x="14" y="556"/>
                  </a:cubicBezTo>
                  <a:cubicBezTo>
                    <a:pt x="14" y="565"/>
                    <a:pt x="19" y="569"/>
                    <a:pt x="19" y="578"/>
                  </a:cubicBezTo>
                  <a:cubicBezTo>
                    <a:pt x="23" y="582"/>
                    <a:pt x="23" y="591"/>
                    <a:pt x="27" y="596"/>
                  </a:cubicBezTo>
                  <a:cubicBezTo>
                    <a:pt x="32" y="604"/>
                    <a:pt x="36" y="618"/>
                    <a:pt x="41" y="622"/>
                  </a:cubicBezTo>
                  <a:cubicBezTo>
                    <a:pt x="54" y="640"/>
                    <a:pt x="58" y="649"/>
                    <a:pt x="58" y="649"/>
                  </a:cubicBezTo>
                  <a:cubicBezTo>
                    <a:pt x="58" y="649"/>
                    <a:pt x="63" y="635"/>
                    <a:pt x="67" y="618"/>
                  </a:cubicBezTo>
                  <a:cubicBezTo>
                    <a:pt x="72" y="609"/>
                    <a:pt x="76" y="596"/>
                    <a:pt x="80" y="582"/>
                  </a:cubicBezTo>
                  <a:cubicBezTo>
                    <a:pt x="80" y="578"/>
                    <a:pt x="80" y="569"/>
                    <a:pt x="85" y="565"/>
                  </a:cubicBezTo>
                  <a:cubicBezTo>
                    <a:pt x="85" y="556"/>
                    <a:pt x="85" y="552"/>
                    <a:pt x="89" y="543"/>
                  </a:cubicBezTo>
                  <a:cubicBezTo>
                    <a:pt x="94" y="512"/>
                    <a:pt x="102" y="477"/>
                    <a:pt x="107" y="441"/>
                  </a:cubicBezTo>
                  <a:cubicBezTo>
                    <a:pt x="111" y="402"/>
                    <a:pt x="116" y="362"/>
                    <a:pt x="125" y="322"/>
                  </a:cubicBezTo>
                  <a:cubicBezTo>
                    <a:pt x="129" y="282"/>
                    <a:pt x="133" y="243"/>
                    <a:pt x="138" y="203"/>
                  </a:cubicBezTo>
                  <a:cubicBezTo>
                    <a:pt x="151" y="168"/>
                    <a:pt x="155" y="132"/>
                    <a:pt x="160" y="102"/>
                  </a:cubicBezTo>
                  <a:cubicBezTo>
                    <a:pt x="169" y="71"/>
                    <a:pt x="173" y="44"/>
                    <a:pt x="177" y="27"/>
                  </a:cubicBezTo>
                  <a:cubicBezTo>
                    <a:pt x="177" y="9"/>
                    <a:pt x="177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251375" y="4928400"/>
              <a:ext cx="3550" cy="16675"/>
            </a:xfrm>
            <a:custGeom>
              <a:avLst/>
              <a:gdLst/>
              <a:ahLst/>
              <a:cxnLst/>
              <a:rect l="l" t="t" r="r" b="b"/>
              <a:pathLst>
                <a:path w="142" h="667" extrusionOk="0">
                  <a:moveTo>
                    <a:pt x="53" y="0"/>
                  </a:moveTo>
                  <a:cubicBezTo>
                    <a:pt x="53" y="0"/>
                    <a:pt x="53" y="13"/>
                    <a:pt x="44" y="31"/>
                  </a:cubicBezTo>
                  <a:cubicBezTo>
                    <a:pt x="44" y="49"/>
                    <a:pt x="35" y="80"/>
                    <a:pt x="31" y="111"/>
                  </a:cubicBezTo>
                  <a:cubicBezTo>
                    <a:pt x="27" y="128"/>
                    <a:pt x="27" y="146"/>
                    <a:pt x="22" y="163"/>
                  </a:cubicBezTo>
                  <a:cubicBezTo>
                    <a:pt x="18" y="181"/>
                    <a:pt x="13" y="203"/>
                    <a:pt x="13" y="221"/>
                  </a:cubicBezTo>
                  <a:cubicBezTo>
                    <a:pt x="9" y="243"/>
                    <a:pt x="9" y="265"/>
                    <a:pt x="5" y="287"/>
                  </a:cubicBezTo>
                  <a:cubicBezTo>
                    <a:pt x="5" y="296"/>
                    <a:pt x="5" y="305"/>
                    <a:pt x="5" y="318"/>
                  </a:cubicBezTo>
                  <a:cubicBezTo>
                    <a:pt x="5" y="327"/>
                    <a:pt x="0" y="340"/>
                    <a:pt x="0" y="349"/>
                  </a:cubicBezTo>
                  <a:cubicBezTo>
                    <a:pt x="0" y="371"/>
                    <a:pt x="0" y="393"/>
                    <a:pt x="0" y="415"/>
                  </a:cubicBezTo>
                  <a:cubicBezTo>
                    <a:pt x="0" y="424"/>
                    <a:pt x="5" y="433"/>
                    <a:pt x="5" y="446"/>
                  </a:cubicBezTo>
                  <a:cubicBezTo>
                    <a:pt x="5" y="455"/>
                    <a:pt x="5" y="463"/>
                    <a:pt x="9" y="472"/>
                  </a:cubicBezTo>
                  <a:cubicBezTo>
                    <a:pt x="9" y="481"/>
                    <a:pt x="9" y="490"/>
                    <a:pt x="9" y="499"/>
                  </a:cubicBezTo>
                  <a:cubicBezTo>
                    <a:pt x="13" y="508"/>
                    <a:pt x="13" y="516"/>
                    <a:pt x="18" y="525"/>
                  </a:cubicBezTo>
                  <a:cubicBezTo>
                    <a:pt x="22" y="538"/>
                    <a:pt x="22" y="556"/>
                    <a:pt x="27" y="574"/>
                  </a:cubicBezTo>
                  <a:cubicBezTo>
                    <a:pt x="31" y="605"/>
                    <a:pt x="49" y="627"/>
                    <a:pt x="57" y="644"/>
                  </a:cubicBezTo>
                  <a:cubicBezTo>
                    <a:pt x="62" y="653"/>
                    <a:pt x="66" y="658"/>
                    <a:pt x="71" y="662"/>
                  </a:cubicBezTo>
                  <a:cubicBezTo>
                    <a:pt x="75" y="666"/>
                    <a:pt x="75" y="666"/>
                    <a:pt x="75" y="666"/>
                  </a:cubicBezTo>
                  <a:lnTo>
                    <a:pt x="80" y="658"/>
                  </a:lnTo>
                  <a:cubicBezTo>
                    <a:pt x="80" y="653"/>
                    <a:pt x="84" y="644"/>
                    <a:pt x="88" y="636"/>
                  </a:cubicBezTo>
                  <a:cubicBezTo>
                    <a:pt x="93" y="613"/>
                    <a:pt x="110" y="587"/>
                    <a:pt x="119" y="556"/>
                  </a:cubicBezTo>
                  <a:cubicBezTo>
                    <a:pt x="124" y="538"/>
                    <a:pt x="128" y="521"/>
                    <a:pt x="132" y="499"/>
                  </a:cubicBezTo>
                  <a:cubicBezTo>
                    <a:pt x="137" y="490"/>
                    <a:pt x="137" y="481"/>
                    <a:pt x="141" y="468"/>
                  </a:cubicBezTo>
                  <a:cubicBezTo>
                    <a:pt x="141" y="459"/>
                    <a:pt x="141" y="450"/>
                    <a:pt x="141" y="437"/>
                  </a:cubicBezTo>
                  <a:cubicBezTo>
                    <a:pt x="141" y="433"/>
                    <a:pt x="141" y="428"/>
                    <a:pt x="141" y="424"/>
                  </a:cubicBezTo>
                  <a:cubicBezTo>
                    <a:pt x="141" y="419"/>
                    <a:pt x="141" y="419"/>
                    <a:pt x="141" y="415"/>
                  </a:cubicBezTo>
                  <a:cubicBezTo>
                    <a:pt x="141" y="411"/>
                    <a:pt x="141" y="411"/>
                    <a:pt x="141" y="406"/>
                  </a:cubicBezTo>
                  <a:cubicBezTo>
                    <a:pt x="141" y="397"/>
                    <a:pt x="137" y="388"/>
                    <a:pt x="137" y="380"/>
                  </a:cubicBezTo>
                  <a:cubicBezTo>
                    <a:pt x="137" y="358"/>
                    <a:pt x="132" y="340"/>
                    <a:pt x="128" y="318"/>
                  </a:cubicBezTo>
                  <a:cubicBezTo>
                    <a:pt x="128" y="309"/>
                    <a:pt x="124" y="300"/>
                    <a:pt x="124" y="287"/>
                  </a:cubicBezTo>
                  <a:cubicBezTo>
                    <a:pt x="124" y="278"/>
                    <a:pt x="119" y="269"/>
                    <a:pt x="119" y="261"/>
                  </a:cubicBezTo>
                  <a:cubicBezTo>
                    <a:pt x="115" y="238"/>
                    <a:pt x="115" y="221"/>
                    <a:pt x="110" y="199"/>
                  </a:cubicBezTo>
                  <a:cubicBezTo>
                    <a:pt x="106" y="181"/>
                    <a:pt x="102" y="163"/>
                    <a:pt x="97" y="146"/>
                  </a:cubicBezTo>
                  <a:cubicBezTo>
                    <a:pt x="93" y="128"/>
                    <a:pt x="88" y="111"/>
                    <a:pt x="88" y="97"/>
                  </a:cubicBezTo>
                  <a:cubicBezTo>
                    <a:pt x="80" y="66"/>
                    <a:pt x="71" y="44"/>
                    <a:pt x="66" y="27"/>
                  </a:cubicBezTo>
                  <a:cubicBezTo>
                    <a:pt x="57" y="9"/>
                    <a:pt x="53" y="0"/>
                    <a:pt x="5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45750" y="4934575"/>
              <a:ext cx="3650" cy="16125"/>
            </a:xfrm>
            <a:custGeom>
              <a:avLst/>
              <a:gdLst/>
              <a:ahLst/>
              <a:cxnLst/>
              <a:rect l="l" t="t" r="r" b="b"/>
              <a:pathLst>
                <a:path w="146" h="645" extrusionOk="0">
                  <a:moveTo>
                    <a:pt x="5" y="0"/>
                  </a:moveTo>
                  <a:cubicBezTo>
                    <a:pt x="5" y="0"/>
                    <a:pt x="5" y="14"/>
                    <a:pt x="5" y="31"/>
                  </a:cubicBezTo>
                  <a:cubicBezTo>
                    <a:pt x="5" y="49"/>
                    <a:pt x="5" y="75"/>
                    <a:pt x="5" y="106"/>
                  </a:cubicBezTo>
                  <a:cubicBezTo>
                    <a:pt x="5" y="141"/>
                    <a:pt x="0" y="177"/>
                    <a:pt x="5" y="221"/>
                  </a:cubicBezTo>
                  <a:cubicBezTo>
                    <a:pt x="5" y="261"/>
                    <a:pt x="9" y="300"/>
                    <a:pt x="13" y="344"/>
                  </a:cubicBezTo>
                  <a:cubicBezTo>
                    <a:pt x="18" y="353"/>
                    <a:pt x="18" y="362"/>
                    <a:pt x="22" y="375"/>
                  </a:cubicBezTo>
                  <a:cubicBezTo>
                    <a:pt x="27" y="384"/>
                    <a:pt x="27" y="393"/>
                    <a:pt x="31" y="406"/>
                  </a:cubicBezTo>
                  <a:cubicBezTo>
                    <a:pt x="35" y="424"/>
                    <a:pt x="35" y="441"/>
                    <a:pt x="40" y="459"/>
                  </a:cubicBezTo>
                  <a:cubicBezTo>
                    <a:pt x="49" y="499"/>
                    <a:pt x="62" y="530"/>
                    <a:pt x="75" y="561"/>
                  </a:cubicBezTo>
                  <a:cubicBezTo>
                    <a:pt x="84" y="591"/>
                    <a:pt x="106" y="609"/>
                    <a:pt x="119" y="627"/>
                  </a:cubicBezTo>
                  <a:cubicBezTo>
                    <a:pt x="124" y="631"/>
                    <a:pt x="132" y="636"/>
                    <a:pt x="137" y="640"/>
                  </a:cubicBezTo>
                  <a:lnTo>
                    <a:pt x="141" y="644"/>
                  </a:lnTo>
                  <a:lnTo>
                    <a:pt x="141" y="636"/>
                  </a:lnTo>
                  <a:cubicBezTo>
                    <a:pt x="141" y="631"/>
                    <a:pt x="141" y="627"/>
                    <a:pt x="141" y="614"/>
                  </a:cubicBezTo>
                  <a:cubicBezTo>
                    <a:pt x="141" y="596"/>
                    <a:pt x="146" y="569"/>
                    <a:pt x="141" y="539"/>
                  </a:cubicBezTo>
                  <a:cubicBezTo>
                    <a:pt x="141" y="508"/>
                    <a:pt x="146" y="468"/>
                    <a:pt x="141" y="428"/>
                  </a:cubicBezTo>
                  <a:cubicBezTo>
                    <a:pt x="141" y="406"/>
                    <a:pt x="141" y="389"/>
                    <a:pt x="137" y="366"/>
                  </a:cubicBezTo>
                  <a:cubicBezTo>
                    <a:pt x="132" y="362"/>
                    <a:pt x="132" y="353"/>
                    <a:pt x="132" y="349"/>
                  </a:cubicBezTo>
                  <a:cubicBezTo>
                    <a:pt x="132" y="344"/>
                    <a:pt x="128" y="340"/>
                    <a:pt x="128" y="336"/>
                  </a:cubicBezTo>
                  <a:cubicBezTo>
                    <a:pt x="124" y="327"/>
                    <a:pt x="124" y="318"/>
                    <a:pt x="119" y="305"/>
                  </a:cubicBezTo>
                  <a:cubicBezTo>
                    <a:pt x="110" y="269"/>
                    <a:pt x="102" y="225"/>
                    <a:pt x="88" y="190"/>
                  </a:cubicBezTo>
                  <a:cubicBezTo>
                    <a:pt x="80" y="155"/>
                    <a:pt x="62" y="119"/>
                    <a:pt x="53" y="93"/>
                  </a:cubicBezTo>
                  <a:cubicBezTo>
                    <a:pt x="40" y="62"/>
                    <a:pt x="27" y="40"/>
                    <a:pt x="18" y="27"/>
                  </a:cubicBezTo>
                  <a:cubicBezTo>
                    <a:pt x="9" y="9"/>
                    <a:pt x="5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40125" y="4941950"/>
              <a:ext cx="6075" cy="15150"/>
            </a:xfrm>
            <a:custGeom>
              <a:avLst/>
              <a:gdLst/>
              <a:ahLst/>
              <a:cxnLst/>
              <a:rect l="l" t="t" r="r" b="b"/>
              <a:pathLst>
                <a:path w="243" h="606" extrusionOk="0">
                  <a:moveTo>
                    <a:pt x="49" y="1"/>
                  </a:moveTo>
                  <a:cubicBezTo>
                    <a:pt x="49" y="1"/>
                    <a:pt x="49" y="5"/>
                    <a:pt x="44" y="14"/>
                  </a:cubicBezTo>
                  <a:cubicBezTo>
                    <a:pt x="40" y="19"/>
                    <a:pt x="35" y="27"/>
                    <a:pt x="31" y="36"/>
                  </a:cubicBezTo>
                  <a:cubicBezTo>
                    <a:pt x="27" y="58"/>
                    <a:pt x="13" y="89"/>
                    <a:pt x="9" y="124"/>
                  </a:cubicBezTo>
                  <a:cubicBezTo>
                    <a:pt x="5" y="155"/>
                    <a:pt x="0" y="199"/>
                    <a:pt x="5" y="239"/>
                  </a:cubicBezTo>
                  <a:cubicBezTo>
                    <a:pt x="9" y="279"/>
                    <a:pt x="18" y="319"/>
                    <a:pt x="31" y="358"/>
                  </a:cubicBezTo>
                  <a:cubicBezTo>
                    <a:pt x="44" y="398"/>
                    <a:pt x="62" y="438"/>
                    <a:pt x="84" y="469"/>
                  </a:cubicBezTo>
                  <a:cubicBezTo>
                    <a:pt x="106" y="504"/>
                    <a:pt x="137" y="526"/>
                    <a:pt x="159" y="544"/>
                  </a:cubicBezTo>
                  <a:cubicBezTo>
                    <a:pt x="181" y="566"/>
                    <a:pt x="207" y="579"/>
                    <a:pt x="221" y="592"/>
                  </a:cubicBezTo>
                  <a:cubicBezTo>
                    <a:pt x="230" y="596"/>
                    <a:pt x="234" y="601"/>
                    <a:pt x="238" y="601"/>
                  </a:cubicBezTo>
                  <a:cubicBezTo>
                    <a:pt x="243" y="605"/>
                    <a:pt x="243" y="605"/>
                    <a:pt x="243" y="605"/>
                  </a:cubicBezTo>
                  <a:cubicBezTo>
                    <a:pt x="243" y="605"/>
                    <a:pt x="243" y="605"/>
                    <a:pt x="243" y="601"/>
                  </a:cubicBezTo>
                  <a:cubicBezTo>
                    <a:pt x="243" y="592"/>
                    <a:pt x="238" y="588"/>
                    <a:pt x="238" y="579"/>
                  </a:cubicBezTo>
                  <a:cubicBezTo>
                    <a:pt x="234" y="561"/>
                    <a:pt x="225" y="535"/>
                    <a:pt x="212" y="508"/>
                  </a:cubicBezTo>
                  <a:cubicBezTo>
                    <a:pt x="194" y="482"/>
                    <a:pt x="181" y="451"/>
                    <a:pt x="163" y="420"/>
                  </a:cubicBezTo>
                  <a:cubicBezTo>
                    <a:pt x="150" y="389"/>
                    <a:pt x="132" y="349"/>
                    <a:pt x="119" y="314"/>
                  </a:cubicBezTo>
                  <a:cubicBezTo>
                    <a:pt x="106" y="279"/>
                    <a:pt x="93" y="244"/>
                    <a:pt x="80" y="208"/>
                  </a:cubicBezTo>
                  <a:cubicBezTo>
                    <a:pt x="66" y="173"/>
                    <a:pt x="57" y="138"/>
                    <a:pt x="53" y="107"/>
                  </a:cubicBezTo>
                  <a:cubicBezTo>
                    <a:pt x="49" y="80"/>
                    <a:pt x="44" y="54"/>
                    <a:pt x="44" y="32"/>
                  </a:cubicBezTo>
                  <a:cubicBezTo>
                    <a:pt x="44" y="23"/>
                    <a:pt x="44" y="14"/>
                    <a:pt x="49" y="10"/>
                  </a:cubicBezTo>
                  <a:cubicBezTo>
                    <a:pt x="49" y="5"/>
                    <a:pt x="49" y="1"/>
                    <a:pt x="4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34600" y="4951125"/>
              <a:ext cx="7850" cy="12250"/>
            </a:xfrm>
            <a:custGeom>
              <a:avLst/>
              <a:gdLst/>
              <a:ahLst/>
              <a:cxnLst/>
              <a:rect l="l" t="t" r="r" b="b"/>
              <a:pathLst>
                <a:path w="314" h="490" extrusionOk="0">
                  <a:moveTo>
                    <a:pt x="9" y="0"/>
                  </a:moveTo>
                  <a:cubicBezTo>
                    <a:pt x="9" y="0"/>
                    <a:pt x="5" y="9"/>
                    <a:pt x="1" y="27"/>
                  </a:cubicBezTo>
                  <a:cubicBezTo>
                    <a:pt x="1" y="49"/>
                    <a:pt x="1" y="75"/>
                    <a:pt x="1" y="106"/>
                  </a:cubicBezTo>
                  <a:cubicBezTo>
                    <a:pt x="5" y="119"/>
                    <a:pt x="5" y="137"/>
                    <a:pt x="9" y="154"/>
                  </a:cubicBezTo>
                  <a:cubicBezTo>
                    <a:pt x="9" y="172"/>
                    <a:pt x="14" y="190"/>
                    <a:pt x="18" y="207"/>
                  </a:cubicBezTo>
                  <a:cubicBezTo>
                    <a:pt x="27" y="247"/>
                    <a:pt x="40" y="282"/>
                    <a:pt x="58" y="318"/>
                  </a:cubicBezTo>
                  <a:cubicBezTo>
                    <a:pt x="76" y="349"/>
                    <a:pt x="98" y="384"/>
                    <a:pt x="124" y="406"/>
                  </a:cubicBezTo>
                  <a:cubicBezTo>
                    <a:pt x="128" y="415"/>
                    <a:pt x="137" y="419"/>
                    <a:pt x="146" y="428"/>
                  </a:cubicBezTo>
                  <a:cubicBezTo>
                    <a:pt x="151" y="432"/>
                    <a:pt x="159" y="437"/>
                    <a:pt x="164" y="441"/>
                  </a:cubicBezTo>
                  <a:cubicBezTo>
                    <a:pt x="181" y="450"/>
                    <a:pt x="195" y="459"/>
                    <a:pt x="208" y="468"/>
                  </a:cubicBezTo>
                  <a:cubicBezTo>
                    <a:pt x="217" y="472"/>
                    <a:pt x="221" y="472"/>
                    <a:pt x="230" y="477"/>
                  </a:cubicBezTo>
                  <a:cubicBezTo>
                    <a:pt x="234" y="481"/>
                    <a:pt x="243" y="481"/>
                    <a:pt x="248" y="481"/>
                  </a:cubicBezTo>
                  <a:cubicBezTo>
                    <a:pt x="261" y="485"/>
                    <a:pt x="274" y="490"/>
                    <a:pt x="283" y="490"/>
                  </a:cubicBezTo>
                  <a:lnTo>
                    <a:pt x="314" y="490"/>
                  </a:lnTo>
                  <a:cubicBezTo>
                    <a:pt x="314" y="490"/>
                    <a:pt x="309" y="485"/>
                    <a:pt x="296" y="472"/>
                  </a:cubicBezTo>
                  <a:cubicBezTo>
                    <a:pt x="292" y="468"/>
                    <a:pt x="283" y="459"/>
                    <a:pt x="278" y="450"/>
                  </a:cubicBezTo>
                  <a:cubicBezTo>
                    <a:pt x="274" y="446"/>
                    <a:pt x="270" y="441"/>
                    <a:pt x="265" y="437"/>
                  </a:cubicBezTo>
                  <a:cubicBezTo>
                    <a:pt x="261" y="432"/>
                    <a:pt x="256" y="424"/>
                    <a:pt x="252" y="419"/>
                  </a:cubicBezTo>
                  <a:cubicBezTo>
                    <a:pt x="234" y="402"/>
                    <a:pt x="217" y="375"/>
                    <a:pt x="195" y="353"/>
                  </a:cubicBezTo>
                  <a:cubicBezTo>
                    <a:pt x="173" y="327"/>
                    <a:pt x="151" y="296"/>
                    <a:pt x="133" y="269"/>
                  </a:cubicBezTo>
                  <a:cubicBezTo>
                    <a:pt x="111" y="238"/>
                    <a:pt x="89" y="207"/>
                    <a:pt x="76" y="177"/>
                  </a:cubicBezTo>
                  <a:cubicBezTo>
                    <a:pt x="67" y="163"/>
                    <a:pt x="58" y="146"/>
                    <a:pt x="49" y="132"/>
                  </a:cubicBezTo>
                  <a:cubicBezTo>
                    <a:pt x="45" y="119"/>
                    <a:pt x="36" y="106"/>
                    <a:pt x="36" y="93"/>
                  </a:cubicBezTo>
                  <a:cubicBezTo>
                    <a:pt x="27" y="66"/>
                    <a:pt x="18" y="40"/>
                    <a:pt x="14" y="27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30400" y="4958950"/>
              <a:ext cx="10500" cy="10275"/>
            </a:xfrm>
            <a:custGeom>
              <a:avLst/>
              <a:gdLst/>
              <a:ahLst/>
              <a:cxnLst/>
              <a:rect l="l" t="t" r="r" b="b"/>
              <a:pathLst>
                <a:path w="420" h="4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" y="5"/>
                    <a:pt x="19" y="18"/>
                  </a:cubicBezTo>
                  <a:cubicBezTo>
                    <a:pt x="27" y="22"/>
                    <a:pt x="32" y="31"/>
                    <a:pt x="36" y="40"/>
                  </a:cubicBezTo>
                  <a:cubicBezTo>
                    <a:pt x="41" y="49"/>
                    <a:pt x="45" y="53"/>
                    <a:pt x="49" y="58"/>
                  </a:cubicBezTo>
                  <a:cubicBezTo>
                    <a:pt x="49" y="62"/>
                    <a:pt x="54" y="66"/>
                    <a:pt x="58" y="71"/>
                  </a:cubicBezTo>
                  <a:cubicBezTo>
                    <a:pt x="67" y="84"/>
                    <a:pt x="76" y="97"/>
                    <a:pt x="85" y="111"/>
                  </a:cubicBezTo>
                  <a:cubicBezTo>
                    <a:pt x="94" y="119"/>
                    <a:pt x="102" y="137"/>
                    <a:pt x="111" y="150"/>
                  </a:cubicBezTo>
                  <a:cubicBezTo>
                    <a:pt x="129" y="181"/>
                    <a:pt x="146" y="212"/>
                    <a:pt x="169" y="243"/>
                  </a:cubicBezTo>
                  <a:cubicBezTo>
                    <a:pt x="191" y="274"/>
                    <a:pt x="213" y="300"/>
                    <a:pt x="239" y="327"/>
                  </a:cubicBezTo>
                  <a:cubicBezTo>
                    <a:pt x="266" y="353"/>
                    <a:pt x="296" y="366"/>
                    <a:pt x="319" y="384"/>
                  </a:cubicBezTo>
                  <a:cubicBezTo>
                    <a:pt x="327" y="389"/>
                    <a:pt x="332" y="389"/>
                    <a:pt x="341" y="393"/>
                  </a:cubicBezTo>
                  <a:cubicBezTo>
                    <a:pt x="345" y="393"/>
                    <a:pt x="354" y="397"/>
                    <a:pt x="358" y="397"/>
                  </a:cubicBezTo>
                  <a:cubicBezTo>
                    <a:pt x="367" y="402"/>
                    <a:pt x="371" y="402"/>
                    <a:pt x="376" y="402"/>
                  </a:cubicBezTo>
                  <a:cubicBezTo>
                    <a:pt x="380" y="402"/>
                    <a:pt x="389" y="406"/>
                    <a:pt x="394" y="406"/>
                  </a:cubicBezTo>
                  <a:cubicBezTo>
                    <a:pt x="411" y="406"/>
                    <a:pt x="420" y="411"/>
                    <a:pt x="420" y="411"/>
                  </a:cubicBezTo>
                  <a:cubicBezTo>
                    <a:pt x="420" y="411"/>
                    <a:pt x="416" y="402"/>
                    <a:pt x="411" y="384"/>
                  </a:cubicBezTo>
                  <a:cubicBezTo>
                    <a:pt x="407" y="380"/>
                    <a:pt x="402" y="375"/>
                    <a:pt x="402" y="371"/>
                  </a:cubicBezTo>
                  <a:cubicBezTo>
                    <a:pt x="398" y="366"/>
                    <a:pt x="398" y="362"/>
                    <a:pt x="394" y="358"/>
                  </a:cubicBezTo>
                  <a:cubicBezTo>
                    <a:pt x="389" y="353"/>
                    <a:pt x="389" y="349"/>
                    <a:pt x="385" y="344"/>
                  </a:cubicBezTo>
                  <a:cubicBezTo>
                    <a:pt x="380" y="336"/>
                    <a:pt x="376" y="331"/>
                    <a:pt x="371" y="327"/>
                  </a:cubicBezTo>
                  <a:cubicBezTo>
                    <a:pt x="371" y="322"/>
                    <a:pt x="367" y="318"/>
                    <a:pt x="363" y="309"/>
                  </a:cubicBezTo>
                  <a:cubicBezTo>
                    <a:pt x="358" y="305"/>
                    <a:pt x="354" y="300"/>
                    <a:pt x="349" y="291"/>
                  </a:cubicBezTo>
                  <a:cubicBezTo>
                    <a:pt x="345" y="287"/>
                    <a:pt x="341" y="278"/>
                    <a:pt x="336" y="274"/>
                  </a:cubicBezTo>
                  <a:cubicBezTo>
                    <a:pt x="332" y="265"/>
                    <a:pt x="327" y="261"/>
                    <a:pt x="323" y="252"/>
                  </a:cubicBezTo>
                  <a:cubicBezTo>
                    <a:pt x="301" y="225"/>
                    <a:pt x="279" y="199"/>
                    <a:pt x="257" y="172"/>
                  </a:cubicBezTo>
                  <a:cubicBezTo>
                    <a:pt x="230" y="141"/>
                    <a:pt x="204" y="115"/>
                    <a:pt x="177" y="93"/>
                  </a:cubicBezTo>
                  <a:cubicBezTo>
                    <a:pt x="151" y="71"/>
                    <a:pt x="120" y="49"/>
                    <a:pt x="98" y="36"/>
                  </a:cubicBezTo>
                  <a:cubicBezTo>
                    <a:pt x="89" y="31"/>
                    <a:pt x="85" y="27"/>
                    <a:pt x="80" y="27"/>
                  </a:cubicBezTo>
                  <a:cubicBezTo>
                    <a:pt x="71" y="22"/>
                    <a:pt x="67" y="22"/>
                    <a:pt x="63" y="18"/>
                  </a:cubicBezTo>
                  <a:cubicBezTo>
                    <a:pt x="49" y="14"/>
                    <a:pt x="41" y="9"/>
                    <a:pt x="32" y="9"/>
                  </a:cubicBezTo>
                  <a:cubicBezTo>
                    <a:pt x="10" y="5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03525" y="4866500"/>
              <a:ext cx="40025" cy="146175"/>
            </a:xfrm>
            <a:custGeom>
              <a:avLst/>
              <a:gdLst/>
              <a:ahLst/>
              <a:cxnLst/>
              <a:rect l="l" t="t" r="r" b="b"/>
              <a:pathLst>
                <a:path w="1601" h="5847" extrusionOk="0">
                  <a:moveTo>
                    <a:pt x="1591" y="1"/>
                  </a:moveTo>
                  <a:cubicBezTo>
                    <a:pt x="1588" y="1"/>
                    <a:pt x="1585" y="2"/>
                    <a:pt x="1583" y="6"/>
                  </a:cubicBezTo>
                  <a:cubicBezTo>
                    <a:pt x="1469" y="398"/>
                    <a:pt x="1438" y="813"/>
                    <a:pt x="1380" y="1215"/>
                  </a:cubicBezTo>
                  <a:cubicBezTo>
                    <a:pt x="1327" y="1616"/>
                    <a:pt x="1252" y="2013"/>
                    <a:pt x="1186" y="2410"/>
                  </a:cubicBezTo>
                  <a:cubicBezTo>
                    <a:pt x="1049" y="3217"/>
                    <a:pt x="877" y="4016"/>
                    <a:pt x="569" y="4775"/>
                  </a:cubicBezTo>
                  <a:cubicBezTo>
                    <a:pt x="489" y="4964"/>
                    <a:pt x="401" y="5150"/>
                    <a:pt x="322" y="5335"/>
                  </a:cubicBezTo>
                  <a:cubicBezTo>
                    <a:pt x="264" y="5481"/>
                    <a:pt x="194" y="5679"/>
                    <a:pt x="52" y="5754"/>
                  </a:cubicBezTo>
                  <a:cubicBezTo>
                    <a:pt x="1" y="5780"/>
                    <a:pt x="26" y="5846"/>
                    <a:pt x="70" y="5846"/>
                  </a:cubicBezTo>
                  <a:cubicBezTo>
                    <a:pt x="78" y="5846"/>
                    <a:pt x="87" y="5844"/>
                    <a:pt x="97" y="5838"/>
                  </a:cubicBezTo>
                  <a:cubicBezTo>
                    <a:pt x="207" y="5772"/>
                    <a:pt x="269" y="5648"/>
                    <a:pt x="317" y="5534"/>
                  </a:cubicBezTo>
                  <a:cubicBezTo>
                    <a:pt x="374" y="5384"/>
                    <a:pt x="436" y="5238"/>
                    <a:pt x="498" y="5092"/>
                  </a:cubicBezTo>
                  <a:cubicBezTo>
                    <a:pt x="657" y="4717"/>
                    <a:pt x="789" y="4334"/>
                    <a:pt x="899" y="3941"/>
                  </a:cubicBezTo>
                  <a:cubicBezTo>
                    <a:pt x="1129" y="3125"/>
                    <a:pt x="1252" y="2278"/>
                    <a:pt x="1380" y="1440"/>
                  </a:cubicBezTo>
                  <a:cubicBezTo>
                    <a:pt x="1451" y="963"/>
                    <a:pt x="1508" y="487"/>
                    <a:pt x="1601" y="10"/>
                  </a:cubicBezTo>
                  <a:cubicBezTo>
                    <a:pt x="1601" y="5"/>
                    <a:pt x="1596" y="1"/>
                    <a:pt x="159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42650" y="4826475"/>
              <a:ext cx="12050" cy="40300"/>
            </a:xfrm>
            <a:custGeom>
              <a:avLst/>
              <a:gdLst/>
              <a:ahLst/>
              <a:cxnLst/>
              <a:rect l="l" t="t" r="r" b="b"/>
              <a:pathLst>
                <a:path w="482" h="1612" extrusionOk="0">
                  <a:moveTo>
                    <a:pt x="481" y="1"/>
                  </a:moveTo>
                  <a:lnTo>
                    <a:pt x="481" y="1"/>
                  </a:lnTo>
                  <a:cubicBezTo>
                    <a:pt x="481" y="1"/>
                    <a:pt x="468" y="27"/>
                    <a:pt x="446" y="67"/>
                  </a:cubicBezTo>
                  <a:cubicBezTo>
                    <a:pt x="437" y="89"/>
                    <a:pt x="424" y="111"/>
                    <a:pt x="406" y="142"/>
                  </a:cubicBezTo>
                  <a:cubicBezTo>
                    <a:pt x="393" y="169"/>
                    <a:pt x="376" y="199"/>
                    <a:pt x="358" y="239"/>
                  </a:cubicBezTo>
                  <a:cubicBezTo>
                    <a:pt x="349" y="257"/>
                    <a:pt x="340" y="274"/>
                    <a:pt x="331" y="292"/>
                  </a:cubicBezTo>
                  <a:cubicBezTo>
                    <a:pt x="323" y="314"/>
                    <a:pt x="314" y="332"/>
                    <a:pt x="301" y="354"/>
                  </a:cubicBezTo>
                  <a:cubicBezTo>
                    <a:pt x="283" y="394"/>
                    <a:pt x="265" y="438"/>
                    <a:pt x="243" y="486"/>
                  </a:cubicBezTo>
                  <a:cubicBezTo>
                    <a:pt x="208" y="574"/>
                    <a:pt x="173" y="676"/>
                    <a:pt x="137" y="777"/>
                  </a:cubicBezTo>
                  <a:cubicBezTo>
                    <a:pt x="106" y="874"/>
                    <a:pt x="80" y="976"/>
                    <a:pt x="58" y="1073"/>
                  </a:cubicBezTo>
                  <a:cubicBezTo>
                    <a:pt x="49" y="1121"/>
                    <a:pt x="40" y="1170"/>
                    <a:pt x="31" y="1214"/>
                  </a:cubicBezTo>
                  <a:cubicBezTo>
                    <a:pt x="27" y="1258"/>
                    <a:pt x="23" y="1298"/>
                    <a:pt x="14" y="1338"/>
                  </a:cubicBezTo>
                  <a:cubicBezTo>
                    <a:pt x="1" y="1417"/>
                    <a:pt x="9" y="1488"/>
                    <a:pt x="5" y="1532"/>
                  </a:cubicBezTo>
                  <a:cubicBezTo>
                    <a:pt x="9" y="1580"/>
                    <a:pt x="14" y="1611"/>
                    <a:pt x="14" y="1611"/>
                  </a:cubicBezTo>
                  <a:cubicBezTo>
                    <a:pt x="14" y="1611"/>
                    <a:pt x="27" y="1589"/>
                    <a:pt x="58" y="1549"/>
                  </a:cubicBezTo>
                  <a:cubicBezTo>
                    <a:pt x="80" y="1505"/>
                    <a:pt x="120" y="1448"/>
                    <a:pt x="151" y="1377"/>
                  </a:cubicBezTo>
                  <a:cubicBezTo>
                    <a:pt x="177" y="1302"/>
                    <a:pt x="217" y="1219"/>
                    <a:pt x="243" y="1126"/>
                  </a:cubicBezTo>
                  <a:cubicBezTo>
                    <a:pt x="279" y="1029"/>
                    <a:pt x="301" y="927"/>
                    <a:pt x="327" y="830"/>
                  </a:cubicBezTo>
                  <a:cubicBezTo>
                    <a:pt x="349" y="724"/>
                    <a:pt x="371" y="623"/>
                    <a:pt x="389" y="530"/>
                  </a:cubicBezTo>
                  <a:cubicBezTo>
                    <a:pt x="402" y="482"/>
                    <a:pt x="406" y="433"/>
                    <a:pt x="415" y="389"/>
                  </a:cubicBezTo>
                  <a:cubicBezTo>
                    <a:pt x="424" y="345"/>
                    <a:pt x="429" y="301"/>
                    <a:pt x="437" y="261"/>
                  </a:cubicBezTo>
                  <a:cubicBezTo>
                    <a:pt x="451" y="186"/>
                    <a:pt x="459" y="120"/>
                    <a:pt x="468" y="76"/>
                  </a:cubicBezTo>
                  <a:cubicBezTo>
                    <a:pt x="477" y="27"/>
                    <a:pt x="481" y="1"/>
                    <a:pt x="4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43975" y="4838275"/>
              <a:ext cx="18875" cy="34450"/>
            </a:xfrm>
            <a:custGeom>
              <a:avLst/>
              <a:gdLst/>
              <a:ahLst/>
              <a:cxnLst/>
              <a:rect l="l" t="t" r="r" b="b"/>
              <a:pathLst>
                <a:path w="755" h="1378" extrusionOk="0">
                  <a:moveTo>
                    <a:pt x="755" y="1"/>
                  </a:moveTo>
                  <a:cubicBezTo>
                    <a:pt x="755" y="1"/>
                    <a:pt x="742" y="19"/>
                    <a:pt x="715" y="54"/>
                  </a:cubicBezTo>
                  <a:cubicBezTo>
                    <a:pt x="689" y="89"/>
                    <a:pt x="653" y="138"/>
                    <a:pt x="609" y="200"/>
                  </a:cubicBezTo>
                  <a:cubicBezTo>
                    <a:pt x="570" y="261"/>
                    <a:pt x="521" y="332"/>
                    <a:pt x="473" y="411"/>
                  </a:cubicBezTo>
                  <a:cubicBezTo>
                    <a:pt x="420" y="491"/>
                    <a:pt x="371" y="574"/>
                    <a:pt x="323" y="658"/>
                  </a:cubicBezTo>
                  <a:cubicBezTo>
                    <a:pt x="301" y="702"/>
                    <a:pt x="274" y="747"/>
                    <a:pt x="252" y="786"/>
                  </a:cubicBezTo>
                  <a:cubicBezTo>
                    <a:pt x="230" y="830"/>
                    <a:pt x="208" y="870"/>
                    <a:pt x="186" y="910"/>
                  </a:cubicBezTo>
                  <a:cubicBezTo>
                    <a:pt x="137" y="989"/>
                    <a:pt x="102" y="1069"/>
                    <a:pt x="71" y="1139"/>
                  </a:cubicBezTo>
                  <a:cubicBezTo>
                    <a:pt x="40" y="1205"/>
                    <a:pt x="23" y="1267"/>
                    <a:pt x="14" y="1311"/>
                  </a:cubicBezTo>
                  <a:cubicBezTo>
                    <a:pt x="9" y="1333"/>
                    <a:pt x="5" y="1351"/>
                    <a:pt x="5" y="1360"/>
                  </a:cubicBezTo>
                  <a:cubicBezTo>
                    <a:pt x="1" y="1373"/>
                    <a:pt x="1" y="1377"/>
                    <a:pt x="1" y="1377"/>
                  </a:cubicBezTo>
                  <a:cubicBezTo>
                    <a:pt x="1" y="1377"/>
                    <a:pt x="5" y="1373"/>
                    <a:pt x="9" y="1364"/>
                  </a:cubicBezTo>
                  <a:cubicBezTo>
                    <a:pt x="18" y="1355"/>
                    <a:pt x="27" y="1338"/>
                    <a:pt x="40" y="1320"/>
                  </a:cubicBezTo>
                  <a:cubicBezTo>
                    <a:pt x="58" y="1285"/>
                    <a:pt x="98" y="1236"/>
                    <a:pt x="142" y="1174"/>
                  </a:cubicBezTo>
                  <a:cubicBezTo>
                    <a:pt x="181" y="1117"/>
                    <a:pt x="234" y="1051"/>
                    <a:pt x="287" y="972"/>
                  </a:cubicBezTo>
                  <a:cubicBezTo>
                    <a:pt x="314" y="932"/>
                    <a:pt x="340" y="892"/>
                    <a:pt x="362" y="848"/>
                  </a:cubicBezTo>
                  <a:cubicBezTo>
                    <a:pt x="389" y="808"/>
                    <a:pt x="411" y="764"/>
                    <a:pt x="433" y="720"/>
                  </a:cubicBezTo>
                  <a:cubicBezTo>
                    <a:pt x="481" y="632"/>
                    <a:pt x="526" y="548"/>
                    <a:pt x="565" y="464"/>
                  </a:cubicBezTo>
                  <a:cubicBezTo>
                    <a:pt x="605" y="380"/>
                    <a:pt x="636" y="297"/>
                    <a:pt x="667" y="230"/>
                  </a:cubicBezTo>
                  <a:cubicBezTo>
                    <a:pt x="698" y="164"/>
                    <a:pt x="715" y="102"/>
                    <a:pt x="733" y="63"/>
                  </a:cubicBezTo>
                  <a:cubicBezTo>
                    <a:pt x="746" y="23"/>
                    <a:pt x="755" y="1"/>
                    <a:pt x="75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42200" y="4853175"/>
              <a:ext cx="23300" cy="32225"/>
            </a:xfrm>
            <a:custGeom>
              <a:avLst/>
              <a:gdLst/>
              <a:ahLst/>
              <a:cxnLst/>
              <a:rect l="l" t="t" r="r" b="b"/>
              <a:pathLst>
                <a:path w="932" h="1289" extrusionOk="0">
                  <a:moveTo>
                    <a:pt x="932" y="1"/>
                  </a:moveTo>
                  <a:cubicBezTo>
                    <a:pt x="932" y="1"/>
                    <a:pt x="919" y="23"/>
                    <a:pt x="888" y="53"/>
                  </a:cubicBezTo>
                  <a:cubicBezTo>
                    <a:pt x="874" y="71"/>
                    <a:pt x="857" y="93"/>
                    <a:pt x="835" y="115"/>
                  </a:cubicBezTo>
                  <a:cubicBezTo>
                    <a:pt x="813" y="137"/>
                    <a:pt x="791" y="164"/>
                    <a:pt x="769" y="190"/>
                  </a:cubicBezTo>
                  <a:cubicBezTo>
                    <a:pt x="720" y="248"/>
                    <a:pt x="658" y="309"/>
                    <a:pt x="601" y="380"/>
                  </a:cubicBezTo>
                  <a:cubicBezTo>
                    <a:pt x="539" y="451"/>
                    <a:pt x="473" y="526"/>
                    <a:pt x="411" y="601"/>
                  </a:cubicBezTo>
                  <a:cubicBezTo>
                    <a:pt x="349" y="680"/>
                    <a:pt x="283" y="755"/>
                    <a:pt x="230" y="834"/>
                  </a:cubicBezTo>
                  <a:cubicBezTo>
                    <a:pt x="177" y="909"/>
                    <a:pt x="133" y="989"/>
                    <a:pt x="98" y="1055"/>
                  </a:cubicBezTo>
                  <a:cubicBezTo>
                    <a:pt x="76" y="1086"/>
                    <a:pt x="63" y="1117"/>
                    <a:pt x="54" y="1148"/>
                  </a:cubicBezTo>
                  <a:cubicBezTo>
                    <a:pt x="41" y="1178"/>
                    <a:pt x="32" y="1201"/>
                    <a:pt x="23" y="1223"/>
                  </a:cubicBezTo>
                  <a:cubicBezTo>
                    <a:pt x="10" y="1267"/>
                    <a:pt x="1" y="1289"/>
                    <a:pt x="1" y="1289"/>
                  </a:cubicBezTo>
                  <a:cubicBezTo>
                    <a:pt x="1" y="1289"/>
                    <a:pt x="19" y="1276"/>
                    <a:pt x="54" y="1245"/>
                  </a:cubicBezTo>
                  <a:cubicBezTo>
                    <a:pt x="72" y="1227"/>
                    <a:pt x="89" y="1209"/>
                    <a:pt x="116" y="1192"/>
                  </a:cubicBezTo>
                  <a:cubicBezTo>
                    <a:pt x="138" y="1170"/>
                    <a:pt x="160" y="1148"/>
                    <a:pt x="186" y="1121"/>
                  </a:cubicBezTo>
                  <a:cubicBezTo>
                    <a:pt x="235" y="1064"/>
                    <a:pt x="301" y="1002"/>
                    <a:pt x="358" y="931"/>
                  </a:cubicBezTo>
                  <a:cubicBezTo>
                    <a:pt x="420" y="865"/>
                    <a:pt x="482" y="786"/>
                    <a:pt x="544" y="706"/>
                  </a:cubicBezTo>
                  <a:cubicBezTo>
                    <a:pt x="601" y="623"/>
                    <a:pt x="658" y="543"/>
                    <a:pt x="707" y="464"/>
                  </a:cubicBezTo>
                  <a:cubicBezTo>
                    <a:pt x="760" y="380"/>
                    <a:pt x="799" y="301"/>
                    <a:pt x="835" y="234"/>
                  </a:cubicBezTo>
                  <a:cubicBezTo>
                    <a:pt x="852" y="203"/>
                    <a:pt x="866" y="168"/>
                    <a:pt x="879" y="142"/>
                  </a:cubicBezTo>
                  <a:cubicBezTo>
                    <a:pt x="892" y="111"/>
                    <a:pt x="901" y="89"/>
                    <a:pt x="910" y="67"/>
                  </a:cubicBezTo>
                  <a:cubicBezTo>
                    <a:pt x="923" y="27"/>
                    <a:pt x="932" y="1"/>
                    <a:pt x="93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240775" y="4863100"/>
              <a:ext cx="27150" cy="35000"/>
            </a:xfrm>
            <a:custGeom>
              <a:avLst/>
              <a:gdLst/>
              <a:ahLst/>
              <a:cxnLst/>
              <a:rect l="l" t="t" r="r" b="b"/>
              <a:pathLst>
                <a:path w="1086" h="1400" extrusionOk="0">
                  <a:moveTo>
                    <a:pt x="1086" y="1"/>
                  </a:moveTo>
                  <a:cubicBezTo>
                    <a:pt x="1086" y="1"/>
                    <a:pt x="1064" y="23"/>
                    <a:pt x="1033" y="58"/>
                  </a:cubicBezTo>
                  <a:cubicBezTo>
                    <a:pt x="998" y="93"/>
                    <a:pt x="949" y="146"/>
                    <a:pt x="901" y="212"/>
                  </a:cubicBezTo>
                  <a:cubicBezTo>
                    <a:pt x="874" y="243"/>
                    <a:pt x="843" y="279"/>
                    <a:pt x="812" y="318"/>
                  </a:cubicBezTo>
                  <a:cubicBezTo>
                    <a:pt x="786" y="354"/>
                    <a:pt x="751" y="393"/>
                    <a:pt x="720" y="433"/>
                  </a:cubicBezTo>
                  <a:cubicBezTo>
                    <a:pt x="654" y="512"/>
                    <a:pt x="587" y="601"/>
                    <a:pt x="517" y="689"/>
                  </a:cubicBezTo>
                  <a:cubicBezTo>
                    <a:pt x="451" y="777"/>
                    <a:pt x="384" y="861"/>
                    <a:pt x="323" y="945"/>
                  </a:cubicBezTo>
                  <a:cubicBezTo>
                    <a:pt x="292" y="984"/>
                    <a:pt x="261" y="1024"/>
                    <a:pt x="234" y="1064"/>
                  </a:cubicBezTo>
                  <a:cubicBezTo>
                    <a:pt x="208" y="1099"/>
                    <a:pt x="186" y="1139"/>
                    <a:pt x="159" y="1170"/>
                  </a:cubicBezTo>
                  <a:cubicBezTo>
                    <a:pt x="146" y="1187"/>
                    <a:pt x="133" y="1201"/>
                    <a:pt x="124" y="1218"/>
                  </a:cubicBezTo>
                  <a:cubicBezTo>
                    <a:pt x="115" y="1231"/>
                    <a:pt x="102" y="1249"/>
                    <a:pt x="93" y="1262"/>
                  </a:cubicBezTo>
                  <a:cubicBezTo>
                    <a:pt x="76" y="1289"/>
                    <a:pt x="58" y="1315"/>
                    <a:pt x="45" y="1333"/>
                  </a:cubicBezTo>
                  <a:cubicBezTo>
                    <a:pt x="18" y="1377"/>
                    <a:pt x="1" y="1399"/>
                    <a:pt x="1" y="1399"/>
                  </a:cubicBezTo>
                  <a:cubicBezTo>
                    <a:pt x="1" y="1399"/>
                    <a:pt x="27" y="1386"/>
                    <a:pt x="71" y="1364"/>
                  </a:cubicBezTo>
                  <a:cubicBezTo>
                    <a:pt x="93" y="1351"/>
                    <a:pt x="120" y="1337"/>
                    <a:pt x="146" y="1315"/>
                  </a:cubicBezTo>
                  <a:cubicBezTo>
                    <a:pt x="164" y="1306"/>
                    <a:pt x="177" y="1298"/>
                    <a:pt x="195" y="1284"/>
                  </a:cubicBezTo>
                  <a:cubicBezTo>
                    <a:pt x="208" y="1276"/>
                    <a:pt x="226" y="1262"/>
                    <a:pt x="243" y="1249"/>
                  </a:cubicBezTo>
                  <a:cubicBezTo>
                    <a:pt x="274" y="1223"/>
                    <a:pt x="309" y="1192"/>
                    <a:pt x="345" y="1156"/>
                  </a:cubicBezTo>
                  <a:cubicBezTo>
                    <a:pt x="380" y="1126"/>
                    <a:pt x="415" y="1086"/>
                    <a:pt x="451" y="1046"/>
                  </a:cubicBezTo>
                  <a:cubicBezTo>
                    <a:pt x="521" y="967"/>
                    <a:pt x="587" y="874"/>
                    <a:pt x="649" y="781"/>
                  </a:cubicBezTo>
                  <a:cubicBezTo>
                    <a:pt x="711" y="689"/>
                    <a:pt x="768" y="592"/>
                    <a:pt x="821" y="499"/>
                  </a:cubicBezTo>
                  <a:cubicBezTo>
                    <a:pt x="848" y="455"/>
                    <a:pt x="870" y="411"/>
                    <a:pt x="892" y="367"/>
                  </a:cubicBezTo>
                  <a:cubicBezTo>
                    <a:pt x="914" y="327"/>
                    <a:pt x="936" y="287"/>
                    <a:pt x="958" y="252"/>
                  </a:cubicBezTo>
                  <a:cubicBezTo>
                    <a:pt x="998" y="177"/>
                    <a:pt x="1028" y="115"/>
                    <a:pt x="1051" y="71"/>
                  </a:cubicBezTo>
                  <a:cubicBezTo>
                    <a:pt x="1073" y="27"/>
                    <a:pt x="1086" y="1"/>
                    <a:pt x="108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236925" y="4877650"/>
              <a:ext cx="33975" cy="33575"/>
            </a:xfrm>
            <a:custGeom>
              <a:avLst/>
              <a:gdLst/>
              <a:ahLst/>
              <a:cxnLst/>
              <a:rect l="l" t="t" r="r" b="b"/>
              <a:pathLst>
                <a:path w="1359" h="1343" extrusionOk="0">
                  <a:moveTo>
                    <a:pt x="1359" y="1"/>
                  </a:moveTo>
                  <a:lnTo>
                    <a:pt x="1359" y="1"/>
                  </a:lnTo>
                  <a:cubicBezTo>
                    <a:pt x="1359" y="1"/>
                    <a:pt x="1350" y="5"/>
                    <a:pt x="1341" y="14"/>
                  </a:cubicBezTo>
                  <a:cubicBezTo>
                    <a:pt x="1328" y="19"/>
                    <a:pt x="1310" y="32"/>
                    <a:pt x="1288" y="45"/>
                  </a:cubicBezTo>
                  <a:cubicBezTo>
                    <a:pt x="1244" y="76"/>
                    <a:pt x="1178" y="116"/>
                    <a:pt x="1108" y="173"/>
                  </a:cubicBezTo>
                  <a:cubicBezTo>
                    <a:pt x="1037" y="230"/>
                    <a:pt x="953" y="301"/>
                    <a:pt x="874" y="376"/>
                  </a:cubicBezTo>
                  <a:cubicBezTo>
                    <a:pt x="790" y="455"/>
                    <a:pt x="710" y="539"/>
                    <a:pt x="627" y="623"/>
                  </a:cubicBezTo>
                  <a:cubicBezTo>
                    <a:pt x="543" y="707"/>
                    <a:pt x="459" y="786"/>
                    <a:pt x="384" y="866"/>
                  </a:cubicBezTo>
                  <a:cubicBezTo>
                    <a:pt x="305" y="945"/>
                    <a:pt x="238" y="1029"/>
                    <a:pt x="177" y="1095"/>
                  </a:cubicBezTo>
                  <a:cubicBezTo>
                    <a:pt x="115" y="1161"/>
                    <a:pt x="75" y="1227"/>
                    <a:pt x="44" y="1271"/>
                  </a:cubicBezTo>
                  <a:cubicBezTo>
                    <a:pt x="13" y="1316"/>
                    <a:pt x="0" y="1342"/>
                    <a:pt x="0" y="1342"/>
                  </a:cubicBezTo>
                  <a:cubicBezTo>
                    <a:pt x="0" y="1342"/>
                    <a:pt x="27" y="1329"/>
                    <a:pt x="75" y="1307"/>
                  </a:cubicBezTo>
                  <a:cubicBezTo>
                    <a:pt x="119" y="1276"/>
                    <a:pt x="190" y="1241"/>
                    <a:pt x="260" y="1188"/>
                  </a:cubicBezTo>
                  <a:cubicBezTo>
                    <a:pt x="335" y="1135"/>
                    <a:pt x="424" y="1077"/>
                    <a:pt x="512" y="1007"/>
                  </a:cubicBezTo>
                  <a:cubicBezTo>
                    <a:pt x="600" y="932"/>
                    <a:pt x="684" y="848"/>
                    <a:pt x="772" y="760"/>
                  </a:cubicBezTo>
                  <a:cubicBezTo>
                    <a:pt x="852" y="671"/>
                    <a:pt x="931" y="579"/>
                    <a:pt x="997" y="486"/>
                  </a:cubicBezTo>
                  <a:cubicBezTo>
                    <a:pt x="1063" y="398"/>
                    <a:pt x="1121" y="310"/>
                    <a:pt x="1178" y="239"/>
                  </a:cubicBezTo>
                  <a:cubicBezTo>
                    <a:pt x="1231" y="169"/>
                    <a:pt x="1271" y="107"/>
                    <a:pt x="1306" y="67"/>
                  </a:cubicBezTo>
                  <a:cubicBezTo>
                    <a:pt x="1324" y="45"/>
                    <a:pt x="1337" y="32"/>
                    <a:pt x="1346" y="19"/>
                  </a:cubicBezTo>
                  <a:cubicBezTo>
                    <a:pt x="1355" y="10"/>
                    <a:pt x="1359" y="1"/>
                    <a:pt x="135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35825" y="4893325"/>
              <a:ext cx="32000" cy="31225"/>
            </a:xfrm>
            <a:custGeom>
              <a:avLst/>
              <a:gdLst/>
              <a:ahLst/>
              <a:cxnLst/>
              <a:rect l="l" t="t" r="r" b="b"/>
              <a:pathLst>
                <a:path w="1280" h="1249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1279" y="0"/>
                    <a:pt x="1275" y="5"/>
                    <a:pt x="1262" y="14"/>
                  </a:cubicBezTo>
                  <a:cubicBezTo>
                    <a:pt x="1253" y="22"/>
                    <a:pt x="1240" y="36"/>
                    <a:pt x="1218" y="49"/>
                  </a:cubicBezTo>
                  <a:cubicBezTo>
                    <a:pt x="1182" y="84"/>
                    <a:pt x="1125" y="128"/>
                    <a:pt x="1063" y="186"/>
                  </a:cubicBezTo>
                  <a:cubicBezTo>
                    <a:pt x="1006" y="243"/>
                    <a:pt x="931" y="309"/>
                    <a:pt x="856" y="384"/>
                  </a:cubicBezTo>
                  <a:cubicBezTo>
                    <a:pt x="777" y="455"/>
                    <a:pt x="702" y="534"/>
                    <a:pt x="618" y="609"/>
                  </a:cubicBezTo>
                  <a:cubicBezTo>
                    <a:pt x="538" y="689"/>
                    <a:pt x="463" y="764"/>
                    <a:pt x="388" y="839"/>
                  </a:cubicBezTo>
                  <a:cubicBezTo>
                    <a:pt x="318" y="909"/>
                    <a:pt x="252" y="989"/>
                    <a:pt x="194" y="1042"/>
                  </a:cubicBezTo>
                  <a:cubicBezTo>
                    <a:pt x="177" y="1055"/>
                    <a:pt x="163" y="1072"/>
                    <a:pt x="150" y="1086"/>
                  </a:cubicBezTo>
                  <a:cubicBezTo>
                    <a:pt x="137" y="1099"/>
                    <a:pt x="124" y="1112"/>
                    <a:pt x="110" y="1125"/>
                  </a:cubicBezTo>
                  <a:cubicBezTo>
                    <a:pt x="88" y="1152"/>
                    <a:pt x="71" y="1174"/>
                    <a:pt x="53" y="1192"/>
                  </a:cubicBezTo>
                  <a:cubicBezTo>
                    <a:pt x="18" y="1227"/>
                    <a:pt x="0" y="1249"/>
                    <a:pt x="0" y="1249"/>
                  </a:cubicBezTo>
                  <a:cubicBezTo>
                    <a:pt x="0" y="1249"/>
                    <a:pt x="27" y="1240"/>
                    <a:pt x="75" y="1227"/>
                  </a:cubicBezTo>
                  <a:cubicBezTo>
                    <a:pt x="97" y="1218"/>
                    <a:pt x="128" y="1205"/>
                    <a:pt x="159" y="1192"/>
                  </a:cubicBezTo>
                  <a:cubicBezTo>
                    <a:pt x="177" y="1183"/>
                    <a:pt x="194" y="1174"/>
                    <a:pt x="212" y="1165"/>
                  </a:cubicBezTo>
                  <a:cubicBezTo>
                    <a:pt x="229" y="1156"/>
                    <a:pt x="247" y="1147"/>
                    <a:pt x="265" y="1134"/>
                  </a:cubicBezTo>
                  <a:cubicBezTo>
                    <a:pt x="335" y="1086"/>
                    <a:pt x="424" y="1033"/>
                    <a:pt x="507" y="967"/>
                  </a:cubicBezTo>
                  <a:cubicBezTo>
                    <a:pt x="587" y="896"/>
                    <a:pt x="671" y="817"/>
                    <a:pt x="746" y="733"/>
                  </a:cubicBezTo>
                  <a:cubicBezTo>
                    <a:pt x="821" y="644"/>
                    <a:pt x="896" y="561"/>
                    <a:pt x="957" y="477"/>
                  </a:cubicBezTo>
                  <a:cubicBezTo>
                    <a:pt x="1024" y="393"/>
                    <a:pt x="1077" y="309"/>
                    <a:pt x="1125" y="239"/>
                  </a:cubicBezTo>
                  <a:cubicBezTo>
                    <a:pt x="1178" y="168"/>
                    <a:pt x="1213" y="106"/>
                    <a:pt x="1240" y="67"/>
                  </a:cubicBezTo>
                  <a:cubicBezTo>
                    <a:pt x="1253" y="44"/>
                    <a:pt x="1262" y="27"/>
                    <a:pt x="1271" y="18"/>
                  </a:cubicBezTo>
                  <a:cubicBezTo>
                    <a:pt x="1275" y="5"/>
                    <a:pt x="1279" y="0"/>
                    <a:pt x="127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32950" y="4905900"/>
              <a:ext cx="33775" cy="31775"/>
            </a:xfrm>
            <a:custGeom>
              <a:avLst/>
              <a:gdLst/>
              <a:ahLst/>
              <a:cxnLst/>
              <a:rect l="l" t="t" r="r" b="b"/>
              <a:pathLst>
                <a:path w="1351" h="1271" extrusionOk="0">
                  <a:moveTo>
                    <a:pt x="1350" y="0"/>
                  </a:moveTo>
                  <a:cubicBezTo>
                    <a:pt x="1350" y="0"/>
                    <a:pt x="1328" y="22"/>
                    <a:pt x="1293" y="58"/>
                  </a:cubicBezTo>
                  <a:cubicBezTo>
                    <a:pt x="1253" y="93"/>
                    <a:pt x="1200" y="141"/>
                    <a:pt x="1139" y="199"/>
                  </a:cubicBezTo>
                  <a:cubicBezTo>
                    <a:pt x="1072" y="261"/>
                    <a:pt x="997" y="327"/>
                    <a:pt x="918" y="402"/>
                  </a:cubicBezTo>
                  <a:cubicBezTo>
                    <a:pt x="839" y="477"/>
                    <a:pt x="755" y="556"/>
                    <a:pt x="667" y="631"/>
                  </a:cubicBezTo>
                  <a:cubicBezTo>
                    <a:pt x="583" y="711"/>
                    <a:pt x="499" y="786"/>
                    <a:pt x="419" y="861"/>
                  </a:cubicBezTo>
                  <a:cubicBezTo>
                    <a:pt x="340" y="931"/>
                    <a:pt x="269" y="1006"/>
                    <a:pt x="208" y="1063"/>
                  </a:cubicBezTo>
                  <a:cubicBezTo>
                    <a:pt x="190" y="1077"/>
                    <a:pt x="177" y="1090"/>
                    <a:pt x="159" y="1103"/>
                  </a:cubicBezTo>
                  <a:cubicBezTo>
                    <a:pt x="146" y="1116"/>
                    <a:pt x="133" y="1130"/>
                    <a:pt x="119" y="1143"/>
                  </a:cubicBezTo>
                  <a:cubicBezTo>
                    <a:pt x="97" y="1169"/>
                    <a:pt x="75" y="1196"/>
                    <a:pt x="58" y="1209"/>
                  </a:cubicBezTo>
                  <a:cubicBezTo>
                    <a:pt x="22" y="1249"/>
                    <a:pt x="0" y="1271"/>
                    <a:pt x="0" y="1271"/>
                  </a:cubicBezTo>
                  <a:cubicBezTo>
                    <a:pt x="0" y="1271"/>
                    <a:pt x="31" y="1262"/>
                    <a:pt x="80" y="1244"/>
                  </a:cubicBezTo>
                  <a:cubicBezTo>
                    <a:pt x="93" y="1240"/>
                    <a:pt x="106" y="1236"/>
                    <a:pt x="119" y="1227"/>
                  </a:cubicBezTo>
                  <a:cubicBezTo>
                    <a:pt x="133" y="1222"/>
                    <a:pt x="150" y="1213"/>
                    <a:pt x="164" y="1209"/>
                  </a:cubicBezTo>
                  <a:cubicBezTo>
                    <a:pt x="181" y="1200"/>
                    <a:pt x="199" y="1191"/>
                    <a:pt x="217" y="1183"/>
                  </a:cubicBezTo>
                  <a:cubicBezTo>
                    <a:pt x="234" y="1174"/>
                    <a:pt x="252" y="1161"/>
                    <a:pt x="274" y="1147"/>
                  </a:cubicBezTo>
                  <a:cubicBezTo>
                    <a:pt x="344" y="1103"/>
                    <a:pt x="433" y="1046"/>
                    <a:pt x="521" y="975"/>
                  </a:cubicBezTo>
                  <a:cubicBezTo>
                    <a:pt x="605" y="905"/>
                    <a:pt x="689" y="821"/>
                    <a:pt x="772" y="737"/>
                  </a:cubicBezTo>
                  <a:cubicBezTo>
                    <a:pt x="847" y="649"/>
                    <a:pt x="927" y="561"/>
                    <a:pt x="997" y="477"/>
                  </a:cubicBezTo>
                  <a:cubicBezTo>
                    <a:pt x="1064" y="389"/>
                    <a:pt x="1125" y="305"/>
                    <a:pt x="1178" y="239"/>
                  </a:cubicBezTo>
                  <a:cubicBezTo>
                    <a:pt x="1231" y="168"/>
                    <a:pt x="1275" y="106"/>
                    <a:pt x="1306" y="66"/>
                  </a:cubicBezTo>
                  <a:cubicBezTo>
                    <a:pt x="1333" y="27"/>
                    <a:pt x="1350" y="0"/>
                    <a:pt x="135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28650" y="4917375"/>
              <a:ext cx="38725" cy="33100"/>
            </a:xfrm>
            <a:custGeom>
              <a:avLst/>
              <a:gdLst/>
              <a:ahLst/>
              <a:cxnLst/>
              <a:rect l="l" t="t" r="r" b="b"/>
              <a:pathLst>
                <a:path w="1549" h="1324" extrusionOk="0">
                  <a:moveTo>
                    <a:pt x="1549" y="0"/>
                  </a:moveTo>
                  <a:cubicBezTo>
                    <a:pt x="1549" y="0"/>
                    <a:pt x="1527" y="22"/>
                    <a:pt x="1483" y="57"/>
                  </a:cubicBezTo>
                  <a:cubicBezTo>
                    <a:pt x="1439" y="93"/>
                    <a:pt x="1372" y="146"/>
                    <a:pt x="1302" y="207"/>
                  </a:cubicBezTo>
                  <a:cubicBezTo>
                    <a:pt x="1231" y="274"/>
                    <a:pt x="1147" y="344"/>
                    <a:pt x="1055" y="424"/>
                  </a:cubicBezTo>
                  <a:cubicBezTo>
                    <a:pt x="966" y="503"/>
                    <a:pt x="869" y="587"/>
                    <a:pt x="772" y="666"/>
                  </a:cubicBezTo>
                  <a:cubicBezTo>
                    <a:pt x="675" y="754"/>
                    <a:pt x="578" y="829"/>
                    <a:pt x="490" y="909"/>
                  </a:cubicBezTo>
                  <a:cubicBezTo>
                    <a:pt x="402" y="988"/>
                    <a:pt x="322" y="1068"/>
                    <a:pt x="252" y="1125"/>
                  </a:cubicBezTo>
                  <a:cubicBezTo>
                    <a:pt x="177" y="1187"/>
                    <a:pt x="119" y="1240"/>
                    <a:pt x="75" y="1271"/>
                  </a:cubicBezTo>
                  <a:cubicBezTo>
                    <a:pt x="53" y="1288"/>
                    <a:pt x="36" y="1302"/>
                    <a:pt x="22" y="1310"/>
                  </a:cubicBezTo>
                  <a:lnTo>
                    <a:pt x="0" y="1324"/>
                  </a:lnTo>
                  <a:lnTo>
                    <a:pt x="27" y="1324"/>
                  </a:lnTo>
                  <a:cubicBezTo>
                    <a:pt x="40" y="1324"/>
                    <a:pt x="62" y="1319"/>
                    <a:pt x="93" y="1315"/>
                  </a:cubicBezTo>
                  <a:cubicBezTo>
                    <a:pt x="150" y="1297"/>
                    <a:pt x="230" y="1275"/>
                    <a:pt x="318" y="1227"/>
                  </a:cubicBezTo>
                  <a:cubicBezTo>
                    <a:pt x="406" y="1182"/>
                    <a:pt x="508" y="1121"/>
                    <a:pt x="600" y="1046"/>
                  </a:cubicBezTo>
                  <a:cubicBezTo>
                    <a:pt x="697" y="975"/>
                    <a:pt x="794" y="887"/>
                    <a:pt x="887" y="794"/>
                  </a:cubicBezTo>
                  <a:cubicBezTo>
                    <a:pt x="980" y="702"/>
                    <a:pt x="1068" y="609"/>
                    <a:pt x="1147" y="516"/>
                  </a:cubicBezTo>
                  <a:cubicBezTo>
                    <a:pt x="1227" y="424"/>
                    <a:pt x="1297" y="335"/>
                    <a:pt x="1359" y="260"/>
                  </a:cubicBezTo>
                  <a:cubicBezTo>
                    <a:pt x="1416" y="185"/>
                    <a:pt x="1465" y="119"/>
                    <a:pt x="1500" y="75"/>
                  </a:cubicBezTo>
                  <a:cubicBezTo>
                    <a:pt x="1531" y="27"/>
                    <a:pt x="1549" y="0"/>
                    <a:pt x="154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25225" y="4939975"/>
              <a:ext cx="37300" cy="25825"/>
            </a:xfrm>
            <a:custGeom>
              <a:avLst/>
              <a:gdLst/>
              <a:ahLst/>
              <a:cxnLst/>
              <a:rect l="l" t="t" r="r" b="b"/>
              <a:pathLst>
                <a:path w="1492" h="1033" extrusionOk="0">
                  <a:moveTo>
                    <a:pt x="1492" y="0"/>
                  </a:moveTo>
                  <a:cubicBezTo>
                    <a:pt x="1492" y="1"/>
                    <a:pt x="1470" y="18"/>
                    <a:pt x="1430" y="49"/>
                  </a:cubicBezTo>
                  <a:cubicBezTo>
                    <a:pt x="1412" y="67"/>
                    <a:pt x="1390" y="84"/>
                    <a:pt x="1359" y="106"/>
                  </a:cubicBezTo>
                  <a:cubicBezTo>
                    <a:pt x="1333" y="128"/>
                    <a:pt x="1302" y="150"/>
                    <a:pt x="1271" y="177"/>
                  </a:cubicBezTo>
                  <a:cubicBezTo>
                    <a:pt x="1205" y="234"/>
                    <a:pt x="1121" y="292"/>
                    <a:pt x="1037" y="353"/>
                  </a:cubicBezTo>
                  <a:cubicBezTo>
                    <a:pt x="949" y="415"/>
                    <a:pt x="856" y="477"/>
                    <a:pt x="759" y="539"/>
                  </a:cubicBezTo>
                  <a:cubicBezTo>
                    <a:pt x="715" y="565"/>
                    <a:pt x="667" y="596"/>
                    <a:pt x="618" y="627"/>
                  </a:cubicBezTo>
                  <a:cubicBezTo>
                    <a:pt x="596" y="640"/>
                    <a:pt x="570" y="653"/>
                    <a:pt x="548" y="667"/>
                  </a:cubicBezTo>
                  <a:cubicBezTo>
                    <a:pt x="526" y="680"/>
                    <a:pt x="503" y="693"/>
                    <a:pt x="481" y="706"/>
                  </a:cubicBezTo>
                  <a:cubicBezTo>
                    <a:pt x="389" y="759"/>
                    <a:pt x="309" y="817"/>
                    <a:pt x="234" y="861"/>
                  </a:cubicBezTo>
                  <a:cubicBezTo>
                    <a:pt x="217" y="870"/>
                    <a:pt x="199" y="883"/>
                    <a:pt x="181" y="892"/>
                  </a:cubicBezTo>
                  <a:cubicBezTo>
                    <a:pt x="168" y="905"/>
                    <a:pt x="151" y="914"/>
                    <a:pt x="137" y="927"/>
                  </a:cubicBezTo>
                  <a:cubicBezTo>
                    <a:pt x="111" y="949"/>
                    <a:pt x="84" y="967"/>
                    <a:pt x="62" y="980"/>
                  </a:cubicBezTo>
                  <a:cubicBezTo>
                    <a:pt x="23" y="1015"/>
                    <a:pt x="1" y="1033"/>
                    <a:pt x="1" y="1033"/>
                  </a:cubicBezTo>
                  <a:cubicBezTo>
                    <a:pt x="1" y="1033"/>
                    <a:pt x="31" y="1028"/>
                    <a:pt x="80" y="1024"/>
                  </a:cubicBezTo>
                  <a:cubicBezTo>
                    <a:pt x="106" y="1020"/>
                    <a:pt x="137" y="1015"/>
                    <a:pt x="173" y="1006"/>
                  </a:cubicBezTo>
                  <a:cubicBezTo>
                    <a:pt x="208" y="1002"/>
                    <a:pt x="248" y="993"/>
                    <a:pt x="292" y="975"/>
                  </a:cubicBezTo>
                  <a:cubicBezTo>
                    <a:pt x="371" y="945"/>
                    <a:pt x="468" y="909"/>
                    <a:pt x="561" y="852"/>
                  </a:cubicBezTo>
                  <a:cubicBezTo>
                    <a:pt x="587" y="839"/>
                    <a:pt x="609" y="821"/>
                    <a:pt x="631" y="808"/>
                  </a:cubicBezTo>
                  <a:cubicBezTo>
                    <a:pt x="658" y="795"/>
                    <a:pt x="680" y="777"/>
                    <a:pt x="706" y="759"/>
                  </a:cubicBezTo>
                  <a:cubicBezTo>
                    <a:pt x="751" y="728"/>
                    <a:pt x="799" y="693"/>
                    <a:pt x="848" y="658"/>
                  </a:cubicBezTo>
                  <a:cubicBezTo>
                    <a:pt x="936" y="587"/>
                    <a:pt x="1024" y="508"/>
                    <a:pt x="1103" y="433"/>
                  </a:cubicBezTo>
                  <a:cubicBezTo>
                    <a:pt x="1183" y="358"/>
                    <a:pt x="1253" y="287"/>
                    <a:pt x="1311" y="221"/>
                  </a:cubicBezTo>
                  <a:cubicBezTo>
                    <a:pt x="1342" y="190"/>
                    <a:pt x="1368" y="159"/>
                    <a:pt x="1390" y="133"/>
                  </a:cubicBezTo>
                  <a:cubicBezTo>
                    <a:pt x="1412" y="106"/>
                    <a:pt x="1430" y="84"/>
                    <a:pt x="1448" y="62"/>
                  </a:cubicBezTo>
                  <a:cubicBezTo>
                    <a:pt x="1478" y="23"/>
                    <a:pt x="1492" y="1"/>
                    <a:pt x="149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32725" y="4833225"/>
              <a:ext cx="9850" cy="37175"/>
            </a:xfrm>
            <a:custGeom>
              <a:avLst/>
              <a:gdLst/>
              <a:ahLst/>
              <a:cxnLst/>
              <a:rect l="l" t="t" r="r" b="b"/>
              <a:pathLst>
                <a:path w="394" h="1487" extrusionOk="0">
                  <a:moveTo>
                    <a:pt x="1" y="0"/>
                  </a:moveTo>
                  <a:cubicBezTo>
                    <a:pt x="1" y="0"/>
                    <a:pt x="5" y="22"/>
                    <a:pt x="14" y="66"/>
                  </a:cubicBezTo>
                  <a:cubicBezTo>
                    <a:pt x="18" y="106"/>
                    <a:pt x="27" y="168"/>
                    <a:pt x="40" y="238"/>
                  </a:cubicBezTo>
                  <a:cubicBezTo>
                    <a:pt x="53" y="309"/>
                    <a:pt x="62" y="393"/>
                    <a:pt x="80" y="481"/>
                  </a:cubicBezTo>
                  <a:cubicBezTo>
                    <a:pt x="98" y="569"/>
                    <a:pt x="115" y="662"/>
                    <a:pt x="133" y="754"/>
                  </a:cubicBezTo>
                  <a:cubicBezTo>
                    <a:pt x="155" y="851"/>
                    <a:pt x="177" y="944"/>
                    <a:pt x="203" y="1028"/>
                  </a:cubicBezTo>
                  <a:cubicBezTo>
                    <a:pt x="226" y="1116"/>
                    <a:pt x="256" y="1196"/>
                    <a:pt x="283" y="1262"/>
                  </a:cubicBezTo>
                  <a:cubicBezTo>
                    <a:pt x="305" y="1332"/>
                    <a:pt x="336" y="1385"/>
                    <a:pt x="353" y="1425"/>
                  </a:cubicBezTo>
                  <a:cubicBezTo>
                    <a:pt x="376" y="1465"/>
                    <a:pt x="389" y="1487"/>
                    <a:pt x="389" y="1487"/>
                  </a:cubicBezTo>
                  <a:cubicBezTo>
                    <a:pt x="389" y="1487"/>
                    <a:pt x="389" y="1460"/>
                    <a:pt x="393" y="1416"/>
                  </a:cubicBezTo>
                  <a:cubicBezTo>
                    <a:pt x="389" y="1372"/>
                    <a:pt x="393" y="1310"/>
                    <a:pt x="384" y="1240"/>
                  </a:cubicBezTo>
                  <a:cubicBezTo>
                    <a:pt x="376" y="1169"/>
                    <a:pt x="371" y="1081"/>
                    <a:pt x="353" y="993"/>
                  </a:cubicBezTo>
                  <a:cubicBezTo>
                    <a:pt x="336" y="904"/>
                    <a:pt x="314" y="812"/>
                    <a:pt x="287" y="719"/>
                  </a:cubicBezTo>
                  <a:cubicBezTo>
                    <a:pt x="261" y="626"/>
                    <a:pt x="234" y="534"/>
                    <a:pt x="203" y="446"/>
                  </a:cubicBezTo>
                  <a:cubicBezTo>
                    <a:pt x="173" y="362"/>
                    <a:pt x="137" y="282"/>
                    <a:pt x="111" y="216"/>
                  </a:cubicBezTo>
                  <a:cubicBezTo>
                    <a:pt x="98" y="181"/>
                    <a:pt x="80" y="154"/>
                    <a:pt x="67" y="128"/>
                  </a:cubicBezTo>
                  <a:cubicBezTo>
                    <a:pt x="53" y="97"/>
                    <a:pt x="45" y="75"/>
                    <a:pt x="31" y="57"/>
                  </a:cubicBezTo>
                  <a:cubicBezTo>
                    <a:pt x="14" y="18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26100" y="4843250"/>
              <a:ext cx="14250" cy="35425"/>
            </a:xfrm>
            <a:custGeom>
              <a:avLst/>
              <a:gdLst/>
              <a:ahLst/>
              <a:cxnLst/>
              <a:rect l="l" t="t" r="r" b="b"/>
              <a:pathLst>
                <a:path w="570" h="1417" extrusionOk="0">
                  <a:moveTo>
                    <a:pt x="1" y="1"/>
                  </a:moveTo>
                  <a:cubicBezTo>
                    <a:pt x="1" y="1"/>
                    <a:pt x="5" y="23"/>
                    <a:pt x="10" y="67"/>
                  </a:cubicBezTo>
                  <a:cubicBezTo>
                    <a:pt x="18" y="106"/>
                    <a:pt x="18" y="168"/>
                    <a:pt x="36" y="239"/>
                  </a:cubicBezTo>
                  <a:cubicBezTo>
                    <a:pt x="49" y="314"/>
                    <a:pt x="58" y="398"/>
                    <a:pt x="80" y="486"/>
                  </a:cubicBezTo>
                  <a:cubicBezTo>
                    <a:pt x="98" y="574"/>
                    <a:pt x="124" y="667"/>
                    <a:pt x="155" y="759"/>
                  </a:cubicBezTo>
                  <a:cubicBezTo>
                    <a:pt x="186" y="852"/>
                    <a:pt x="221" y="945"/>
                    <a:pt x="266" y="1024"/>
                  </a:cubicBezTo>
                  <a:cubicBezTo>
                    <a:pt x="283" y="1068"/>
                    <a:pt x="310" y="1103"/>
                    <a:pt x="332" y="1139"/>
                  </a:cubicBezTo>
                  <a:cubicBezTo>
                    <a:pt x="345" y="1156"/>
                    <a:pt x="358" y="1174"/>
                    <a:pt x="367" y="1192"/>
                  </a:cubicBezTo>
                  <a:cubicBezTo>
                    <a:pt x="380" y="1209"/>
                    <a:pt x="389" y="1223"/>
                    <a:pt x="402" y="1240"/>
                  </a:cubicBezTo>
                  <a:cubicBezTo>
                    <a:pt x="420" y="1271"/>
                    <a:pt x="446" y="1293"/>
                    <a:pt x="464" y="1315"/>
                  </a:cubicBezTo>
                  <a:cubicBezTo>
                    <a:pt x="486" y="1337"/>
                    <a:pt x="504" y="1359"/>
                    <a:pt x="521" y="1373"/>
                  </a:cubicBezTo>
                  <a:cubicBezTo>
                    <a:pt x="535" y="1386"/>
                    <a:pt x="548" y="1399"/>
                    <a:pt x="557" y="1408"/>
                  </a:cubicBezTo>
                  <a:cubicBezTo>
                    <a:pt x="566" y="1412"/>
                    <a:pt x="570" y="1417"/>
                    <a:pt x="570" y="1417"/>
                  </a:cubicBezTo>
                  <a:cubicBezTo>
                    <a:pt x="570" y="1417"/>
                    <a:pt x="570" y="1412"/>
                    <a:pt x="566" y="1403"/>
                  </a:cubicBezTo>
                  <a:cubicBezTo>
                    <a:pt x="566" y="1390"/>
                    <a:pt x="557" y="1373"/>
                    <a:pt x="552" y="1350"/>
                  </a:cubicBezTo>
                  <a:cubicBezTo>
                    <a:pt x="543" y="1333"/>
                    <a:pt x="539" y="1306"/>
                    <a:pt x="530" y="1280"/>
                  </a:cubicBezTo>
                  <a:cubicBezTo>
                    <a:pt x="521" y="1249"/>
                    <a:pt x="513" y="1218"/>
                    <a:pt x="499" y="1187"/>
                  </a:cubicBezTo>
                  <a:cubicBezTo>
                    <a:pt x="473" y="1121"/>
                    <a:pt x="451" y="1037"/>
                    <a:pt x="420" y="958"/>
                  </a:cubicBezTo>
                  <a:cubicBezTo>
                    <a:pt x="389" y="874"/>
                    <a:pt x="354" y="790"/>
                    <a:pt x="318" y="702"/>
                  </a:cubicBezTo>
                  <a:cubicBezTo>
                    <a:pt x="283" y="614"/>
                    <a:pt x="248" y="525"/>
                    <a:pt x="213" y="442"/>
                  </a:cubicBezTo>
                  <a:cubicBezTo>
                    <a:pt x="177" y="358"/>
                    <a:pt x="138" y="283"/>
                    <a:pt x="111" y="217"/>
                  </a:cubicBezTo>
                  <a:cubicBezTo>
                    <a:pt x="85" y="150"/>
                    <a:pt x="54" y="98"/>
                    <a:pt x="36" y="58"/>
                  </a:cubicBezTo>
                  <a:cubicBezTo>
                    <a:pt x="14" y="2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22250" y="4857150"/>
              <a:ext cx="15025" cy="36525"/>
            </a:xfrm>
            <a:custGeom>
              <a:avLst/>
              <a:gdLst/>
              <a:ahLst/>
              <a:cxnLst/>
              <a:rect l="l" t="t" r="r" b="b"/>
              <a:pathLst>
                <a:path w="601" h="1461" extrusionOk="0">
                  <a:moveTo>
                    <a:pt x="0" y="0"/>
                  </a:moveTo>
                  <a:cubicBezTo>
                    <a:pt x="0" y="0"/>
                    <a:pt x="5" y="22"/>
                    <a:pt x="9" y="67"/>
                  </a:cubicBezTo>
                  <a:cubicBezTo>
                    <a:pt x="18" y="111"/>
                    <a:pt x="27" y="172"/>
                    <a:pt x="45" y="247"/>
                  </a:cubicBezTo>
                  <a:cubicBezTo>
                    <a:pt x="62" y="318"/>
                    <a:pt x="80" y="402"/>
                    <a:pt x="106" y="494"/>
                  </a:cubicBezTo>
                  <a:cubicBezTo>
                    <a:pt x="128" y="583"/>
                    <a:pt x="155" y="680"/>
                    <a:pt x="186" y="777"/>
                  </a:cubicBezTo>
                  <a:cubicBezTo>
                    <a:pt x="221" y="869"/>
                    <a:pt x="252" y="967"/>
                    <a:pt x="296" y="1050"/>
                  </a:cubicBezTo>
                  <a:cubicBezTo>
                    <a:pt x="336" y="1134"/>
                    <a:pt x="384" y="1209"/>
                    <a:pt x="424" y="1271"/>
                  </a:cubicBezTo>
                  <a:cubicBezTo>
                    <a:pt x="437" y="1289"/>
                    <a:pt x="446" y="1302"/>
                    <a:pt x="459" y="1319"/>
                  </a:cubicBezTo>
                  <a:cubicBezTo>
                    <a:pt x="468" y="1333"/>
                    <a:pt x="481" y="1341"/>
                    <a:pt x="490" y="1355"/>
                  </a:cubicBezTo>
                  <a:cubicBezTo>
                    <a:pt x="512" y="1377"/>
                    <a:pt x="530" y="1399"/>
                    <a:pt x="547" y="1412"/>
                  </a:cubicBezTo>
                  <a:cubicBezTo>
                    <a:pt x="583" y="1443"/>
                    <a:pt x="600" y="1461"/>
                    <a:pt x="600" y="1461"/>
                  </a:cubicBezTo>
                  <a:cubicBezTo>
                    <a:pt x="600" y="1461"/>
                    <a:pt x="596" y="1434"/>
                    <a:pt x="587" y="1390"/>
                  </a:cubicBezTo>
                  <a:cubicBezTo>
                    <a:pt x="578" y="1368"/>
                    <a:pt x="570" y="1341"/>
                    <a:pt x="565" y="1315"/>
                  </a:cubicBezTo>
                  <a:cubicBezTo>
                    <a:pt x="561" y="1297"/>
                    <a:pt x="556" y="1284"/>
                    <a:pt x="547" y="1266"/>
                  </a:cubicBezTo>
                  <a:cubicBezTo>
                    <a:pt x="543" y="1249"/>
                    <a:pt x="539" y="1236"/>
                    <a:pt x="530" y="1218"/>
                  </a:cubicBezTo>
                  <a:cubicBezTo>
                    <a:pt x="503" y="1147"/>
                    <a:pt x="477" y="1068"/>
                    <a:pt x="437" y="984"/>
                  </a:cubicBezTo>
                  <a:cubicBezTo>
                    <a:pt x="406" y="900"/>
                    <a:pt x="362" y="812"/>
                    <a:pt x="327" y="719"/>
                  </a:cubicBezTo>
                  <a:cubicBezTo>
                    <a:pt x="283" y="631"/>
                    <a:pt x="243" y="543"/>
                    <a:pt x="203" y="459"/>
                  </a:cubicBezTo>
                  <a:cubicBezTo>
                    <a:pt x="172" y="371"/>
                    <a:pt x="133" y="296"/>
                    <a:pt x="106" y="225"/>
                  </a:cubicBezTo>
                  <a:cubicBezTo>
                    <a:pt x="80" y="155"/>
                    <a:pt x="49" y="102"/>
                    <a:pt x="31" y="62"/>
                  </a:cubicBezTo>
                  <a:cubicBezTo>
                    <a:pt x="14" y="22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217625" y="4871050"/>
              <a:ext cx="18775" cy="36975"/>
            </a:xfrm>
            <a:custGeom>
              <a:avLst/>
              <a:gdLst/>
              <a:ahLst/>
              <a:cxnLst/>
              <a:rect l="l" t="t" r="r" b="b"/>
              <a:pathLst>
                <a:path w="751" h="14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" y="22"/>
                    <a:pt x="27" y="66"/>
                  </a:cubicBezTo>
                  <a:cubicBezTo>
                    <a:pt x="44" y="111"/>
                    <a:pt x="62" y="172"/>
                    <a:pt x="93" y="247"/>
                  </a:cubicBezTo>
                  <a:cubicBezTo>
                    <a:pt x="106" y="283"/>
                    <a:pt x="124" y="322"/>
                    <a:pt x="137" y="362"/>
                  </a:cubicBezTo>
                  <a:cubicBezTo>
                    <a:pt x="150" y="406"/>
                    <a:pt x="168" y="450"/>
                    <a:pt x="185" y="494"/>
                  </a:cubicBezTo>
                  <a:cubicBezTo>
                    <a:pt x="203" y="543"/>
                    <a:pt x="221" y="587"/>
                    <a:pt x="243" y="635"/>
                  </a:cubicBezTo>
                  <a:cubicBezTo>
                    <a:pt x="252" y="658"/>
                    <a:pt x="260" y="684"/>
                    <a:pt x="274" y="706"/>
                  </a:cubicBezTo>
                  <a:cubicBezTo>
                    <a:pt x="282" y="728"/>
                    <a:pt x="291" y="755"/>
                    <a:pt x="300" y="777"/>
                  </a:cubicBezTo>
                  <a:cubicBezTo>
                    <a:pt x="322" y="825"/>
                    <a:pt x="344" y="874"/>
                    <a:pt x="366" y="922"/>
                  </a:cubicBezTo>
                  <a:cubicBezTo>
                    <a:pt x="380" y="944"/>
                    <a:pt x="388" y="966"/>
                    <a:pt x="402" y="988"/>
                  </a:cubicBezTo>
                  <a:cubicBezTo>
                    <a:pt x="410" y="1010"/>
                    <a:pt x="424" y="1028"/>
                    <a:pt x="432" y="1050"/>
                  </a:cubicBezTo>
                  <a:cubicBezTo>
                    <a:pt x="446" y="1068"/>
                    <a:pt x="455" y="1090"/>
                    <a:pt x="468" y="1108"/>
                  </a:cubicBezTo>
                  <a:cubicBezTo>
                    <a:pt x="477" y="1130"/>
                    <a:pt x="490" y="1147"/>
                    <a:pt x="503" y="1165"/>
                  </a:cubicBezTo>
                  <a:cubicBezTo>
                    <a:pt x="525" y="1205"/>
                    <a:pt x="547" y="1240"/>
                    <a:pt x="569" y="1275"/>
                  </a:cubicBezTo>
                  <a:cubicBezTo>
                    <a:pt x="609" y="1341"/>
                    <a:pt x="657" y="1390"/>
                    <a:pt x="688" y="1430"/>
                  </a:cubicBezTo>
                  <a:cubicBezTo>
                    <a:pt x="706" y="1447"/>
                    <a:pt x="724" y="1456"/>
                    <a:pt x="732" y="1465"/>
                  </a:cubicBezTo>
                  <a:cubicBezTo>
                    <a:pt x="741" y="1474"/>
                    <a:pt x="750" y="1478"/>
                    <a:pt x="750" y="1478"/>
                  </a:cubicBezTo>
                  <a:cubicBezTo>
                    <a:pt x="750" y="1478"/>
                    <a:pt x="746" y="1474"/>
                    <a:pt x="746" y="1460"/>
                  </a:cubicBezTo>
                  <a:cubicBezTo>
                    <a:pt x="746" y="1447"/>
                    <a:pt x="741" y="1425"/>
                    <a:pt x="741" y="1403"/>
                  </a:cubicBezTo>
                  <a:cubicBezTo>
                    <a:pt x="732" y="1359"/>
                    <a:pt x="732" y="1288"/>
                    <a:pt x="715" y="1213"/>
                  </a:cubicBezTo>
                  <a:cubicBezTo>
                    <a:pt x="702" y="1178"/>
                    <a:pt x="693" y="1134"/>
                    <a:pt x="684" y="1090"/>
                  </a:cubicBezTo>
                  <a:cubicBezTo>
                    <a:pt x="680" y="1068"/>
                    <a:pt x="671" y="1046"/>
                    <a:pt x="666" y="1019"/>
                  </a:cubicBezTo>
                  <a:cubicBezTo>
                    <a:pt x="657" y="997"/>
                    <a:pt x="649" y="975"/>
                    <a:pt x="635" y="949"/>
                  </a:cubicBezTo>
                  <a:cubicBezTo>
                    <a:pt x="631" y="940"/>
                    <a:pt x="622" y="927"/>
                    <a:pt x="618" y="913"/>
                  </a:cubicBezTo>
                  <a:lnTo>
                    <a:pt x="609" y="896"/>
                  </a:lnTo>
                  <a:lnTo>
                    <a:pt x="600" y="883"/>
                  </a:lnTo>
                  <a:cubicBezTo>
                    <a:pt x="587" y="860"/>
                    <a:pt x="574" y="838"/>
                    <a:pt x="560" y="816"/>
                  </a:cubicBezTo>
                  <a:cubicBezTo>
                    <a:pt x="534" y="772"/>
                    <a:pt x="507" y="728"/>
                    <a:pt x="481" y="684"/>
                  </a:cubicBezTo>
                  <a:lnTo>
                    <a:pt x="437" y="622"/>
                  </a:lnTo>
                  <a:cubicBezTo>
                    <a:pt x="424" y="600"/>
                    <a:pt x="410" y="578"/>
                    <a:pt x="397" y="556"/>
                  </a:cubicBezTo>
                  <a:cubicBezTo>
                    <a:pt x="371" y="512"/>
                    <a:pt x="344" y="468"/>
                    <a:pt x="318" y="428"/>
                  </a:cubicBezTo>
                  <a:cubicBezTo>
                    <a:pt x="291" y="388"/>
                    <a:pt x="260" y="349"/>
                    <a:pt x="234" y="313"/>
                  </a:cubicBezTo>
                  <a:cubicBezTo>
                    <a:pt x="207" y="274"/>
                    <a:pt x="185" y="238"/>
                    <a:pt x="163" y="208"/>
                  </a:cubicBezTo>
                  <a:cubicBezTo>
                    <a:pt x="119" y="141"/>
                    <a:pt x="75" y="93"/>
                    <a:pt x="49" y="53"/>
                  </a:cubicBezTo>
                  <a:cubicBezTo>
                    <a:pt x="18" y="18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13100" y="4885275"/>
              <a:ext cx="20750" cy="36200"/>
            </a:xfrm>
            <a:custGeom>
              <a:avLst/>
              <a:gdLst/>
              <a:ahLst/>
              <a:cxnLst/>
              <a:rect l="l" t="t" r="r" b="b"/>
              <a:pathLst>
                <a:path w="830" h="1448" extrusionOk="0">
                  <a:moveTo>
                    <a:pt x="0" y="0"/>
                  </a:moveTo>
                  <a:cubicBezTo>
                    <a:pt x="0" y="0"/>
                    <a:pt x="14" y="27"/>
                    <a:pt x="31" y="66"/>
                  </a:cubicBezTo>
                  <a:cubicBezTo>
                    <a:pt x="49" y="106"/>
                    <a:pt x="71" y="168"/>
                    <a:pt x="106" y="243"/>
                  </a:cubicBezTo>
                  <a:cubicBezTo>
                    <a:pt x="137" y="314"/>
                    <a:pt x="168" y="397"/>
                    <a:pt x="208" y="486"/>
                  </a:cubicBezTo>
                  <a:cubicBezTo>
                    <a:pt x="247" y="578"/>
                    <a:pt x="291" y="671"/>
                    <a:pt x="340" y="768"/>
                  </a:cubicBezTo>
                  <a:cubicBezTo>
                    <a:pt x="353" y="790"/>
                    <a:pt x="366" y="812"/>
                    <a:pt x="380" y="839"/>
                  </a:cubicBezTo>
                  <a:lnTo>
                    <a:pt x="419" y="900"/>
                  </a:lnTo>
                  <a:cubicBezTo>
                    <a:pt x="441" y="944"/>
                    <a:pt x="463" y="989"/>
                    <a:pt x="490" y="1028"/>
                  </a:cubicBezTo>
                  <a:cubicBezTo>
                    <a:pt x="534" y="1116"/>
                    <a:pt x="587" y="1191"/>
                    <a:pt x="631" y="1258"/>
                  </a:cubicBezTo>
                  <a:cubicBezTo>
                    <a:pt x="675" y="1324"/>
                    <a:pt x="733" y="1372"/>
                    <a:pt x="768" y="1403"/>
                  </a:cubicBezTo>
                  <a:cubicBezTo>
                    <a:pt x="786" y="1421"/>
                    <a:pt x="803" y="1430"/>
                    <a:pt x="812" y="1439"/>
                  </a:cubicBezTo>
                  <a:cubicBezTo>
                    <a:pt x="825" y="1443"/>
                    <a:pt x="830" y="1447"/>
                    <a:pt x="830" y="1447"/>
                  </a:cubicBezTo>
                  <a:cubicBezTo>
                    <a:pt x="830" y="1447"/>
                    <a:pt x="825" y="1443"/>
                    <a:pt x="821" y="1430"/>
                  </a:cubicBezTo>
                  <a:cubicBezTo>
                    <a:pt x="816" y="1416"/>
                    <a:pt x="812" y="1399"/>
                    <a:pt x="803" y="1377"/>
                  </a:cubicBezTo>
                  <a:cubicBezTo>
                    <a:pt x="786" y="1337"/>
                    <a:pt x="772" y="1271"/>
                    <a:pt x="741" y="1200"/>
                  </a:cubicBezTo>
                  <a:cubicBezTo>
                    <a:pt x="715" y="1130"/>
                    <a:pt x="688" y="1041"/>
                    <a:pt x="644" y="949"/>
                  </a:cubicBezTo>
                  <a:cubicBezTo>
                    <a:pt x="627" y="905"/>
                    <a:pt x="605" y="861"/>
                    <a:pt x="578" y="812"/>
                  </a:cubicBezTo>
                  <a:cubicBezTo>
                    <a:pt x="569" y="799"/>
                    <a:pt x="565" y="790"/>
                    <a:pt x="556" y="777"/>
                  </a:cubicBezTo>
                  <a:lnTo>
                    <a:pt x="534" y="746"/>
                  </a:lnTo>
                  <a:lnTo>
                    <a:pt x="494" y="680"/>
                  </a:lnTo>
                  <a:cubicBezTo>
                    <a:pt x="441" y="591"/>
                    <a:pt x="388" y="503"/>
                    <a:pt x="331" y="419"/>
                  </a:cubicBezTo>
                  <a:cubicBezTo>
                    <a:pt x="274" y="340"/>
                    <a:pt x="216" y="265"/>
                    <a:pt x="172" y="203"/>
                  </a:cubicBezTo>
                  <a:cubicBezTo>
                    <a:pt x="124" y="137"/>
                    <a:pt x="80" y="89"/>
                    <a:pt x="49" y="53"/>
                  </a:cubicBezTo>
                  <a:cubicBezTo>
                    <a:pt x="18" y="22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11775" y="4901475"/>
              <a:ext cx="20425" cy="34875"/>
            </a:xfrm>
            <a:custGeom>
              <a:avLst/>
              <a:gdLst/>
              <a:ahLst/>
              <a:cxnLst/>
              <a:rect l="l" t="t" r="r" b="b"/>
              <a:pathLst>
                <a:path w="817" h="1395" extrusionOk="0">
                  <a:moveTo>
                    <a:pt x="5" y="1"/>
                  </a:moveTo>
                  <a:lnTo>
                    <a:pt x="5" y="23"/>
                  </a:lnTo>
                  <a:cubicBezTo>
                    <a:pt x="5" y="36"/>
                    <a:pt x="0" y="54"/>
                    <a:pt x="5" y="76"/>
                  </a:cubicBezTo>
                  <a:cubicBezTo>
                    <a:pt x="5" y="120"/>
                    <a:pt x="9" y="186"/>
                    <a:pt x="27" y="266"/>
                  </a:cubicBezTo>
                  <a:cubicBezTo>
                    <a:pt x="44" y="341"/>
                    <a:pt x="67" y="433"/>
                    <a:pt x="102" y="521"/>
                  </a:cubicBezTo>
                  <a:cubicBezTo>
                    <a:pt x="137" y="614"/>
                    <a:pt x="186" y="711"/>
                    <a:pt x="234" y="799"/>
                  </a:cubicBezTo>
                  <a:cubicBezTo>
                    <a:pt x="287" y="892"/>
                    <a:pt x="340" y="980"/>
                    <a:pt x="406" y="1060"/>
                  </a:cubicBezTo>
                  <a:cubicBezTo>
                    <a:pt x="468" y="1139"/>
                    <a:pt x="547" y="1196"/>
                    <a:pt x="605" y="1245"/>
                  </a:cubicBezTo>
                  <a:cubicBezTo>
                    <a:pt x="662" y="1293"/>
                    <a:pt x="719" y="1324"/>
                    <a:pt x="759" y="1351"/>
                  </a:cubicBezTo>
                  <a:cubicBezTo>
                    <a:pt x="777" y="1364"/>
                    <a:pt x="790" y="1377"/>
                    <a:pt x="803" y="1382"/>
                  </a:cubicBezTo>
                  <a:cubicBezTo>
                    <a:pt x="812" y="1390"/>
                    <a:pt x="816" y="1395"/>
                    <a:pt x="816" y="1395"/>
                  </a:cubicBezTo>
                  <a:cubicBezTo>
                    <a:pt x="816" y="1395"/>
                    <a:pt x="816" y="1386"/>
                    <a:pt x="812" y="1377"/>
                  </a:cubicBezTo>
                  <a:cubicBezTo>
                    <a:pt x="808" y="1364"/>
                    <a:pt x="799" y="1346"/>
                    <a:pt x="790" y="1324"/>
                  </a:cubicBezTo>
                  <a:cubicBezTo>
                    <a:pt x="768" y="1285"/>
                    <a:pt x="737" y="1223"/>
                    <a:pt x="689" y="1161"/>
                  </a:cubicBezTo>
                  <a:cubicBezTo>
                    <a:pt x="640" y="1104"/>
                    <a:pt x="587" y="1029"/>
                    <a:pt x="539" y="958"/>
                  </a:cubicBezTo>
                  <a:cubicBezTo>
                    <a:pt x="490" y="883"/>
                    <a:pt x="433" y="799"/>
                    <a:pt x="380" y="716"/>
                  </a:cubicBezTo>
                  <a:cubicBezTo>
                    <a:pt x="322" y="632"/>
                    <a:pt x="269" y="543"/>
                    <a:pt x="221" y="464"/>
                  </a:cubicBezTo>
                  <a:cubicBezTo>
                    <a:pt x="172" y="385"/>
                    <a:pt x="128" y="310"/>
                    <a:pt x="97" y="239"/>
                  </a:cubicBezTo>
                  <a:cubicBezTo>
                    <a:pt x="67" y="173"/>
                    <a:pt x="36" y="116"/>
                    <a:pt x="22" y="71"/>
                  </a:cubicBezTo>
                  <a:cubicBezTo>
                    <a:pt x="18" y="49"/>
                    <a:pt x="14" y="32"/>
                    <a:pt x="9" y="23"/>
                  </a:cubicBezTo>
                  <a:lnTo>
                    <a:pt x="5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205700" y="4920225"/>
              <a:ext cx="21525" cy="30350"/>
            </a:xfrm>
            <a:custGeom>
              <a:avLst/>
              <a:gdLst/>
              <a:ahLst/>
              <a:cxnLst/>
              <a:rect l="l" t="t" r="r" b="b"/>
              <a:pathLst>
                <a:path w="861" h="1214" extrusionOk="0">
                  <a:moveTo>
                    <a:pt x="1" y="1"/>
                  </a:moveTo>
                  <a:cubicBezTo>
                    <a:pt x="1" y="1"/>
                    <a:pt x="5" y="23"/>
                    <a:pt x="10" y="67"/>
                  </a:cubicBezTo>
                  <a:cubicBezTo>
                    <a:pt x="18" y="107"/>
                    <a:pt x="27" y="168"/>
                    <a:pt x="49" y="235"/>
                  </a:cubicBezTo>
                  <a:cubicBezTo>
                    <a:pt x="62" y="270"/>
                    <a:pt x="71" y="310"/>
                    <a:pt x="85" y="349"/>
                  </a:cubicBezTo>
                  <a:cubicBezTo>
                    <a:pt x="98" y="389"/>
                    <a:pt x="111" y="433"/>
                    <a:pt x="129" y="473"/>
                  </a:cubicBezTo>
                  <a:cubicBezTo>
                    <a:pt x="164" y="561"/>
                    <a:pt x="208" y="649"/>
                    <a:pt x="257" y="733"/>
                  </a:cubicBezTo>
                  <a:cubicBezTo>
                    <a:pt x="310" y="817"/>
                    <a:pt x="362" y="901"/>
                    <a:pt x="429" y="967"/>
                  </a:cubicBezTo>
                  <a:cubicBezTo>
                    <a:pt x="442" y="985"/>
                    <a:pt x="460" y="998"/>
                    <a:pt x="477" y="1015"/>
                  </a:cubicBezTo>
                  <a:cubicBezTo>
                    <a:pt x="495" y="1029"/>
                    <a:pt x="508" y="1046"/>
                    <a:pt x="526" y="1060"/>
                  </a:cubicBezTo>
                  <a:cubicBezTo>
                    <a:pt x="561" y="1086"/>
                    <a:pt x="592" y="1108"/>
                    <a:pt x="627" y="1130"/>
                  </a:cubicBezTo>
                  <a:cubicBezTo>
                    <a:pt x="640" y="1139"/>
                    <a:pt x="658" y="1148"/>
                    <a:pt x="671" y="1157"/>
                  </a:cubicBezTo>
                  <a:cubicBezTo>
                    <a:pt x="689" y="1165"/>
                    <a:pt x="702" y="1170"/>
                    <a:pt x="715" y="1179"/>
                  </a:cubicBezTo>
                  <a:cubicBezTo>
                    <a:pt x="746" y="1188"/>
                    <a:pt x="773" y="1196"/>
                    <a:pt x="795" y="1201"/>
                  </a:cubicBezTo>
                  <a:cubicBezTo>
                    <a:pt x="839" y="1210"/>
                    <a:pt x="861" y="1214"/>
                    <a:pt x="861" y="1214"/>
                  </a:cubicBezTo>
                  <a:cubicBezTo>
                    <a:pt x="861" y="1214"/>
                    <a:pt x="843" y="1196"/>
                    <a:pt x="817" y="1165"/>
                  </a:cubicBezTo>
                  <a:cubicBezTo>
                    <a:pt x="804" y="1148"/>
                    <a:pt x="786" y="1126"/>
                    <a:pt x="768" y="1108"/>
                  </a:cubicBezTo>
                  <a:cubicBezTo>
                    <a:pt x="759" y="1095"/>
                    <a:pt x="746" y="1086"/>
                    <a:pt x="737" y="1073"/>
                  </a:cubicBezTo>
                  <a:cubicBezTo>
                    <a:pt x="729" y="1060"/>
                    <a:pt x="715" y="1046"/>
                    <a:pt x="702" y="1038"/>
                  </a:cubicBezTo>
                  <a:cubicBezTo>
                    <a:pt x="654" y="989"/>
                    <a:pt x="609" y="923"/>
                    <a:pt x="552" y="857"/>
                  </a:cubicBezTo>
                  <a:cubicBezTo>
                    <a:pt x="499" y="790"/>
                    <a:pt x="442" y="720"/>
                    <a:pt x="385" y="645"/>
                  </a:cubicBezTo>
                  <a:cubicBezTo>
                    <a:pt x="327" y="574"/>
                    <a:pt x="274" y="499"/>
                    <a:pt x="226" y="424"/>
                  </a:cubicBezTo>
                  <a:cubicBezTo>
                    <a:pt x="204" y="385"/>
                    <a:pt x="182" y="349"/>
                    <a:pt x="160" y="314"/>
                  </a:cubicBezTo>
                  <a:cubicBezTo>
                    <a:pt x="137" y="279"/>
                    <a:pt x="115" y="248"/>
                    <a:pt x="102" y="217"/>
                  </a:cubicBezTo>
                  <a:cubicBezTo>
                    <a:pt x="71" y="151"/>
                    <a:pt x="45" y="98"/>
                    <a:pt x="32" y="58"/>
                  </a:cubicBezTo>
                  <a:cubicBezTo>
                    <a:pt x="14" y="2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200525" y="4935575"/>
              <a:ext cx="24950" cy="28025"/>
            </a:xfrm>
            <a:custGeom>
              <a:avLst/>
              <a:gdLst/>
              <a:ahLst/>
              <a:cxnLst/>
              <a:rect l="l" t="t" r="r" b="b"/>
              <a:pathLst>
                <a:path w="998" h="1121" extrusionOk="0">
                  <a:moveTo>
                    <a:pt x="0" y="0"/>
                  </a:moveTo>
                  <a:cubicBezTo>
                    <a:pt x="0" y="0"/>
                    <a:pt x="18" y="18"/>
                    <a:pt x="40" y="53"/>
                  </a:cubicBezTo>
                  <a:cubicBezTo>
                    <a:pt x="58" y="66"/>
                    <a:pt x="71" y="88"/>
                    <a:pt x="84" y="110"/>
                  </a:cubicBezTo>
                  <a:cubicBezTo>
                    <a:pt x="93" y="124"/>
                    <a:pt x="102" y="137"/>
                    <a:pt x="111" y="150"/>
                  </a:cubicBezTo>
                  <a:cubicBezTo>
                    <a:pt x="119" y="163"/>
                    <a:pt x="128" y="176"/>
                    <a:pt x="142" y="190"/>
                  </a:cubicBezTo>
                  <a:cubicBezTo>
                    <a:pt x="159" y="221"/>
                    <a:pt x="181" y="251"/>
                    <a:pt x="203" y="287"/>
                  </a:cubicBezTo>
                  <a:cubicBezTo>
                    <a:pt x="225" y="318"/>
                    <a:pt x="243" y="357"/>
                    <a:pt x="265" y="393"/>
                  </a:cubicBezTo>
                  <a:cubicBezTo>
                    <a:pt x="309" y="468"/>
                    <a:pt x="358" y="547"/>
                    <a:pt x="411" y="631"/>
                  </a:cubicBezTo>
                  <a:cubicBezTo>
                    <a:pt x="464" y="706"/>
                    <a:pt x="517" y="785"/>
                    <a:pt x="578" y="856"/>
                  </a:cubicBezTo>
                  <a:cubicBezTo>
                    <a:pt x="636" y="926"/>
                    <a:pt x="706" y="979"/>
                    <a:pt x="768" y="1024"/>
                  </a:cubicBezTo>
                  <a:cubicBezTo>
                    <a:pt x="781" y="1032"/>
                    <a:pt x="794" y="1046"/>
                    <a:pt x="812" y="1054"/>
                  </a:cubicBezTo>
                  <a:cubicBezTo>
                    <a:pt x="825" y="1063"/>
                    <a:pt x="843" y="1068"/>
                    <a:pt x="856" y="1076"/>
                  </a:cubicBezTo>
                  <a:cubicBezTo>
                    <a:pt x="869" y="1081"/>
                    <a:pt x="883" y="1085"/>
                    <a:pt x="896" y="1094"/>
                  </a:cubicBezTo>
                  <a:cubicBezTo>
                    <a:pt x="905" y="1099"/>
                    <a:pt x="918" y="1103"/>
                    <a:pt x="931" y="1107"/>
                  </a:cubicBezTo>
                  <a:cubicBezTo>
                    <a:pt x="971" y="1116"/>
                    <a:pt x="997" y="1121"/>
                    <a:pt x="997" y="1121"/>
                  </a:cubicBezTo>
                  <a:cubicBezTo>
                    <a:pt x="997" y="1121"/>
                    <a:pt x="984" y="1099"/>
                    <a:pt x="966" y="1059"/>
                  </a:cubicBezTo>
                  <a:cubicBezTo>
                    <a:pt x="958" y="1050"/>
                    <a:pt x="953" y="1041"/>
                    <a:pt x="944" y="1032"/>
                  </a:cubicBezTo>
                  <a:cubicBezTo>
                    <a:pt x="940" y="1019"/>
                    <a:pt x="931" y="1006"/>
                    <a:pt x="927" y="993"/>
                  </a:cubicBezTo>
                  <a:cubicBezTo>
                    <a:pt x="918" y="984"/>
                    <a:pt x="909" y="971"/>
                    <a:pt x="900" y="957"/>
                  </a:cubicBezTo>
                  <a:cubicBezTo>
                    <a:pt x="896" y="940"/>
                    <a:pt x="887" y="926"/>
                    <a:pt x="874" y="913"/>
                  </a:cubicBezTo>
                  <a:cubicBezTo>
                    <a:pt x="865" y="900"/>
                    <a:pt x="852" y="887"/>
                    <a:pt x="843" y="869"/>
                  </a:cubicBezTo>
                  <a:cubicBezTo>
                    <a:pt x="834" y="856"/>
                    <a:pt x="825" y="838"/>
                    <a:pt x="812" y="825"/>
                  </a:cubicBezTo>
                  <a:cubicBezTo>
                    <a:pt x="803" y="807"/>
                    <a:pt x="790" y="790"/>
                    <a:pt x="781" y="772"/>
                  </a:cubicBezTo>
                  <a:cubicBezTo>
                    <a:pt x="768" y="754"/>
                    <a:pt x="755" y="737"/>
                    <a:pt x="741" y="724"/>
                  </a:cubicBezTo>
                  <a:cubicBezTo>
                    <a:pt x="693" y="653"/>
                    <a:pt x="636" y="578"/>
                    <a:pt x="578" y="507"/>
                  </a:cubicBezTo>
                  <a:cubicBezTo>
                    <a:pt x="517" y="432"/>
                    <a:pt x="455" y="362"/>
                    <a:pt x="393" y="296"/>
                  </a:cubicBezTo>
                  <a:cubicBezTo>
                    <a:pt x="327" y="234"/>
                    <a:pt x="261" y="176"/>
                    <a:pt x="208" y="132"/>
                  </a:cubicBezTo>
                  <a:cubicBezTo>
                    <a:pt x="190" y="119"/>
                    <a:pt x="177" y="106"/>
                    <a:pt x="164" y="97"/>
                  </a:cubicBezTo>
                  <a:cubicBezTo>
                    <a:pt x="150" y="88"/>
                    <a:pt x="137" y="79"/>
                    <a:pt x="124" y="71"/>
                  </a:cubicBezTo>
                  <a:cubicBezTo>
                    <a:pt x="97" y="57"/>
                    <a:pt x="75" y="44"/>
                    <a:pt x="58" y="31"/>
                  </a:cubicBezTo>
                  <a:cubicBezTo>
                    <a:pt x="22" y="1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38650" y="4919525"/>
              <a:ext cx="54500" cy="82925"/>
            </a:xfrm>
            <a:custGeom>
              <a:avLst/>
              <a:gdLst/>
              <a:ahLst/>
              <a:cxnLst/>
              <a:rect l="l" t="t" r="r" b="b"/>
              <a:pathLst>
                <a:path w="2180" h="3317" extrusionOk="0">
                  <a:moveTo>
                    <a:pt x="2174" y="1"/>
                  </a:moveTo>
                  <a:cubicBezTo>
                    <a:pt x="2173" y="1"/>
                    <a:pt x="2172" y="1"/>
                    <a:pt x="2172" y="2"/>
                  </a:cubicBezTo>
                  <a:cubicBezTo>
                    <a:pt x="2018" y="223"/>
                    <a:pt x="1912" y="474"/>
                    <a:pt x="1797" y="708"/>
                  </a:cubicBezTo>
                  <a:cubicBezTo>
                    <a:pt x="1683" y="946"/>
                    <a:pt x="1555" y="1180"/>
                    <a:pt x="1431" y="1414"/>
                  </a:cubicBezTo>
                  <a:cubicBezTo>
                    <a:pt x="1180" y="1886"/>
                    <a:pt x="911" y="2345"/>
                    <a:pt x="562" y="2751"/>
                  </a:cubicBezTo>
                  <a:cubicBezTo>
                    <a:pt x="478" y="2852"/>
                    <a:pt x="381" y="2949"/>
                    <a:pt x="293" y="3051"/>
                  </a:cubicBezTo>
                  <a:cubicBezTo>
                    <a:pt x="231" y="3126"/>
                    <a:pt x="147" y="3236"/>
                    <a:pt x="41" y="3254"/>
                  </a:cubicBezTo>
                  <a:cubicBezTo>
                    <a:pt x="0" y="3262"/>
                    <a:pt x="5" y="3316"/>
                    <a:pt x="46" y="3316"/>
                  </a:cubicBezTo>
                  <a:cubicBezTo>
                    <a:pt x="48" y="3316"/>
                    <a:pt x="51" y="3316"/>
                    <a:pt x="55" y="3315"/>
                  </a:cubicBezTo>
                  <a:cubicBezTo>
                    <a:pt x="134" y="3293"/>
                    <a:pt x="196" y="3232"/>
                    <a:pt x="249" y="3170"/>
                  </a:cubicBezTo>
                  <a:cubicBezTo>
                    <a:pt x="319" y="3090"/>
                    <a:pt x="386" y="3011"/>
                    <a:pt x="452" y="2936"/>
                  </a:cubicBezTo>
                  <a:cubicBezTo>
                    <a:pt x="628" y="2733"/>
                    <a:pt x="791" y="2521"/>
                    <a:pt x="941" y="2301"/>
                  </a:cubicBezTo>
                  <a:cubicBezTo>
                    <a:pt x="1250" y="1842"/>
                    <a:pt x="1497" y="1343"/>
                    <a:pt x="1749" y="849"/>
                  </a:cubicBezTo>
                  <a:cubicBezTo>
                    <a:pt x="1890" y="567"/>
                    <a:pt x="2027" y="285"/>
                    <a:pt x="2177" y="7"/>
                  </a:cubicBezTo>
                  <a:cubicBezTo>
                    <a:pt x="2180" y="4"/>
                    <a:pt x="2176" y="1"/>
                    <a:pt x="217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292725" y="4897075"/>
              <a:ext cx="15575" cy="22525"/>
            </a:xfrm>
            <a:custGeom>
              <a:avLst/>
              <a:gdLst/>
              <a:ahLst/>
              <a:cxnLst/>
              <a:rect l="l" t="t" r="r" b="b"/>
              <a:pathLst>
                <a:path w="623" h="901" extrusionOk="0">
                  <a:moveTo>
                    <a:pt x="623" y="0"/>
                  </a:moveTo>
                  <a:cubicBezTo>
                    <a:pt x="622" y="0"/>
                    <a:pt x="609" y="14"/>
                    <a:pt x="587" y="36"/>
                  </a:cubicBezTo>
                  <a:cubicBezTo>
                    <a:pt x="578" y="44"/>
                    <a:pt x="565" y="58"/>
                    <a:pt x="548" y="71"/>
                  </a:cubicBezTo>
                  <a:cubicBezTo>
                    <a:pt x="534" y="89"/>
                    <a:pt x="517" y="102"/>
                    <a:pt x="499" y="119"/>
                  </a:cubicBezTo>
                  <a:cubicBezTo>
                    <a:pt x="490" y="133"/>
                    <a:pt x="477" y="142"/>
                    <a:pt x="468" y="150"/>
                  </a:cubicBezTo>
                  <a:cubicBezTo>
                    <a:pt x="459" y="159"/>
                    <a:pt x="450" y="172"/>
                    <a:pt x="437" y="181"/>
                  </a:cubicBezTo>
                  <a:cubicBezTo>
                    <a:pt x="420" y="203"/>
                    <a:pt x="398" y="225"/>
                    <a:pt x="375" y="252"/>
                  </a:cubicBezTo>
                  <a:cubicBezTo>
                    <a:pt x="336" y="300"/>
                    <a:pt x="292" y="358"/>
                    <a:pt x="252" y="411"/>
                  </a:cubicBezTo>
                  <a:cubicBezTo>
                    <a:pt x="212" y="468"/>
                    <a:pt x="173" y="525"/>
                    <a:pt x="142" y="578"/>
                  </a:cubicBezTo>
                  <a:cubicBezTo>
                    <a:pt x="124" y="605"/>
                    <a:pt x="111" y="636"/>
                    <a:pt x="98" y="662"/>
                  </a:cubicBezTo>
                  <a:cubicBezTo>
                    <a:pt x="84" y="684"/>
                    <a:pt x="71" y="711"/>
                    <a:pt x="58" y="733"/>
                  </a:cubicBezTo>
                  <a:cubicBezTo>
                    <a:pt x="36" y="781"/>
                    <a:pt x="27" y="825"/>
                    <a:pt x="14" y="852"/>
                  </a:cubicBezTo>
                  <a:cubicBezTo>
                    <a:pt x="5" y="883"/>
                    <a:pt x="0" y="900"/>
                    <a:pt x="0" y="900"/>
                  </a:cubicBezTo>
                  <a:cubicBezTo>
                    <a:pt x="0" y="900"/>
                    <a:pt x="18" y="892"/>
                    <a:pt x="45" y="874"/>
                  </a:cubicBezTo>
                  <a:cubicBezTo>
                    <a:pt x="67" y="852"/>
                    <a:pt x="102" y="825"/>
                    <a:pt x="133" y="786"/>
                  </a:cubicBezTo>
                  <a:cubicBezTo>
                    <a:pt x="168" y="746"/>
                    <a:pt x="208" y="702"/>
                    <a:pt x="248" y="649"/>
                  </a:cubicBezTo>
                  <a:cubicBezTo>
                    <a:pt x="283" y="596"/>
                    <a:pt x="323" y="539"/>
                    <a:pt x="358" y="481"/>
                  </a:cubicBezTo>
                  <a:cubicBezTo>
                    <a:pt x="393" y="424"/>
                    <a:pt x="428" y="367"/>
                    <a:pt x="459" y="309"/>
                  </a:cubicBezTo>
                  <a:cubicBezTo>
                    <a:pt x="473" y="278"/>
                    <a:pt x="490" y="252"/>
                    <a:pt x="503" y="225"/>
                  </a:cubicBezTo>
                  <a:cubicBezTo>
                    <a:pt x="517" y="199"/>
                    <a:pt x="530" y="177"/>
                    <a:pt x="539" y="155"/>
                  </a:cubicBezTo>
                  <a:cubicBezTo>
                    <a:pt x="565" y="106"/>
                    <a:pt x="583" y="67"/>
                    <a:pt x="600" y="44"/>
                  </a:cubicBezTo>
                  <a:cubicBezTo>
                    <a:pt x="614" y="14"/>
                    <a:pt x="622" y="0"/>
                    <a:pt x="62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92175" y="4906000"/>
              <a:ext cx="18775" cy="17575"/>
            </a:xfrm>
            <a:custGeom>
              <a:avLst/>
              <a:gdLst/>
              <a:ahLst/>
              <a:cxnLst/>
              <a:rect l="l" t="t" r="r" b="b"/>
              <a:pathLst>
                <a:path w="751" h="703" extrusionOk="0">
                  <a:moveTo>
                    <a:pt x="750" y="1"/>
                  </a:moveTo>
                  <a:lnTo>
                    <a:pt x="750" y="1"/>
                  </a:lnTo>
                  <a:cubicBezTo>
                    <a:pt x="750" y="1"/>
                    <a:pt x="737" y="10"/>
                    <a:pt x="715" y="27"/>
                  </a:cubicBezTo>
                  <a:cubicBezTo>
                    <a:pt x="693" y="45"/>
                    <a:pt x="658" y="67"/>
                    <a:pt x="622" y="98"/>
                  </a:cubicBezTo>
                  <a:cubicBezTo>
                    <a:pt x="583" y="129"/>
                    <a:pt x="539" y="160"/>
                    <a:pt x="490" y="199"/>
                  </a:cubicBezTo>
                  <a:cubicBezTo>
                    <a:pt x="442" y="235"/>
                    <a:pt x="397" y="279"/>
                    <a:pt x="349" y="323"/>
                  </a:cubicBezTo>
                  <a:cubicBezTo>
                    <a:pt x="327" y="345"/>
                    <a:pt x="300" y="367"/>
                    <a:pt x="278" y="389"/>
                  </a:cubicBezTo>
                  <a:cubicBezTo>
                    <a:pt x="256" y="407"/>
                    <a:pt x="234" y="429"/>
                    <a:pt x="212" y="451"/>
                  </a:cubicBezTo>
                  <a:cubicBezTo>
                    <a:pt x="168" y="490"/>
                    <a:pt x="128" y="530"/>
                    <a:pt x="93" y="565"/>
                  </a:cubicBezTo>
                  <a:cubicBezTo>
                    <a:pt x="58" y="601"/>
                    <a:pt x="40" y="640"/>
                    <a:pt x="22" y="662"/>
                  </a:cubicBezTo>
                  <a:cubicBezTo>
                    <a:pt x="14" y="676"/>
                    <a:pt x="9" y="685"/>
                    <a:pt x="5" y="693"/>
                  </a:cubicBezTo>
                  <a:cubicBezTo>
                    <a:pt x="5" y="698"/>
                    <a:pt x="0" y="702"/>
                    <a:pt x="0" y="702"/>
                  </a:cubicBezTo>
                  <a:cubicBezTo>
                    <a:pt x="0" y="702"/>
                    <a:pt x="5" y="702"/>
                    <a:pt x="9" y="693"/>
                  </a:cubicBezTo>
                  <a:cubicBezTo>
                    <a:pt x="14" y="689"/>
                    <a:pt x="22" y="685"/>
                    <a:pt x="36" y="676"/>
                  </a:cubicBezTo>
                  <a:cubicBezTo>
                    <a:pt x="58" y="654"/>
                    <a:pt x="89" y="636"/>
                    <a:pt x="128" y="605"/>
                  </a:cubicBezTo>
                  <a:cubicBezTo>
                    <a:pt x="164" y="574"/>
                    <a:pt x="212" y="548"/>
                    <a:pt x="261" y="508"/>
                  </a:cubicBezTo>
                  <a:cubicBezTo>
                    <a:pt x="283" y="490"/>
                    <a:pt x="309" y="468"/>
                    <a:pt x="331" y="446"/>
                  </a:cubicBezTo>
                  <a:cubicBezTo>
                    <a:pt x="358" y="424"/>
                    <a:pt x="380" y="407"/>
                    <a:pt x="406" y="385"/>
                  </a:cubicBezTo>
                  <a:cubicBezTo>
                    <a:pt x="450" y="336"/>
                    <a:pt x="495" y="292"/>
                    <a:pt x="539" y="248"/>
                  </a:cubicBezTo>
                  <a:cubicBezTo>
                    <a:pt x="578" y="204"/>
                    <a:pt x="614" y="160"/>
                    <a:pt x="649" y="124"/>
                  </a:cubicBezTo>
                  <a:cubicBezTo>
                    <a:pt x="680" y="93"/>
                    <a:pt x="706" y="58"/>
                    <a:pt x="724" y="36"/>
                  </a:cubicBezTo>
                  <a:cubicBezTo>
                    <a:pt x="742" y="14"/>
                    <a:pt x="750" y="1"/>
                    <a:pt x="75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288425" y="4915825"/>
              <a:ext cx="21100" cy="15250"/>
            </a:xfrm>
            <a:custGeom>
              <a:avLst/>
              <a:gdLst/>
              <a:ahLst/>
              <a:cxnLst/>
              <a:rect l="l" t="t" r="r" b="b"/>
              <a:pathLst>
                <a:path w="844" h="610" extrusionOk="0">
                  <a:moveTo>
                    <a:pt x="843" y="0"/>
                  </a:moveTo>
                  <a:lnTo>
                    <a:pt x="843" y="0"/>
                  </a:lnTo>
                  <a:cubicBezTo>
                    <a:pt x="843" y="0"/>
                    <a:pt x="830" y="9"/>
                    <a:pt x="808" y="22"/>
                  </a:cubicBezTo>
                  <a:cubicBezTo>
                    <a:pt x="795" y="31"/>
                    <a:pt x="777" y="40"/>
                    <a:pt x="764" y="49"/>
                  </a:cubicBezTo>
                  <a:cubicBezTo>
                    <a:pt x="746" y="58"/>
                    <a:pt x="724" y="71"/>
                    <a:pt x="706" y="84"/>
                  </a:cubicBezTo>
                  <a:cubicBezTo>
                    <a:pt x="662" y="111"/>
                    <a:pt x="614" y="137"/>
                    <a:pt x="561" y="168"/>
                  </a:cubicBezTo>
                  <a:cubicBezTo>
                    <a:pt x="508" y="199"/>
                    <a:pt x="455" y="230"/>
                    <a:pt x="397" y="265"/>
                  </a:cubicBezTo>
                  <a:cubicBezTo>
                    <a:pt x="345" y="300"/>
                    <a:pt x="287" y="336"/>
                    <a:pt x="239" y="371"/>
                  </a:cubicBezTo>
                  <a:cubicBezTo>
                    <a:pt x="190" y="411"/>
                    <a:pt x="150" y="450"/>
                    <a:pt x="111" y="481"/>
                  </a:cubicBezTo>
                  <a:cubicBezTo>
                    <a:pt x="93" y="499"/>
                    <a:pt x="75" y="516"/>
                    <a:pt x="62" y="530"/>
                  </a:cubicBezTo>
                  <a:cubicBezTo>
                    <a:pt x="49" y="547"/>
                    <a:pt x="40" y="561"/>
                    <a:pt x="31" y="569"/>
                  </a:cubicBezTo>
                  <a:cubicBezTo>
                    <a:pt x="14" y="596"/>
                    <a:pt x="0" y="609"/>
                    <a:pt x="0" y="609"/>
                  </a:cubicBezTo>
                  <a:cubicBezTo>
                    <a:pt x="0" y="609"/>
                    <a:pt x="18" y="600"/>
                    <a:pt x="45" y="591"/>
                  </a:cubicBezTo>
                  <a:cubicBezTo>
                    <a:pt x="58" y="583"/>
                    <a:pt x="75" y="578"/>
                    <a:pt x="93" y="569"/>
                  </a:cubicBezTo>
                  <a:cubicBezTo>
                    <a:pt x="111" y="561"/>
                    <a:pt x="133" y="552"/>
                    <a:pt x="155" y="539"/>
                  </a:cubicBezTo>
                  <a:cubicBezTo>
                    <a:pt x="195" y="516"/>
                    <a:pt x="247" y="490"/>
                    <a:pt x="300" y="459"/>
                  </a:cubicBezTo>
                  <a:cubicBezTo>
                    <a:pt x="353" y="428"/>
                    <a:pt x="406" y="393"/>
                    <a:pt x="459" y="358"/>
                  </a:cubicBezTo>
                  <a:cubicBezTo>
                    <a:pt x="512" y="318"/>
                    <a:pt x="565" y="278"/>
                    <a:pt x="614" y="239"/>
                  </a:cubicBezTo>
                  <a:cubicBezTo>
                    <a:pt x="658" y="199"/>
                    <a:pt x="702" y="159"/>
                    <a:pt x="737" y="124"/>
                  </a:cubicBezTo>
                  <a:cubicBezTo>
                    <a:pt x="755" y="111"/>
                    <a:pt x="768" y="93"/>
                    <a:pt x="781" y="75"/>
                  </a:cubicBezTo>
                  <a:cubicBezTo>
                    <a:pt x="795" y="62"/>
                    <a:pt x="808" y="49"/>
                    <a:pt x="817" y="36"/>
                  </a:cubicBezTo>
                  <a:cubicBezTo>
                    <a:pt x="834" y="14"/>
                    <a:pt x="843" y="0"/>
                    <a:pt x="84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5000" y="4922450"/>
              <a:ext cx="23950" cy="16125"/>
            </a:xfrm>
            <a:custGeom>
              <a:avLst/>
              <a:gdLst/>
              <a:ahLst/>
              <a:cxnLst/>
              <a:rect l="l" t="t" r="r" b="b"/>
              <a:pathLst>
                <a:path w="958" h="645" extrusionOk="0">
                  <a:moveTo>
                    <a:pt x="958" y="0"/>
                  </a:moveTo>
                  <a:lnTo>
                    <a:pt x="958" y="0"/>
                  </a:lnTo>
                  <a:cubicBezTo>
                    <a:pt x="958" y="0"/>
                    <a:pt x="945" y="9"/>
                    <a:pt x="914" y="27"/>
                  </a:cubicBezTo>
                  <a:cubicBezTo>
                    <a:pt x="887" y="40"/>
                    <a:pt x="848" y="62"/>
                    <a:pt x="799" y="93"/>
                  </a:cubicBezTo>
                  <a:cubicBezTo>
                    <a:pt x="777" y="106"/>
                    <a:pt x="755" y="124"/>
                    <a:pt x="729" y="141"/>
                  </a:cubicBezTo>
                  <a:cubicBezTo>
                    <a:pt x="702" y="159"/>
                    <a:pt x="671" y="172"/>
                    <a:pt x="645" y="194"/>
                  </a:cubicBezTo>
                  <a:cubicBezTo>
                    <a:pt x="587" y="229"/>
                    <a:pt x="526" y="269"/>
                    <a:pt x="468" y="309"/>
                  </a:cubicBezTo>
                  <a:cubicBezTo>
                    <a:pt x="407" y="349"/>
                    <a:pt x="349" y="388"/>
                    <a:pt x="292" y="428"/>
                  </a:cubicBezTo>
                  <a:cubicBezTo>
                    <a:pt x="265" y="446"/>
                    <a:pt x="239" y="468"/>
                    <a:pt x="217" y="485"/>
                  </a:cubicBezTo>
                  <a:cubicBezTo>
                    <a:pt x="190" y="503"/>
                    <a:pt x="168" y="521"/>
                    <a:pt x="146" y="534"/>
                  </a:cubicBezTo>
                  <a:cubicBezTo>
                    <a:pt x="133" y="543"/>
                    <a:pt x="124" y="551"/>
                    <a:pt x="115" y="556"/>
                  </a:cubicBezTo>
                  <a:cubicBezTo>
                    <a:pt x="107" y="565"/>
                    <a:pt x="93" y="574"/>
                    <a:pt x="84" y="578"/>
                  </a:cubicBezTo>
                  <a:cubicBezTo>
                    <a:pt x="67" y="591"/>
                    <a:pt x="54" y="604"/>
                    <a:pt x="40" y="613"/>
                  </a:cubicBezTo>
                  <a:cubicBezTo>
                    <a:pt x="14" y="635"/>
                    <a:pt x="1" y="644"/>
                    <a:pt x="1" y="644"/>
                  </a:cubicBezTo>
                  <a:cubicBezTo>
                    <a:pt x="1" y="644"/>
                    <a:pt x="18" y="644"/>
                    <a:pt x="49" y="640"/>
                  </a:cubicBezTo>
                  <a:cubicBezTo>
                    <a:pt x="67" y="635"/>
                    <a:pt x="84" y="631"/>
                    <a:pt x="107" y="626"/>
                  </a:cubicBezTo>
                  <a:cubicBezTo>
                    <a:pt x="120" y="622"/>
                    <a:pt x="133" y="618"/>
                    <a:pt x="142" y="613"/>
                  </a:cubicBezTo>
                  <a:cubicBezTo>
                    <a:pt x="155" y="609"/>
                    <a:pt x="168" y="604"/>
                    <a:pt x="182" y="600"/>
                  </a:cubicBezTo>
                  <a:cubicBezTo>
                    <a:pt x="208" y="591"/>
                    <a:pt x="234" y="578"/>
                    <a:pt x="265" y="565"/>
                  </a:cubicBezTo>
                  <a:cubicBezTo>
                    <a:pt x="292" y="551"/>
                    <a:pt x="323" y="538"/>
                    <a:pt x="354" y="521"/>
                  </a:cubicBezTo>
                  <a:cubicBezTo>
                    <a:pt x="411" y="485"/>
                    <a:pt x="473" y="441"/>
                    <a:pt x="530" y="397"/>
                  </a:cubicBezTo>
                  <a:cubicBezTo>
                    <a:pt x="587" y="349"/>
                    <a:pt x="640" y="304"/>
                    <a:pt x="693" y="256"/>
                  </a:cubicBezTo>
                  <a:cubicBezTo>
                    <a:pt x="720" y="234"/>
                    <a:pt x="742" y="212"/>
                    <a:pt x="764" y="190"/>
                  </a:cubicBezTo>
                  <a:cubicBezTo>
                    <a:pt x="786" y="168"/>
                    <a:pt x="808" y="150"/>
                    <a:pt x="830" y="128"/>
                  </a:cubicBezTo>
                  <a:cubicBezTo>
                    <a:pt x="870" y="93"/>
                    <a:pt x="901" y="57"/>
                    <a:pt x="923" y="40"/>
                  </a:cubicBezTo>
                  <a:cubicBezTo>
                    <a:pt x="945" y="13"/>
                    <a:pt x="958" y="0"/>
                    <a:pt x="95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79825" y="4932150"/>
              <a:ext cx="28025" cy="13800"/>
            </a:xfrm>
            <a:custGeom>
              <a:avLst/>
              <a:gdLst/>
              <a:ahLst/>
              <a:cxnLst/>
              <a:rect l="l" t="t" r="r" b="b"/>
              <a:pathLst>
                <a:path w="1121" h="552" extrusionOk="0">
                  <a:moveTo>
                    <a:pt x="1108" y="0"/>
                  </a:moveTo>
                  <a:cubicBezTo>
                    <a:pt x="1094" y="5"/>
                    <a:pt x="1081" y="9"/>
                    <a:pt x="1068" y="9"/>
                  </a:cubicBezTo>
                  <a:cubicBezTo>
                    <a:pt x="1033" y="22"/>
                    <a:pt x="984" y="31"/>
                    <a:pt x="927" y="53"/>
                  </a:cubicBezTo>
                  <a:cubicBezTo>
                    <a:pt x="874" y="75"/>
                    <a:pt x="808" y="102"/>
                    <a:pt x="741" y="133"/>
                  </a:cubicBezTo>
                  <a:cubicBezTo>
                    <a:pt x="675" y="163"/>
                    <a:pt x="605" y="199"/>
                    <a:pt x="539" y="234"/>
                  </a:cubicBezTo>
                  <a:cubicBezTo>
                    <a:pt x="472" y="269"/>
                    <a:pt x="402" y="300"/>
                    <a:pt x="336" y="336"/>
                  </a:cubicBezTo>
                  <a:cubicBezTo>
                    <a:pt x="274" y="366"/>
                    <a:pt x="216" y="406"/>
                    <a:pt x="164" y="437"/>
                  </a:cubicBezTo>
                  <a:cubicBezTo>
                    <a:pt x="111" y="463"/>
                    <a:pt x="75" y="499"/>
                    <a:pt x="44" y="516"/>
                  </a:cubicBezTo>
                  <a:cubicBezTo>
                    <a:pt x="18" y="538"/>
                    <a:pt x="0" y="552"/>
                    <a:pt x="0" y="552"/>
                  </a:cubicBezTo>
                  <a:cubicBezTo>
                    <a:pt x="0" y="552"/>
                    <a:pt x="22" y="547"/>
                    <a:pt x="58" y="543"/>
                  </a:cubicBezTo>
                  <a:cubicBezTo>
                    <a:pt x="89" y="534"/>
                    <a:pt x="141" y="530"/>
                    <a:pt x="199" y="512"/>
                  </a:cubicBezTo>
                  <a:cubicBezTo>
                    <a:pt x="252" y="494"/>
                    <a:pt x="322" y="477"/>
                    <a:pt x="389" y="446"/>
                  </a:cubicBezTo>
                  <a:cubicBezTo>
                    <a:pt x="459" y="419"/>
                    <a:pt x="530" y="388"/>
                    <a:pt x="600" y="349"/>
                  </a:cubicBezTo>
                  <a:cubicBezTo>
                    <a:pt x="671" y="309"/>
                    <a:pt x="737" y="269"/>
                    <a:pt x="799" y="225"/>
                  </a:cubicBezTo>
                  <a:cubicBezTo>
                    <a:pt x="856" y="186"/>
                    <a:pt x="909" y="141"/>
                    <a:pt x="958" y="111"/>
                  </a:cubicBezTo>
                  <a:cubicBezTo>
                    <a:pt x="1006" y="80"/>
                    <a:pt x="1046" y="49"/>
                    <a:pt x="1077" y="31"/>
                  </a:cubicBezTo>
                  <a:cubicBezTo>
                    <a:pt x="1090" y="18"/>
                    <a:pt x="1099" y="13"/>
                    <a:pt x="1108" y="9"/>
                  </a:cubicBezTo>
                  <a:cubicBezTo>
                    <a:pt x="1116" y="0"/>
                    <a:pt x="1121" y="0"/>
                    <a:pt x="112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76500" y="4941200"/>
              <a:ext cx="26275" cy="12800"/>
            </a:xfrm>
            <a:custGeom>
              <a:avLst/>
              <a:gdLst/>
              <a:ahLst/>
              <a:cxnLst/>
              <a:rect l="l" t="t" r="r" b="b"/>
              <a:pathLst>
                <a:path w="1051" h="512" extrusionOk="0">
                  <a:moveTo>
                    <a:pt x="1051" y="0"/>
                  </a:moveTo>
                  <a:cubicBezTo>
                    <a:pt x="1051" y="0"/>
                    <a:pt x="1047" y="0"/>
                    <a:pt x="1038" y="4"/>
                  </a:cubicBezTo>
                  <a:cubicBezTo>
                    <a:pt x="1029" y="9"/>
                    <a:pt x="1016" y="13"/>
                    <a:pt x="1002" y="18"/>
                  </a:cubicBezTo>
                  <a:cubicBezTo>
                    <a:pt x="972" y="31"/>
                    <a:pt x="927" y="49"/>
                    <a:pt x="879" y="71"/>
                  </a:cubicBezTo>
                  <a:cubicBezTo>
                    <a:pt x="830" y="97"/>
                    <a:pt x="769" y="119"/>
                    <a:pt x="707" y="150"/>
                  </a:cubicBezTo>
                  <a:cubicBezTo>
                    <a:pt x="645" y="181"/>
                    <a:pt x="579" y="212"/>
                    <a:pt x="513" y="243"/>
                  </a:cubicBezTo>
                  <a:cubicBezTo>
                    <a:pt x="451" y="274"/>
                    <a:pt x="385" y="304"/>
                    <a:pt x="327" y="340"/>
                  </a:cubicBezTo>
                  <a:cubicBezTo>
                    <a:pt x="266" y="366"/>
                    <a:pt x="213" y="401"/>
                    <a:pt x="164" y="424"/>
                  </a:cubicBezTo>
                  <a:cubicBezTo>
                    <a:pt x="151" y="428"/>
                    <a:pt x="138" y="437"/>
                    <a:pt x="129" y="441"/>
                  </a:cubicBezTo>
                  <a:cubicBezTo>
                    <a:pt x="116" y="446"/>
                    <a:pt x="107" y="454"/>
                    <a:pt x="98" y="459"/>
                  </a:cubicBezTo>
                  <a:cubicBezTo>
                    <a:pt x="76" y="468"/>
                    <a:pt x="58" y="481"/>
                    <a:pt x="45" y="485"/>
                  </a:cubicBezTo>
                  <a:cubicBezTo>
                    <a:pt x="19" y="503"/>
                    <a:pt x="1" y="512"/>
                    <a:pt x="1" y="512"/>
                  </a:cubicBezTo>
                  <a:lnTo>
                    <a:pt x="54" y="512"/>
                  </a:lnTo>
                  <a:cubicBezTo>
                    <a:pt x="67" y="512"/>
                    <a:pt x="89" y="512"/>
                    <a:pt x="111" y="507"/>
                  </a:cubicBezTo>
                  <a:cubicBezTo>
                    <a:pt x="124" y="507"/>
                    <a:pt x="133" y="507"/>
                    <a:pt x="147" y="503"/>
                  </a:cubicBezTo>
                  <a:cubicBezTo>
                    <a:pt x="160" y="503"/>
                    <a:pt x="173" y="499"/>
                    <a:pt x="186" y="494"/>
                  </a:cubicBezTo>
                  <a:cubicBezTo>
                    <a:pt x="244" y="481"/>
                    <a:pt x="305" y="468"/>
                    <a:pt x="372" y="441"/>
                  </a:cubicBezTo>
                  <a:cubicBezTo>
                    <a:pt x="438" y="415"/>
                    <a:pt x="504" y="384"/>
                    <a:pt x="570" y="344"/>
                  </a:cubicBezTo>
                  <a:cubicBezTo>
                    <a:pt x="632" y="309"/>
                    <a:pt x="698" y="269"/>
                    <a:pt x="755" y="229"/>
                  </a:cubicBezTo>
                  <a:cubicBezTo>
                    <a:pt x="813" y="190"/>
                    <a:pt x="861" y="150"/>
                    <a:pt x="905" y="119"/>
                  </a:cubicBezTo>
                  <a:cubicBezTo>
                    <a:pt x="949" y="84"/>
                    <a:pt x="985" y="53"/>
                    <a:pt x="1011" y="35"/>
                  </a:cubicBezTo>
                  <a:cubicBezTo>
                    <a:pt x="1024" y="22"/>
                    <a:pt x="1033" y="13"/>
                    <a:pt x="1038" y="9"/>
                  </a:cubicBezTo>
                  <a:cubicBezTo>
                    <a:pt x="1047" y="4"/>
                    <a:pt x="1051" y="0"/>
                    <a:pt x="105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72000" y="4948800"/>
              <a:ext cx="27475" cy="12825"/>
            </a:xfrm>
            <a:custGeom>
              <a:avLst/>
              <a:gdLst/>
              <a:ahLst/>
              <a:cxnLst/>
              <a:rect l="l" t="t" r="r" b="b"/>
              <a:pathLst>
                <a:path w="1099" h="513" extrusionOk="0">
                  <a:moveTo>
                    <a:pt x="1099" y="0"/>
                  </a:moveTo>
                  <a:lnTo>
                    <a:pt x="1099" y="0"/>
                  </a:lnTo>
                  <a:cubicBezTo>
                    <a:pt x="1099" y="0"/>
                    <a:pt x="1081" y="9"/>
                    <a:pt x="1050" y="22"/>
                  </a:cubicBezTo>
                  <a:cubicBezTo>
                    <a:pt x="1019" y="36"/>
                    <a:pt x="979" y="53"/>
                    <a:pt x="927" y="80"/>
                  </a:cubicBezTo>
                  <a:cubicBezTo>
                    <a:pt x="874" y="102"/>
                    <a:pt x="812" y="128"/>
                    <a:pt x="750" y="159"/>
                  </a:cubicBezTo>
                  <a:cubicBezTo>
                    <a:pt x="684" y="190"/>
                    <a:pt x="618" y="221"/>
                    <a:pt x="547" y="252"/>
                  </a:cubicBezTo>
                  <a:cubicBezTo>
                    <a:pt x="481" y="283"/>
                    <a:pt x="410" y="314"/>
                    <a:pt x="349" y="340"/>
                  </a:cubicBezTo>
                  <a:cubicBezTo>
                    <a:pt x="282" y="371"/>
                    <a:pt x="225" y="402"/>
                    <a:pt x="172" y="424"/>
                  </a:cubicBezTo>
                  <a:cubicBezTo>
                    <a:pt x="159" y="428"/>
                    <a:pt x="146" y="433"/>
                    <a:pt x="137" y="442"/>
                  </a:cubicBezTo>
                  <a:cubicBezTo>
                    <a:pt x="124" y="446"/>
                    <a:pt x="115" y="450"/>
                    <a:pt x="102" y="455"/>
                  </a:cubicBezTo>
                  <a:cubicBezTo>
                    <a:pt x="84" y="468"/>
                    <a:pt x="66" y="477"/>
                    <a:pt x="49" y="486"/>
                  </a:cubicBezTo>
                  <a:cubicBezTo>
                    <a:pt x="18" y="503"/>
                    <a:pt x="0" y="512"/>
                    <a:pt x="0" y="512"/>
                  </a:cubicBezTo>
                  <a:cubicBezTo>
                    <a:pt x="0" y="512"/>
                    <a:pt x="22" y="512"/>
                    <a:pt x="57" y="508"/>
                  </a:cubicBezTo>
                  <a:lnTo>
                    <a:pt x="84" y="508"/>
                  </a:lnTo>
                  <a:cubicBezTo>
                    <a:pt x="97" y="508"/>
                    <a:pt x="106" y="503"/>
                    <a:pt x="119" y="503"/>
                  </a:cubicBezTo>
                  <a:cubicBezTo>
                    <a:pt x="128" y="503"/>
                    <a:pt x="141" y="503"/>
                    <a:pt x="154" y="499"/>
                  </a:cubicBezTo>
                  <a:cubicBezTo>
                    <a:pt x="168" y="499"/>
                    <a:pt x="181" y="495"/>
                    <a:pt x="194" y="490"/>
                  </a:cubicBezTo>
                  <a:cubicBezTo>
                    <a:pt x="252" y="477"/>
                    <a:pt x="318" y="459"/>
                    <a:pt x="384" y="433"/>
                  </a:cubicBezTo>
                  <a:cubicBezTo>
                    <a:pt x="450" y="406"/>
                    <a:pt x="521" y="371"/>
                    <a:pt x="587" y="336"/>
                  </a:cubicBezTo>
                  <a:cubicBezTo>
                    <a:pt x="657" y="296"/>
                    <a:pt x="724" y="261"/>
                    <a:pt x="781" y="221"/>
                  </a:cubicBezTo>
                  <a:cubicBezTo>
                    <a:pt x="843" y="181"/>
                    <a:pt x="896" y="142"/>
                    <a:pt x="944" y="111"/>
                  </a:cubicBezTo>
                  <a:cubicBezTo>
                    <a:pt x="993" y="80"/>
                    <a:pt x="1028" y="49"/>
                    <a:pt x="1059" y="31"/>
                  </a:cubicBezTo>
                  <a:cubicBezTo>
                    <a:pt x="1085" y="9"/>
                    <a:pt x="1099" y="0"/>
                    <a:pt x="109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66800" y="4956075"/>
              <a:ext cx="30800" cy="12925"/>
            </a:xfrm>
            <a:custGeom>
              <a:avLst/>
              <a:gdLst/>
              <a:ahLst/>
              <a:cxnLst/>
              <a:rect l="l" t="t" r="r" b="b"/>
              <a:pathLst>
                <a:path w="1232" h="517" extrusionOk="0">
                  <a:moveTo>
                    <a:pt x="1232" y="1"/>
                  </a:moveTo>
                  <a:cubicBezTo>
                    <a:pt x="1232" y="1"/>
                    <a:pt x="1210" y="5"/>
                    <a:pt x="1174" y="18"/>
                  </a:cubicBezTo>
                  <a:cubicBezTo>
                    <a:pt x="1143" y="36"/>
                    <a:pt x="1090" y="54"/>
                    <a:pt x="1033" y="76"/>
                  </a:cubicBezTo>
                  <a:cubicBezTo>
                    <a:pt x="976" y="102"/>
                    <a:pt x="910" y="129"/>
                    <a:pt x="839" y="159"/>
                  </a:cubicBezTo>
                  <a:cubicBezTo>
                    <a:pt x="764" y="190"/>
                    <a:pt x="689" y="221"/>
                    <a:pt x="610" y="252"/>
                  </a:cubicBezTo>
                  <a:cubicBezTo>
                    <a:pt x="535" y="287"/>
                    <a:pt x="460" y="314"/>
                    <a:pt x="385" y="345"/>
                  </a:cubicBezTo>
                  <a:cubicBezTo>
                    <a:pt x="314" y="376"/>
                    <a:pt x="252" y="406"/>
                    <a:pt x="195" y="429"/>
                  </a:cubicBezTo>
                  <a:cubicBezTo>
                    <a:pt x="137" y="451"/>
                    <a:pt x="89" y="477"/>
                    <a:pt x="54" y="486"/>
                  </a:cubicBezTo>
                  <a:cubicBezTo>
                    <a:pt x="36" y="490"/>
                    <a:pt x="23" y="495"/>
                    <a:pt x="14" y="499"/>
                  </a:cubicBezTo>
                  <a:cubicBezTo>
                    <a:pt x="5" y="499"/>
                    <a:pt x="1" y="504"/>
                    <a:pt x="1" y="504"/>
                  </a:cubicBezTo>
                  <a:lnTo>
                    <a:pt x="14" y="508"/>
                  </a:lnTo>
                  <a:cubicBezTo>
                    <a:pt x="23" y="508"/>
                    <a:pt x="40" y="512"/>
                    <a:pt x="58" y="512"/>
                  </a:cubicBezTo>
                  <a:cubicBezTo>
                    <a:pt x="76" y="515"/>
                    <a:pt x="99" y="517"/>
                    <a:pt x="126" y="517"/>
                  </a:cubicBezTo>
                  <a:cubicBezTo>
                    <a:pt x="153" y="517"/>
                    <a:pt x="184" y="515"/>
                    <a:pt x="217" y="508"/>
                  </a:cubicBezTo>
                  <a:cubicBezTo>
                    <a:pt x="279" y="495"/>
                    <a:pt x="354" y="481"/>
                    <a:pt x="429" y="451"/>
                  </a:cubicBezTo>
                  <a:cubicBezTo>
                    <a:pt x="504" y="429"/>
                    <a:pt x="579" y="393"/>
                    <a:pt x="658" y="354"/>
                  </a:cubicBezTo>
                  <a:cubicBezTo>
                    <a:pt x="733" y="318"/>
                    <a:pt x="808" y="274"/>
                    <a:pt x="874" y="234"/>
                  </a:cubicBezTo>
                  <a:cubicBezTo>
                    <a:pt x="945" y="195"/>
                    <a:pt x="1002" y="155"/>
                    <a:pt x="1060" y="120"/>
                  </a:cubicBezTo>
                  <a:cubicBezTo>
                    <a:pt x="1112" y="84"/>
                    <a:pt x="1152" y="54"/>
                    <a:pt x="1183" y="31"/>
                  </a:cubicBezTo>
                  <a:cubicBezTo>
                    <a:pt x="1214" y="9"/>
                    <a:pt x="1232" y="1"/>
                    <a:pt x="123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1500" y="4968975"/>
              <a:ext cx="28500" cy="9075"/>
            </a:xfrm>
            <a:custGeom>
              <a:avLst/>
              <a:gdLst/>
              <a:ahLst/>
              <a:cxnLst/>
              <a:rect l="l" t="t" r="r" b="b"/>
              <a:pathLst>
                <a:path w="1140" h="363" extrusionOk="0">
                  <a:moveTo>
                    <a:pt x="1139" y="1"/>
                  </a:moveTo>
                  <a:cubicBezTo>
                    <a:pt x="1139" y="1"/>
                    <a:pt x="1122" y="10"/>
                    <a:pt x="1091" y="18"/>
                  </a:cubicBezTo>
                  <a:cubicBezTo>
                    <a:pt x="1073" y="27"/>
                    <a:pt x="1055" y="32"/>
                    <a:pt x="1033" y="40"/>
                  </a:cubicBezTo>
                  <a:cubicBezTo>
                    <a:pt x="1011" y="49"/>
                    <a:pt x="989" y="58"/>
                    <a:pt x="963" y="67"/>
                  </a:cubicBezTo>
                  <a:cubicBezTo>
                    <a:pt x="910" y="89"/>
                    <a:pt x="848" y="107"/>
                    <a:pt x="782" y="129"/>
                  </a:cubicBezTo>
                  <a:cubicBezTo>
                    <a:pt x="716" y="146"/>
                    <a:pt x="645" y="168"/>
                    <a:pt x="574" y="186"/>
                  </a:cubicBezTo>
                  <a:cubicBezTo>
                    <a:pt x="539" y="195"/>
                    <a:pt x="504" y="204"/>
                    <a:pt x="469" y="212"/>
                  </a:cubicBezTo>
                  <a:cubicBezTo>
                    <a:pt x="451" y="217"/>
                    <a:pt x="433" y="221"/>
                    <a:pt x="416" y="221"/>
                  </a:cubicBezTo>
                  <a:cubicBezTo>
                    <a:pt x="398" y="226"/>
                    <a:pt x="380" y="230"/>
                    <a:pt x="363" y="235"/>
                  </a:cubicBezTo>
                  <a:cubicBezTo>
                    <a:pt x="297" y="248"/>
                    <a:pt x="235" y="265"/>
                    <a:pt x="182" y="279"/>
                  </a:cubicBezTo>
                  <a:cubicBezTo>
                    <a:pt x="169" y="279"/>
                    <a:pt x="155" y="283"/>
                    <a:pt x="142" y="287"/>
                  </a:cubicBezTo>
                  <a:cubicBezTo>
                    <a:pt x="129" y="292"/>
                    <a:pt x="120" y="296"/>
                    <a:pt x="107" y="301"/>
                  </a:cubicBezTo>
                  <a:cubicBezTo>
                    <a:pt x="85" y="305"/>
                    <a:pt x="67" y="314"/>
                    <a:pt x="50" y="318"/>
                  </a:cubicBezTo>
                  <a:cubicBezTo>
                    <a:pt x="19" y="332"/>
                    <a:pt x="1" y="336"/>
                    <a:pt x="1" y="336"/>
                  </a:cubicBezTo>
                  <a:cubicBezTo>
                    <a:pt x="1" y="336"/>
                    <a:pt x="19" y="340"/>
                    <a:pt x="54" y="349"/>
                  </a:cubicBezTo>
                  <a:cubicBezTo>
                    <a:pt x="72" y="354"/>
                    <a:pt x="89" y="354"/>
                    <a:pt x="111" y="358"/>
                  </a:cubicBezTo>
                  <a:cubicBezTo>
                    <a:pt x="138" y="362"/>
                    <a:pt x="164" y="362"/>
                    <a:pt x="191" y="362"/>
                  </a:cubicBezTo>
                  <a:cubicBezTo>
                    <a:pt x="248" y="358"/>
                    <a:pt x="314" y="354"/>
                    <a:pt x="385" y="340"/>
                  </a:cubicBezTo>
                  <a:cubicBezTo>
                    <a:pt x="402" y="336"/>
                    <a:pt x="420" y="332"/>
                    <a:pt x="438" y="327"/>
                  </a:cubicBezTo>
                  <a:cubicBezTo>
                    <a:pt x="455" y="323"/>
                    <a:pt x="473" y="318"/>
                    <a:pt x="491" y="314"/>
                  </a:cubicBezTo>
                  <a:cubicBezTo>
                    <a:pt x="530" y="305"/>
                    <a:pt x="566" y="292"/>
                    <a:pt x="601" y="279"/>
                  </a:cubicBezTo>
                  <a:cubicBezTo>
                    <a:pt x="672" y="252"/>
                    <a:pt x="742" y="221"/>
                    <a:pt x="808" y="190"/>
                  </a:cubicBezTo>
                  <a:cubicBezTo>
                    <a:pt x="870" y="164"/>
                    <a:pt x="927" y="133"/>
                    <a:pt x="980" y="102"/>
                  </a:cubicBezTo>
                  <a:cubicBezTo>
                    <a:pt x="1002" y="89"/>
                    <a:pt x="1024" y="76"/>
                    <a:pt x="1047" y="62"/>
                  </a:cubicBezTo>
                  <a:cubicBezTo>
                    <a:pt x="1064" y="54"/>
                    <a:pt x="1082" y="40"/>
                    <a:pt x="1095" y="32"/>
                  </a:cubicBezTo>
                  <a:cubicBezTo>
                    <a:pt x="1122" y="14"/>
                    <a:pt x="1139" y="1"/>
                    <a:pt x="113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90950" y="4896750"/>
              <a:ext cx="3225" cy="24950"/>
            </a:xfrm>
            <a:custGeom>
              <a:avLst/>
              <a:gdLst/>
              <a:ahLst/>
              <a:cxnLst/>
              <a:rect l="l" t="t" r="r" b="b"/>
              <a:pathLst>
                <a:path w="129" h="998" extrusionOk="0">
                  <a:moveTo>
                    <a:pt x="94" y="0"/>
                  </a:moveTo>
                  <a:cubicBezTo>
                    <a:pt x="94" y="0"/>
                    <a:pt x="94" y="13"/>
                    <a:pt x="85" y="40"/>
                  </a:cubicBezTo>
                  <a:cubicBezTo>
                    <a:pt x="85" y="71"/>
                    <a:pt x="76" y="106"/>
                    <a:pt x="67" y="155"/>
                  </a:cubicBezTo>
                  <a:cubicBezTo>
                    <a:pt x="63" y="203"/>
                    <a:pt x="54" y="256"/>
                    <a:pt x="45" y="313"/>
                  </a:cubicBezTo>
                  <a:cubicBezTo>
                    <a:pt x="36" y="371"/>
                    <a:pt x="27" y="432"/>
                    <a:pt x="19" y="494"/>
                  </a:cubicBezTo>
                  <a:cubicBezTo>
                    <a:pt x="14" y="556"/>
                    <a:pt x="10" y="618"/>
                    <a:pt x="5" y="680"/>
                  </a:cubicBezTo>
                  <a:cubicBezTo>
                    <a:pt x="1" y="737"/>
                    <a:pt x="5" y="794"/>
                    <a:pt x="10" y="838"/>
                  </a:cubicBezTo>
                  <a:cubicBezTo>
                    <a:pt x="10" y="887"/>
                    <a:pt x="19" y="927"/>
                    <a:pt x="19" y="953"/>
                  </a:cubicBezTo>
                  <a:cubicBezTo>
                    <a:pt x="27" y="984"/>
                    <a:pt x="32" y="997"/>
                    <a:pt x="32" y="997"/>
                  </a:cubicBezTo>
                  <a:cubicBezTo>
                    <a:pt x="32" y="997"/>
                    <a:pt x="36" y="984"/>
                    <a:pt x="45" y="957"/>
                  </a:cubicBezTo>
                  <a:cubicBezTo>
                    <a:pt x="54" y="931"/>
                    <a:pt x="67" y="891"/>
                    <a:pt x="76" y="847"/>
                  </a:cubicBezTo>
                  <a:cubicBezTo>
                    <a:pt x="85" y="799"/>
                    <a:pt x="102" y="746"/>
                    <a:pt x="107" y="688"/>
                  </a:cubicBezTo>
                  <a:cubicBezTo>
                    <a:pt x="116" y="631"/>
                    <a:pt x="120" y="565"/>
                    <a:pt x="124" y="503"/>
                  </a:cubicBezTo>
                  <a:cubicBezTo>
                    <a:pt x="129" y="441"/>
                    <a:pt x="129" y="380"/>
                    <a:pt x="129" y="318"/>
                  </a:cubicBezTo>
                  <a:cubicBezTo>
                    <a:pt x="129" y="260"/>
                    <a:pt x="120" y="203"/>
                    <a:pt x="116" y="155"/>
                  </a:cubicBezTo>
                  <a:cubicBezTo>
                    <a:pt x="116" y="132"/>
                    <a:pt x="111" y="110"/>
                    <a:pt x="111" y="93"/>
                  </a:cubicBezTo>
                  <a:cubicBezTo>
                    <a:pt x="107" y="71"/>
                    <a:pt x="107" y="57"/>
                    <a:pt x="102" y="40"/>
                  </a:cubicBezTo>
                  <a:cubicBezTo>
                    <a:pt x="98" y="13"/>
                    <a:pt x="94" y="0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285675" y="4901600"/>
              <a:ext cx="3100" cy="24950"/>
            </a:xfrm>
            <a:custGeom>
              <a:avLst/>
              <a:gdLst/>
              <a:ahLst/>
              <a:cxnLst/>
              <a:rect l="l" t="t" r="r" b="b"/>
              <a:pathLst>
                <a:path w="124" h="998" extrusionOk="0">
                  <a:moveTo>
                    <a:pt x="62" y="0"/>
                  </a:moveTo>
                  <a:cubicBezTo>
                    <a:pt x="62" y="0"/>
                    <a:pt x="57" y="18"/>
                    <a:pt x="53" y="44"/>
                  </a:cubicBezTo>
                  <a:cubicBezTo>
                    <a:pt x="49" y="71"/>
                    <a:pt x="35" y="111"/>
                    <a:pt x="31" y="159"/>
                  </a:cubicBezTo>
                  <a:cubicBezTo>
                    <a:pt x="27" y="203"/>
                    <a:pt x="13" y="261"/>
                    <a:pt x="9" y="318"/>
                  </a:cubicBezTo>
                  <a:cubicBezTo>
                    <a:pt x="5" y="375"/>
                    <a:pt x="0" y="441"/>
                    <a:pt x="0" y="503"/>
                  </a:cubicBezTo>
                  <a:cubicBezTo>
                    <a:pt x="0" y="569"/>
                    <a:pt x="5" y="631"/>
                    <a:pt x="13" y="693"/>
                  </a:cubicBezTo>
                  <a:cubicBezTo>
                    <a:pt x="18" y="719"/>
                    <a:pt x="22" y="750"/>
                    <a:pt x="31" y="777"/>
                  </a:cubicBezTo>
                  <a:cubicBezTo>
                    <a:pt x="35" y="790"/>
                    <a:pt x="40" y="803"/>
                    <a:pt x="44" y="816"/>
                  </a:cubicBezTo>
                  <a:cubicBezTo>
                    <a:pt x="44" y="825"/>
                    <a:pt x="49" y="838"/>
                    <a:pt x="53" y="852"/>
                  </a:cubicBezTo>
                  <a:cubicBezTo>
                    <a:pt x="57" y="874"/>
                    <a:pt x="71" y="896"/>
                    <a:pt x="75" y="913"/>
                  </a:cubicBezTo>
                  <a:cubicBezTo>
                    <a:pt x="84" y="931"/>
                    <a:pt x="93" y="944"/>
                    <a:pt x="97" y="958"/>
                  </a:cubicBezTo>
                  <a:cubicBezTo>
                    <a:pt x="106" y="971"/>
                    <a:pt x="110" y="980"/>
                    <a:pt x="115" y="988"/>
                  </a:cubicBezTo>
                  <a:cubicBezTo>
                    <a:pt x="119" y="993"/>
                    <a:pt x="124" y="997"/>
                    <a:pt x="124" y="997"/>
                  </a:cubicBezTo>
                  <a:cubicBezTo>
                    <a:pt x="124" y="997"/>
                    <a:pt x="124" y="993"/>
                    <a:pt x="124" y="984"/>
                  </a:cubicBezTo>
                  <a:cubicBezTo>
                    <a:pt x="124" y="980"/>
                    <a:pt x="124" y="966"/>
                    <a:pt x="124" y="953"/>
                  </a:cubicBezTo>
                  <a:cubicBezTo>
                    <a:pt x="124" y="940"/>
                    <a:pt x="124" y="922"/>
                    <a:pt x="124" y="900"/>
                  </a:cubicBezTo>
                  <a:cubicBezTo>
                    <a:pt x="124" y="883"/>
                    <a:pt x="124" y="861"/>
                    <a:pt x="124" y="838"/>
                  </a:cubicBezTo>
                  <a:cubicBezTo>
                    <a:pt x="119" y="790"/>
                    <a:pt x="124" y="737"/>
                    <a:pt x="119" y="680"/>
                  </a:cubicBezTo>
                  <a:cubicBezTo>
                    <a:pt x="119" y="622"/>
                    <a:pt x="115" y="561"/>
                    <a:pt x="110" y="499"/>
                  </a:cubicBezTo>
                  <a:cubicBezTo>
                    <a:pt x="106" y="437"/>
                    <a:pt x="106" y="375"/>
                    <a:pt x="97" y="318"/>
                  </a:cubicBezTo>
                  <a:cubicBezTo>
                    <a:pt x="93" y="261"/>
                    <a:pt x="88" y="203"/>
                    <a:pt x="84" y="159"/>
                  </a:cubicBezTo>
                  <a:cubicBezTo>
                    <a:pt x="80" y="111"/>
                    <a:pt x="71" y="71"/>
                    <a:pt x="66" y="44"/>
                  </a:cubicBezTo>
                  <a:cubicBezTo>
                    <a:pt x="62" y="18"/>
                    <a:pt x="62" y="0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80825" y="4909425"/>
              <a:ext cx="3100" cy="25725"/>
            </a:xfrm>
            <a:custGeom>
              <a:avLst/>
              <a:gdLst/>
              <a:ahLst/>
              <a:cxnLst/>
              <a:rect l="l" t="t" r="r" b="b"/>
              <a:pathLst>
                <a:path w="124" h="1029" extrusionOk="0">
                  <a:moveTo>
                    <a:pt x="44" y="0"/>
                  </a:moveTo>
                  <a:cubicBezTo>
                    <a:pt x="44" y="0"/>
                    <a:pt x="40" y="18"/>
                    <a:pt x="35" y="45"/>
                  </a:cubicBezTo>
                  <a:cubicBezTo>
                    <a:pt x="31" y="71"/>
                    <a:pt x="26" y="111"/>
                    <a:pt x="22" y="159"/>
                  </a:cubicBezTo>
                  <a:cubicBezTo>
                    <a:pt x="18" y="208"/>
                    <a:pt x="9" y="265"/>
                    <a:pt x="9" y="327"/>
                  </a:cubicBezTo>
                  <a:cubicBezTo>
                    <a:pt x="4" y="389"/>
                    <a:pt x="0" y="455"/>
                    <a:pt x="0" y="517"/>
                  </a:cubicBezTo>
                  <a:cubicBezTo>
                    <a:pt x="0" y="583"/>
                    <a:pt x="4" y="649"/>
                    <a:pt x="13" y="711"/>
                  </a:cubicBezTo>
                  <a:cubicBezTo>
                    <a:pt x="18" y="772"/>
                    <a:pt x="35" y="825"/>
                    <a:pt x="49" y="874"/>
                  </a:cubicBezTo>
                  <a:cubicBezTo>
                    <a:pt x="49" y="887"/>
                    <a:pt x="53" y="900"/>
                    <a:pt x="57" y="909"/>
                  </a:cubicBezTo>
                  <a:cubicBezTo>
                    <a:pt x="62" y="918"/>
                    <a:pt x="66" y="931"/>
                    <a:pt x="71" y="940"/>
                  </a:cubicBezTo>
                  <a:cubicBezTo>
                    <a:pt x="79" y="958"/>
                    <a:pt x="88" y="975"/>
                    <a:pt x="93" y="989"/>
                  </a:cubicBezTo>
                  <a:cubicBezTo>
                    <a:pt x="110" y="1015"/>
                    <a:pt x="119" y="1028"/>
                    <a:pt x="119" y="1028"/>
                  </a:cubicBezTo>
                  <a:cubicBezTo>
                    <a:pt x="119" y="1028"/>
                    <a:pt x="119" y="1011"/>
                    <a:pt x="124" y="980"/>
                  </a:cubicBezTo>
                  <a:cubicBezTo>
                    <a:pt x="119" y="967"/>
                    <a:pt x="124" y="949"/>
                    <a:pt x="124" y="931"/>
                  </a:cubicBezTo>
                  <a:cubicBezTo>
                    <a:pt x="124" y="918"/>
                    <a:pt x="124" y="909"/>
                    <a:pt x="124" y="896"/>
                  </a:cubicBezTo>
                  <a:cubicBezTo>
                    <a:pt x="124" y="887"/>
                    <a:pt x="124" y="874"/>
                    <a:pt x="124" y="865"/>
                  </a:cubicBezTo>
                  <a:cubicBezTo>
                    <a:pt x="119" y="817"/>
                    <a:pt x="119" y="759"/>
                    <a:pt x="115" y="702"/>
                  </a:cubicBezTo>
                  <a:cubicBezTo>
                    <a:pt x="110" y="640"/>
                    <a:pt x="101" y="578"/>
                    <a:pt x="97" y="512"/>
                  </a:cubicBezTo>
                  <a:cubicBezTo>
                    <a:pt x="88" y="450"/>
                    <a:pt x="84" y="384"/>
                    <a:pt x="75" y="327"/>
                  </a:cubicBezTo>
                  <a:cubicBezTo>
                    <a:pt x="75" y="265"/>
                    <a:pt x="66" y="208"/>
                    <a:pt x="62" y="159"/>
                  </a:cubicBezTo>
                  <a:cubicBezTo>
                    <a:pt x="62" y="115"/>
                    <a:pt x="53" y="71"/>
                    <a:pt x="49" y="45"/>
                  </a:cubicBezTo>
                  <a:cubicBezTo>
                    <a:pt x="49" y="14"/>
                    <a:pt x="44" y="0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76175" y="4917150"/>
              <a:ext cx="5100" cy="26700"/>
            </a:xfrm>
            <a:custGeom>
              <a:avLst/>
              <a:gdLst/>
              <a:ahLst/>
              <a:cxnLst/>
              <a:rect l="l" t="t" r="r" b="b"/>
              <a:pathLst>
                <a:path w="204" h="1068" extrusionOk="0">
                  <a:moveTo>
                    <a:pt x="1" y="0"/>
                  </a:moveTo>
                  <a:cubicBezTo>
                    <a:pt x="1" y="0"/>
                    <a:pt x="1" y="14"/>
                    <a:pt x="1" y="44"/>
                  </a:cubicBezTo>
                  <a:cubicBezTo>
                    <a:pt x="1" y="75"/>
                    <a:pt x="1" y="119"/>
                    <a:pt x="5" y="168"/>
                  </a:cubicBezTo>
                  <a:cubicBezTo>
                    <a:pt x="5" y="194"/>
                    <a:pt x="10" y="221"/>
                    <a:pt x="10" y="252"/>
                  </a:cubicBezTo>
                  <a:cubicBezTo>
                    <a:pt x="10" y="283"/>
                    <a:pt x="10" y="314"/>
                    <a:pt x="10" y="344"/>
                  </a:cubicBezTo>
                  <a:cubicBezTo>
                    <a:pt x="14" y="375"/>
                    <a:pt x="14" y="406"/>
                    <a:pt x="18" y="441"/>
                  </a:cubicBezTo>
                  <a:cubicBezTo>
                    <a:pt x="18" y="459"/>
                    <a:pt x="18" y="477"/>
                    <a:pt x="23" y="490"/>
                  </a:cubicBezTo>
                  <a:lnTo>
                    <a:pt x="27" y="543"/>
                  </a:lnTo>
                  <a:cubicBezTo>
                    <a:pt x="27" y="578"/>
                    <a:pt x="32" y="609"/>
                    <a:pt x="36" y="644"/>
                  </a:cubicBezTo>
                  <a:cubicBezTo>
                    <a:pt x="40" y="662"/>
                    <a:pt x="40" y="680"/>
                    <a:pt x="45" y="693"/>
                  </a:cubicBezTo>
                  <a:lnTo>
                    <a:pt x="54" y="737"/>
                  </a:lnTo>
                  <a:cubicBezTo>
                    <a:pt x="54" y="755"/>
                    <a:pt x="58" y="768"/>
                    <a:pt x="62" y="781"/>
                  </a:cubicBezTo>
                  <a:cubicBezTo>
                    <a:pt x="62" y="794"/>
                    <a:pt x="67" y="812"/>
                    <a:pt x="71" y="825"/>
                  </a:cubicBezTo>
                  <a:cubicBezTo>
                    <a:pt x="76" y="852"/>
                    <a:pt x="85" y="878"/>
                    <a:pt x="89" y="905"/>
                  </a:cubicBezTo>
                  <a:cubicBezTo>
                    <a:pt x="102" y="953"/>
                    <a:pt x="124" y="997"/>
                    <a:pt x="133" y="1024"/>
                  </a:cubicBezTo>
                  <a:cubicBezTo>
                    <a:pt x="142" y="1041"/>
                    <a:pt x="146" y="1050"/>
                    <a:pt x="151" y="1059"/>
                  </a:cubicBezTo>
                  <a:cubicBezTo>
                    <a:pt x="160" y="1063"/>
                    <a:pt x="160" y="1068"/>
                    <a:pt x="160" y="1068"/>
                  </a:cubicBezTo>
                  <a:cubicBezTo>
                    <a:pt x="160" y="1068"/>
                    <a:pt x="160" y="1063"/>
                    <a:pt x="164" y="1055"/>
                  </a:cubicBezTo>
                  <a:cubicBezTo>
                    <a:pt x="164" y="1050"/>
                    <a:pt x="168" y="1037"/>
                    <a:pt x="173" y="1019"/>
                  </a:cubicBezTo>
                  <a:cubicBezTo>
                    <a:pt x="173" y="993"/>
                    <a:pt x="186" y="949"/>
                    <a:pt x="190" y="896"/>
                  </a:cubicBezTo>
                  <a:cubicBezTo>
                    <a:pt x="195" y="874"/>
                    <a:pt x="199" y="843"/>
                    <a:pt x="199" y="816"/>
                  </a:cubicBezTo>
                  <a:cubicBezTo>
                    <a:pt x="199" y="799"/>
                    <a:pt x="204" y="786"/>
                    <a:pt x="204" y="768"/>
                  </a:cubicBezTo>
                  <a:cubicBezTo>
                    <a:pt x="204" y="750"/>
                    <a:pt x="199" y="737"/>
                    <a:pt x="199" y="719"/>
                  </a:cubicBezTo>
                  <a:cubicBezTo>
                    <a:pt x="199" y="711"/>
                    <a:pt x="195" y="702"/>
                    <a:pt x="195" y="693"/>
                  </a:cubicBezTo>
                  <a:lnTo>
                    <a:pt x="190" y="680"/>
                  </a:lnTo>
                  <a:lnTo>
                    <a:pt x="190" y="666"/>
                  </a:lnTo>
                  <a:cubicBezTo>
                    <a:pt x="186" y="649"/>
                    <a:pt x="182" y="636"/>
                    <a:pt x="182" y="618"/>
                  </a:cubicBezTo>
                  <a:cubicBezTo>
                    <a:pt x="173" y="587"/>
                    <a:pt x="164" y="556"/>
                    <a:pt x="160" y="521"/>
                  </a:cubicBezTo>
                  <a:cubicBezTo>
                    <a:pt x="155" y="503"/>
                    <a:pt x="151" y="490"/>
                    <a:pt x="146" y="472"/>
                  </a:cubicBezTo>
                  <a:cubicBezTo>
                    <a:pt x="142" y="455"/>
                    <a:pt x="137" y="441"/>
                    <a:pt x="133" y="424"/>
                  </a:cubicBezTo>
                  <a:cubicBezTo>
                    <a:pt x="124" y="393"/>
                    <a:pt x="115" y="358"/>
                    <a:pt x="107" y="327"/>
                  </a:cubicBezTo>
                  <a:cubicBezTo>
                    <a:pt x="102" y="296"/>
                    <a:pt x="89" y="269"/>
                    <a:pt x="85" y="239"/>
                  </a:cubicBezTo>
                  <a:cubicBezTo>
                    <a:pt x="76" y="212"/>
                    <a:pt x="67" y="186"/>
                    <a:pt x="58" y="159"/>
                  </a:cubicBezTo>
                  <a:cubicBezTo>
                    <a:pt x="45" y="111"/>
                    <a:pt x="27" y="71"/>
                    <a:pt x="18" y="44"/>
                  </a:cubicBezTo>
                  <a:cubicBezTo>
                    <a:pt x="10" y="1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70450" y="4924975"/>
              <a:ext cx="5525" cy="26725"/>
            </a:xfrm>
            <a:custGeom>
              <a:avLst/>
              <a:gdLst/>
              <a:ahLst/>
              <a:cxnLst/>
              <a:rect l="l" t="t" r="r" b="b"/>
              <a:pathLst>
                <a:path w="221" h="1069" extrusionOk="0">
                  <a:moveTo>
                    <a:pt x="0" y="1"/>
                  </a:moveTo>
                  <a:cubicBezTo>
                    <a:pt x="0" y="1"/>
                    <a:pt x="5" y="18"/>
                    <a:pt x="9" y="49"/>
                  </a:cubicBezTo>
                  <a:cubicBezTo>
                    <a:pt x="14" y="80"/>
                    <a:pt x="14" y="124"/>
                    <a:pt x="18" y="173"/>
                  </a:cubicBezTo>
                  <a:cubicBezTo>
                    <a:pt x="22" y="225"/>
                    <a:pt x="27" y="283"/>
                    <a:pt x="31" y="349"/>
                  </a:cubicBezTo>
                  <a:cubicBezTo>
                    <a:pt x="36" y="411"/>
                    <a:pt x="49" y="477"/>
                    <a:pt x="58" y="548"/>
                  </a:cubicBezTo>
                  <a:cubicBezTo>
                    <a:pt x="62" y="565"/>
                    <a:pt x="62" y="583"/>
                    <a:pt x="66" y="596"/>
                  </a:cubicBezTo>
                  <a:cubicBezTo>
                    <a:pt x="71" y="614"/>
                    <a:pt x="75" y="631"/>
                    <a:pt x="75" y="645"/>
                  </a:cubicBezTo>
                  <a:cubicBezTo>
                    <a:pt x="84" y="680"/>
                    <a:pt x="89" y="711"/>
                    <a:pt x="93" y="742"/>
                  </a:cubicBezTo>
                  <a:cubicBezTo>
                    <a:pt x="106" y="803"/>
                    <a:pt x="124" y="861"/>
                    <a:pt x="137" y="914"/>
                  </a:cubicBezTo>
                  <a:cubicBezTo>
                    <a:pt x="150" y="962"/>
                    <a:pt x="177" y="1002"/>
                    <a:pt x="190" y="1028"/>
                  </a:cubicBezTo>
                  <a:cubicBezTo>
                    <a:pt x="199" y="1042"/>
                    <a:pt x="208" y="1050"/>
                    <a:pt x="212" y="1059"/>
                  </a:cubicBezTo>
                  <a:cubicBezTo>
                    <a:pt x="216" y="1064"/>
                    <a:pt x="221" y="1068"/>
                    <a:pt x="221" y="1068"/>
                  </a:cubicBezTo>
                  <a:cubicBezTo>
                    <a:pt x="221" y="1068"/>
                    <a:pt x="221" y="1064"/>
                    <a:pt x="216" y="1055"/>
                  </a:cubicBezTo>
                  <a:cubicBezTo>
                    <a:pt x="216" y="1046"/>
                    <a:pt x="216" y="1037"/>
                    <a:pt x="216" y="1020"/>
                  </a:cubicBezTo>
                  <a:cubicBezTo>
                    <a:pt x="216" y="989"/>
                    <a:pt x="216" y="949"/>
                    <a:pt x="216" y="896"/>
                  </a:cubicBezTo>
                  <a:cubicBezTo>
                    <a:pt x="212" y="848"/>
                    <a:pt x="212" y="790"/>
                    <a:pt x="208" y="724"/>
                  </a:cubicBezTo>
                  <a:cubicBezTo>
                    <a:pt x="203" y="693"/>
                    <a:pt x="199" y="658"/>
                    <a:pt x="190" y="623"/>
                  </a:cubicBezTo>
                  <a:cubicBezTo>
                    <a:pt x="190" y="614"/>
                    <a:pt x="186" y="605"/>
                    <a:pt x="186" y="596"/>
                  </a:cubicBezTo>
                  <a:lnTo>
                    <a:pt x="181" y="574"/>
                  </a:lnTo>
                  <a:cubicBezTo>
                    <a:pt x="177" y="556"/>
                    <a:pt x="172" y="539"/>
                    <a:pt x="168" y="525"/>
                  </a:cubicBezTo>
                  <a:cubicBezTo>
                    <a:pt x="150" y="459"/>
                    <a:pt x="137" y="393"/>
                    <a:pt x="119" y="331"/>
                  </a:cubicBezTo>
                  <a:cubicBezTo>
                    <a:pt x="102" y="270"/>
                    <a:pt x="84" y="212"/>
                    <a:pt x="66" y="164"/>
                  </a:cubicBezTo>
                  <a:cubicBezTo>
                    <a:pt x="49" y="115"/>
                    <a:pt x="31" y="76"/>
                    <a:pt x="22" y="45"/>
                  </a:cubicBezTo>
                  <a:cubicBezTo>
                    <a:pt x="9" y="18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65150" y="4934800"/>
              <a:ext cx="6750" cy="25725"/>
            </a:xfrm>
            <a:custGeom>
              <a:avLst/>
              <a:gdLst/>
              <a:ahLst/>
              <a:cxnLst/>
              <a:rect l="l" t="t" r="r" b="b"/>
              <a:pathLst>
                <a:path w="270" h="1029" extrusionOk="0">
                  <a:moveTo>
                    <a:pt x="49" y="0"/>
                  </a:moveTo>
                  <a:cubicBezTo>
                    <a:pt x="49" y="0"/>
                    <a:pt x="49" y="5"/>
                    <a:pt x="45" y="13"/>
                  </a:cubicBezTo>
                  <a:cubicBezTo>
                    <a:pt x="45" y="22"/>
                    <a:pt x="40" y="31"/>
                    <a:pt x="36" y="44"/>
                  </a:cubicBezTo>
                  <a:cubicBezTo>
                    <a:pt x="27" y="75"/>
                    <a:pt x="14" y="115"/>
                    <a:pt x="9" y="168"/>
                  </a:cubicBezTo>
                  <a:cubicBezTo>
                    <a:pt x="5" y="221"/>
                    <a:pt x="1" y="278"/>
                    <a:pt x="5" y="344"/>
                  </a:cubicBezTo>
                  <a:cubicBezTo>
                    <a:pt x="5" y="406"/>
                    <a:pt x="18" y="477"/>
                    <a:pt x="27" y="543"/>
                  </a:cubicBezTo>
                  <a:cubicBezTo>
                    <a:pt x="40" y="609"/>
                    <a:pt x="58" y="675"/>
                    <a:pt x="80" y="737"/>
                  </a:cubicBezTo>
                  <a:cubicBezTo>
                    <a:pt x="106" y="803"/>
                    <a:pt x="142" y="852"/>
                    <a:pt x="168" y="896"/>
                  </a:cubicBezTo>
                  <a:cubicBezTo>
                    <a:pt x="195" y="935"/>
                    <a:pt x="221" y="966"/>
                    <a:pt x="239" y="993"/>
                  </a:cubicBezTo>
                  <a:cubicBezTo>
                    <a:pt x="248" y="1002"/>
                    <a:pt x="256" y="1015"/>
                    <a:pt x="261" y="1019"/>
                  </a:cubicBezTo>
                  <a:cubicBezTo>
                    <a:pt x="265" y="1028"/>
                    <a:pt x="270" y="1028"/>
                    <a:pt x="270" y="1028"/>
                  </a:cubicBezTo>
                  <a:cubicBezTo>
                    <a:pt x="270" y="1028"/>
                    <a:pt x="270" y="1024"/>
                    <a:pt x="265" y="1015"/>
                  </a:cubicBezTo>
                  <a:cubicBezTo>
                    <a:pt x="265" y="1010"/>
                    <a:pt x="265" y="997"/>
                    <a:pt x="265" y="980"/>
                  </a:cubicBezTo>
                  <a:cubicBezTo>
                    <a:pt x="256" y="953"/>
                    <a:pt x="252" y="905"/>
                    <a:pt x="234" y="860"/>
                  </a:cubicBezTo>
                  <a:cubicBezTo>
                    <a:pt x="217" y="812"/>
                    <a:pt x="199" y="759"/>
                    <a:pt x="186" y="702"/>
                  </a:cubicBezTo>
                  <a:cubicBezTo>
                    <a:pt x="168" y="644"/>
                    <a:pt x="151" y="582"/>
                    <a:pt x="137" y="516"/>
                  </a:cubicBezTo>
                  <a:cubicBezTo>
                    <a:pt x="120" y="455"/>
                    <a:pt x="102" y="393"/>
                    <a:pt x="89" y="331"/>
                  </a:cubicBezTo>
                  <a:cubicBezTo>
                    <a:pt x="76" y="274"/>
                    <a:pt x="62" y="216"/>
                    <a:pt x="58" y="168"/>
                  </a:cubicBezTo>
                  <a:cubicBezTo>
                    <a:pt x="53" y="119"/>
                    <a:pt x="45" y="75"/>
                    <a:pt x="49" y="49"/>
                  </a:cubicBezTo>
                  <a:cubicBezTo>
                    <a:pt x="45" y="31"/>
                    <a:pt x="49" y="22"/>
                    <a:pt x="49" y="13"/>
                  </a:cubicBezTo>
                  <a:cubicBezTo>
                    <a:pt x="49" y="5"/>
                    <a:pt x="49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258200" y="4945150"/>
              <a:ext cx="7650" cy="23200"/>
            </a:xfrm>
            <a:custGeom>
              <a:avLst/>
              <a:gdLst/>
              <a:ahLst/>
              <a:cxnLst/>
              <a:rect l="l" t="t" r="r" b="b"/>
              <a:pathLst>
                <a:path w="306" h="928" extrusionOk="0">
                  <a:moveTo>
                    <a:pt x="23" y="1"/>
                  </a:moveTo>
                  <a:cubicBezTo>
                    <a:pt x="23" y="1"/>
                    <a:pt x="18" y="14"/>
                    <a:pt x="14" y="41"/>
                  </a:cubicBezTo>
                  <a:cubicBezTo>
                    <a:pt x="9" y="67"/>
                    <a:pt x="5" y="107"/>
                    <a:pt x="1" y="155"/>
                  </a:cubicBezTo>
                  <a:cubicBezTo>
                    <a:pt x="1" y="177"/>
                    <a:pt x="1" y="204"/>
                    <a:pt x="1" y="230"/>
                  </a:cubicBezTo>
                  <a:cubicBezTo>
                    <a:pt x="1" y="257"/>
                    <a:pt x="1" y="288"/>
                    <a:pt x="5" y="318"/>
                  </a:cubicBezTo>
                  <a:cubicBezTo>
                    <a:pt x="5" y="376"/>
                    <a:pt x="14" y="442"/>
                    <a:pt x="27" y="504"/>
                  </a:cubicBezTo>
                  <a:cubicBezTo>
                    <a:pt x="45" y="566"/>
                    <a:pt x="62" y="632"/>
                    <a:pt x="89" y="685"/>
                  </a:cubicBezTo>
                  <a:cubicBezTo>
                    <a:pt x="93" y="698"/>
                    <a:pt x="102" y="711"/>
                    <a:pt x="107" y="724"/>
                  </a:cubicBezTo>
                  <a:cubicBezTo>
                    <a:pt x="115" y="738"/>
                    <a:pt x="124" y="751"/>
                    <a:pt x="129" y="764"/>
                  </a:cubicBezTo>
                  <a:cubicBezTo>
                    <a:pt x="146" y="786"/>
                    <a:pt x="159" y="808"/>
                    <a:pt x="177" y="826"/>
                  </a:cubicBezTo>
                  <a:cubicBezTo>
                    <a:pt x="186" y="835"/>
                    <a:pt x="195" y="843"/>
                    <a:pt x="199" y="852"/>
                  </a:cubicBezTo>
                  <a:cubicBezTo>
                    <a:pt x="208" y="861"/>
                    <a:pt x="217" y="870"/>
                    <a:pt x="226" y="874"/>
                  </a:cubicBezTo>
                  <a:cubicBezTo>
                    <a:pt x="243" y="888"/>
                    <a:pt x="252" y="901"/>
                    <a:pt x="265" y="905"/>
                  </a:cubicBezTo>
                  <a:cubicBezTo>
                    <a:pt x="292" y="923"/>
                    <a:pt x="305" y="927"/>
                    <a:pt x="305" y="927"/>
                  </a:cubicBezTo>
                  <a:cubicBezTo>
                    <a:pt x="305" y="927"/>
                    <a:pt x="301" y="914"/>
                    <a:pt x="287" y="888"/>
                  </a:cubicBezTo>
                  <a:cubicBezTo>
                    <a:pt x="283" y="874"/>
                    <a:pt x="279" y="857"/>
                    <a:pt x="270" y="843"/>
                  </a:cubicBezTo>
                  <a:cubicBezTo>
                    <a:pt x="265" y="835"/>
                    <a:pt x="261" y="826"/>
                    <a:pt x="257" y="817"/>
                  </a:cubicBezTo>
                  <a:cubicBezTo>
                    <a:pt x="257" y="804"/>
                    <a:pt x="252" y="795"/>
                    <a:pt x="248" y="786"/>
                  </a:cubicBezTo>
                  <a:cubicBezTo>
                    <a:pt x="226" y="746"/>
                    <a:pt x="208" y="693"/>
                    <a:pt x="186" y="645"/>
                  </a:cubicBezTo>
                  <a:cubicBezTo>
                    <a:pt x="168" y="592"/>
                    <a:pt x="146" y="535"/>
                    <a:pt x="129" y="477"/>
                  </a:cubicBezTo>
                  <a:cubicBezTo>
                    <a:pt x="107" y="420"/>
                    <a:pt x="89" y="363"/>
                    <a:pt x="76" y="310"/>
                  </a:cubicBezTo>
                  <a:cubicBezTo>
                    <a:pt x="67" y="279"/>
                    <a:pt x="62" y="252"/>
                    <a:pt x="54" y="226"/>
                  </a:cubicBezTo>
                  <a:cubicBezTo>
                    <a:pt x="49" y="204"/>
                    <a:pt x="45" y="177"/>
                    <a:pt x="40" y="155"/>
                  </a:cubicBezTo>
                  <a:cubicBezTo>
                    <a:pt x="36" y="107"/>
                    <a:pt x="27" y="71"/>
                    <a:pt x="27" y="45"/>
                  </a:cubicBezTo>
                  <a:cubicBezTo>
                    <a:pt x="23" y="14"/>
                    <a:pt x="23" y="1"/>
                    <a:pt x="2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252350" y="4953650"/>
              <a:ext cx="9750" cy="22525"/>
            </a:xfrm>
            <a:custGeom>
              <a:avLst/>
              <a:gdLst/>
              <a:ahLst/>
              <a:cxnLst/>
              <a:rect l="l" t="t" r="r" b="b"/>
              <a:pathLst>
                <a:path w="390" h="901" extrusionOk="0">
                  <a:moveTo>
                    <a:pt x="1" y="1"/>
                  </a:moveTo>
                  <a:cubicBezTo>
                    <a:pt x="1" y="1"/>
                    <a:pt x="5" y="14"/>
                    <a:pt x="18" y="40"/>
                  </a:cubicBezTo>
                  <a:cubicBezTo>
                    <a:pt x="23" y="53"/>
                    <a:pt x="27" y="67"/>
                    <a:pt x="32" y="84"/>
                  </a:cubicBezTo>
                  <a:cubicBezTo>
                    <a:pt x="32" y="98"/>
                    <a:pt x="36" y="106"/>
                    <a:pt x="41" y="115"/>
                  </a:cubicBezTo>
                  <a:cubicBezTo>
                    <a:pt x="41" y="124"/>
                    <a:pt x="45" y="137"/>
                    <a:pt x="49" y="146"/>
                  </a:cubicBezTo>
                  <a:cubicBezTo>
                    <a:pt x="58" y="168"/>
                    <a:pt x="63" y="190"/>
                    <a:pt x="67" y="217"/>
                  </a:cubicBezTo>
                  <a:cubicBezTo>
                    <a:pt x="76" y="243"/>
                    <a:pt x="80" y="270"/>
                    <a:pt x="85" y="296"/>
                  </a:cubicBezTo>
                  <a:cubicBezTo>
                    <a:pt x="98" y="353"/>
                    <a:pt x="111" y="411"/>
                    <a:pt x="124" y="473"/>
                  </a:cubicBezTo>
                  <a:cubicBezTo>
                    <a:pt x="142" y="530"/>
                    <a:pt x="160" y="592"/>
                    <a:pt x="186" y="649"/>
                  </a:cubicBezTo>
                  <a:cubicBezTo>
                    <a:pt x="208" y="702"/>
                    <a:pt x="239" y="750"/>
                    <a:pt x="266" y="790"/>
                  </a:cubicBezTo>
                  <a:cubicBezTo>
                    <a:pt x="274" y="799"/>
                    <a:pt x="279" y="808"/>
                    <a:pt x="288" y="817"/>
                  </a:cubicBezTo>
                  <a:cubicBezTo>
                    <a:pt x="296" y="825"/>
                    <a:pt x="305" y="834"/>
                    <a:pt x="310" y="839"/>
                  </a:cubicBezTo>
                  <a:cubicBezTo>
                    <a:pt x="318" y="848"/>
                    <a:pt x="327" y="852"/>
                    <a:pt x="332" y="861"/>
                  </a:cubicBezTo>
                  <a:cubicBezTo>
                    <a:pt x="341" y="865"/>
                    <a:pt x="345" y="870"/>
                    <a:pt x="354" y="874"/>
                  </a:cubicBezTo>
                  <a:cubicBezTo>
                    <a:pt x="376" y="892"/>
                    <a:pt x="389" y="900"/>
                    <a:pt x="389" y="900"/>
                  </a:cubicBezTo>
                  <a:cubicBezTo>
                    <a:pt x="389" y="900"/>
                    <a:pt x="389" y="883"/>
                    <a:pt x="385" y="852"/>
                  </a:cubicBezTo>
                  <a:cubicBezTo>
                    <a:pt x="380" y="848"/>
                    <a:pt x="380" y="839"/>
                    <a:pt x="376" y="830"/>
                  </a:cubicBezTo>
                  <a:cubicBezTo>
                    <a:pt x="376" y="825"/>
                    <a:pt x="376" y="817"/>
                    <a:pt x="371" y="803"/>
                  </a:cubicBezTo>
                  <a:cubicBezTo>
                    <a:pt x="371" y="795"/>
                    <a:pt x="367" y="786"/>
                    <a:pt x="367" y="777"/>
                  </a:cubicBezTo>
                  <a:cubicBezTo>
                    <a:pt x="363" y="764"/>
                    <a:pt x="363" y="755"/>
                    <a:pt x="358" y="746"/>
                  </a:cubicBezTo>
                  <a:cubicBezTo>
                    <a:pt x="354" y="733"/>
                    <a:pt x="349" y="724"/>
                    <a:pt x="345" y="711"/>
                  </a:cubicBezTo>
                  <a:cubicBezTo>
                    <a:pt x="345" y="698"/>
                    <a:pt x="341" y="689"/>
                    <a:pt x="336" y="675"/>
                  </a:cubicBezTo>
                  <a:cubicBezTo>
                    <a:pt x="332" y="662"/>
                    <a:pt x="332" y="649"/>
                    <a:pt x="327" y="636"/>
                  </a:cubicBezTo>
                  <a:cubicBezTo>
                    <a:pt x="323" y="623"/>
                    <a:pt x="318" y="609"/>
                    <a:pt x="314" y="596"/>
                  </a:cubicBezTo>
                  <a:cubicBezTo>
                    <a:pt x="296" y="543"/>
                    <a:pt x="274" y="490"/>
                    <a:pt x="257" y="428"/>
                  </a:cubicBezTo>
                  <a:cubicBezTo>
                    <a:pt x="235" y="376"/>
                    <a:pt x="208" y="314"/>
                    <a:pt x="182" y="261"/>
                  </a:cubicBezTo>
                  <a:cubicBezTo>
                    <a:pt x="155" y="208"/>
                    <a:pt x="129" y="164"/>
                    <a:pt x="102" y="120"/>
                  </a:cubicBezTo>
                  <a:cubicBezTo>
                    <a:pt x="98" y="111"/>
                    <a:pt x="89" y="102"/>
                    <a:pt x="85" y="93"/>
                  </a:cubicBezTo>
                  <a:cubicBezTo>
                    <a:pt x="76" y="84"/>
                    <a:pt x="71" y="76"/>
                    <a:pt x="63" y="67"/>
                  </a:cubicBezTo>
                  <a:cubicBezTo>
                    <a:pt x="49" y="53"/>
                    <a:pt x="41" y="40"/>
                    <a:pt x="32" y="31"/>
                  </a:cubicBezTo>
                  <a:cubicBezTo>
                    <a:pt x="10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191250" y="4891625"/>
              <a:ext cx="30350" cy="94425"/>
            </a:xfrm>
            <a:custGeom>
              <a:avLst/>
              <a:gdLst/>
              <a:ahLst/>
              <a:cxnLst/>
              <a:rect l="l" t="t" r="r" b="b"/>
              <a:pathLst>
                <a:path w="1214" h="3777" extrusionOk="0">
                  <a:moveTo>
                    <a:pt x="8" y="0"/>
                  </a:moveTo>
                  <a:cubicBezTo>
                    <a:pt x="5" y="0"/>
                    <a:pt x="1" y="3"/>
                    <a:pt x="1" y="7"/>
                  </a:cubicBezTo>
                  <a:cubicBezTo>
                    <a:pt x="71" y="262"/>
                    <a:pt x="195" y="505"/>
                    <a:pt x="305" y="748"/>
                  </a:cubicBezTo>
                  <a:cubicBezTo>
                    <a:pt x="411" y="990"/>
                    <a:pt x="508" y="1233"/>
                    <a:pt x="605" y="1480"/>
                  </a:cubicBezTo>
                  <a:cubicBezTo>
                    <a:pt x="808" y="1974"/>
                    <a:pt x="985" y="2477"/>
                    <a:pt x="1073" y="3007"/>
                  </a:cubicBezTo>
                  <a:cubicBezTo>
                    <a:pt x="1095" y="3139"/>
                    <a:pt x="1108" y="3271"/>
                    <a:pt x="1130" y="3404"/>
                  </a:cubicBezTo>
                  <a:cubicBezTo>
                    <a:pt x="1143" y="3501"/>
                    <a:pt x="1174" y="3633"/>
                    <a:pt x="1121" y="3726"/>
                  </a:cubicBezTo>
                  <a:cubicBezTo>
                    <a:pt x="1107" y="3752"/>
                    <a:pt x="1127" y="3777"/>
                    <a:pt x="1148" y="3777"/>
                  </a:cubicBezTo>
                  <a:cubicBezTo>
                    <a:pt x="1158" y="3777"/>
                    <a:pt x="1168" y="3771"/>
                    <a:pt x="1174" y="3756"/>
                  </a:cubicBezTo>
                  <a:cubicBezTo>
                    <a:pt x="1214" y="3681"/>
                    <a:pt x="1205" y="3593"/>
                    <a:pt x="1192" y="3514"/>
                  </a:cubicBezTo>
                  <a:cubicBezTo>
                    <a:pt x="1174" y="3408"/>
                    <a:pt x="1161" y="3306"/>
                    <a:pt x="1143" y="3205"/>
                  </a:cubicBezTo>
                  <a:cubicBezTo>
                    <a:pt x="1104" y="2945"/>
                    <a:pt x="1046" y="2684"/>
                    <a:pt x="971" y="2429"/>
                  </a:cubicBezTo>
                  <a:cubicBezTo>
                    <a:pt x="817" y="1895"/>
                    <a:pt x="596" y="1383"/>
                    <a:pt x="380" y="876"/>
                  </a:cubicBezTo>
                  <a:cubicBezTo>
                    <a:pt x="257" y="585"/>
                    <a:pt x="124" y="298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183975" y="4865525"/>
              <a:ext cx="7425" cy="26400"/>
            </a:xfrm>
            <a:custGeom>
              <a:avLst/>
              <a:gdLst/>
              <a:ahLst/>
              <a:cxnLst/>
              <a:rect l="l" t="t" r="r" b="b"/>
              <a:pathLst>
                <a:path w="297" h="1056" extrusionOk="0">
                  <a:moveTo>
                    <a:pt x="1" y="1"/>
                  </a:moveTo>
                  <a:cubicBezTo>
                    <a:pt x="1" y="1"/>
                    <a:pt x="1" y="18"/>
                    <a:pt x="1" y="49"/>
                  </a:cubicBezTo>
                  <a:cubicBezTo>
                    <a:pt x="1" y="62"/>
                    <a:pt x="5" y="84"/>
                    <a:pt x="5" y="102"/>
                  </a:cubicBezTo>
                  <a:cubicBezTo>
                    <a:pt x="5" y="124"/>
                    <a:pt x="5" y="151"/>
                    <a:pt x="9" y="173"/>
                  </a:cubicBezTo>
                  <a:cubicBezTo>
                    <a:pt x="9" y="186"/>
                    <a:pt x="14" y="199"/>
                    <a:pt x="14" y="217"/>
                  </a:cubicBezTo>
                  <a:cubicBezTo>
                    <a:pt x="14" y="230"/>
                    <a:pt x="18" y="243"/>
                    <a:pt x="18" y="257"/>
                  </a:cubicBezTo>
                  <a:cubicBezTo>
                    <a:pt x="23" y="287"/>
                    <a:pt x="27" y="318"/>
                    <a:pt x="31" y="349"/>
                  </a:cubicBezTo>
                  <a:cubicBezTo>
                    <a:pt x="40" y="415"/>
                    <a:pt x="58" y="482"/>
                    <a:pt x="71" y="548"/>
                  </a:cubicBezTo>
                  <a:cubicBezTo>
                    <a:pt x="89" y="614"/>
                    <a:pt x="106" y="680"/>
                    <a:pt x="129" y="742"/>
                  </a:cubicBezTo>
                  <a:cubicBezTo>
                    <a:pt x="142" y="773"/>
                    <a:pt x="151" y="804"/>
                    <a:pt x="164" y="830"/>
                  </a:cubicBezTo>
                  <a:cubicBezTo>
                    <a:pt x="177" y="856"/>
                    <a:pt x="186" y="883"/>
                    <a:pt x="199" y="905"/>
                  </a:cubicBezTo>
                  <a:cubicBezTo>
                    <a:pt x="217" y="954"/>
                    <a:pt x="243" y="989"/>
                    <a:pt x="261" y="1015"/>
                  </a:cubicBezTo>
                  <a:cubicBezTo>
                    <a:pt x="279" y="1042"/>
                    <a:pt x="292" y="1055"/>
                    <a:pt x="292" y="1055"/>
                  </a:cubicBezTo>
                  <a:cubicBezTo>
                    <a:pt x="292" y="1055"/>
                    <a:pt x="292" y="1037"/>
                    <a:pt x="292" y="1006"/>
                  </a:cubicBezTo>
                  <a:cubicBezTo>
                    <a:pt x="292" y="976"/>
                    <a:pt x="296" y="931"/>
                    <a:pt x="287" y="879"/>
                  </a:cubicBezTo>
                  <a:cubicBezTo>
                    <a:pt x="279" y="826"/>
                    <a:pt x="270" y="768"/>
                    <a:pt x="252" y="707"/>
                  </a:cubicBezTo>
                  <a:cubicBezTo>
                    <a:pt x="239" y="645"/>
                    <a:pt x="217" y="579"/>
                    <a:pt x="195" y="512"/>
                  </a:cubicBezTo>
                  <a:cubicBezTo>
                    <a:pt x="173" y="451"/>
                    <a:pt x="151" y="384"/>
                    <a:pt x="129" y="323"/>
                  </a:cubicBezTo>
                  <a:cubicBezTo>
                    <a:pt x="120" y="296"/>
                    <a:pt x="106" y="265"/>
                    <a:pt x="93" y="239"/>
                  </a:cubicBezTo>
                  <a:cubicBezTo>
                    <a:pt x="84" y="212"/>
                    <a:pt x="71" y="186"/>
                    <a:pt x="62" y="159"/>
                  </a:cubicBezTo>
                  <a:cubicBezTo>
                    <a:pt x="45" y="115"/>
                    <a:pt x="27" y="76"/>
                    <a:pt x="14" y="45"/>
                  </a:cubicBezTo>
                  <a:cubicBezTo>
                    <a:pt x="5" y="18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192025" y="4869275"/>
              <a:ext cx="2350" cy="25625"/>
            </a:xfrm>
            <a:custGeom>
              <a:avLst/>
              <a:gdLst/>
              <a:ahLst/>
              <a:cxnLst/>
              <a:rect l="l" t="t" r="r" b="b"/>
              <a:pathLst>
                <a:path w="94" h="1025" extrusionOk="0">
                  <a:moveTo>
                    <a:pt x="18" y="1"/>
                  </a:moveTo>
                  <a:cubicBezTo>
                    <a:pt x="18" y="1"/>
                    <a:pt x="18" y="14"/>
                    <a:pt x="14" y="45"/>
                  </a:cubicBezTo>
                  <a:cubicBezTo>
                    <a:pt x="14" y="71"/>
                    <a:pt x="9" y="115"/>
                    <a:pt x="5" y="164"/>
                  </a:cubicBezTo>
                  <a:cubicBezTo>
                    <a:pt x="5" y="208"/>
                    <a:pt x="1" y="265"/>
                    <a:pt x="1" y="327"/>
                  </a:cubicBezTo>
                  <a:cubicBezTo>
                    <a:pt x="1" y="389"/>
                    <a:pt x="5" y="451"/>
                    <a:pt x="5" y="517"/>
                  </a:cubicBezTo>
                  <a:cubicBezTo>
                    <a:pt x="5" y="548"/>
                    <a:pt x="9" y="579"/>
                    <a:pt x="9" y="609"/>
                  </a:cubicBezTo>
                  <a:cubicBezTo>
                    <a:pt x="9" y="640"/>
                    <a:pt x="14" y="671"/>
                    <a:pt x="14" y="702"/>
                  </a:cubicBezTo>
                  <a:cubicBezTo>
                    <a:pt x="14" y="759"/>
                    <a:pt x="23" y="817"/>
                    <a:pt x="27" y="865"/>
                  </a:cubicBezTo>
                  <a:cubicBezTo>
                    <a:pt x="36" y="914"/>
                    <a:pt x="49" y="954"/>
                    <a:pt x="58" y="984"/>
                  </a:cubicBezTo>
                  <a:cubicBezTo>
                    <a:pt x="62" y="998"/>
                    <a:pt x="67" y="1006"/>
                    <a:pt x="67" y="1015"/>
                  </a:cubicBezTo>
                  <a:cubicBezTo>
                    <a:pt x="71" y="1020"/>
                    <a:pt x="76" y="1024"/>
                    <a:pt x="76" y="1024"/>
                  </a:cubicBezTo>
                  <a:lnTo>
                    <a:pt x="76" y="1011"/>
                  </a:lnTo>
                  <a:cubicBezTo>
                    <a:pt x="76" y="1006"/>
                    <a:pt x="76" y="993"/>
                    <a:pt x="76" y="980"/>
                  </a:cubicBezTo>
                  <a:cubicBezTo>
                    <a:pt x="76" y="954"/>
                    <a:pt x="80" y="914"/>
                    <a:pt x="80" y="865"/>
                  </a:cubicBezTo>
                  <a:cubicBezTo>
                    <a:pt x="84" y="817"/>
                    <a:pt x="89" y="764"/>
                    <a:pt x="93" y="702"/>
                  </a:cubicBezTo>
                  <a:cubicBezTo>
                    <a:pt x="93" y="671"/>
                    <a:pt x="93" y="640"/>
                    <a:pt x="93" y="605"/>
                  </a:cubicBezTo>
                  <a:cubicBezTo>
                    <a:pt x="93" y="574"/>
                    <a:pt x="89" y="543"/>
                    <a:pt x="89" y="512"/>
                  </a:cubicBezTo>
                  <a:cubicBezTo>
                    <a:pt x="84" y="446"/>
                    <a:pt x="80" y="384"/>
                    <a:pt x="71" y="323"/>
                  </a:cubicBezTo>
                  <a:cubicBezTo>
                    <a:pt x="67" y="261"/>
                    <a:pt x="54" y="208"/>
                    <a:pt x="49" y="159"/>
                  </a:cubicBezTo>
                  <a:cubicBezTo>
                    <a:pt x="45" y="111"/>
                    <a:pt x="32" y="71"/>
                    <a:pt x="32" y="45"/>
                  </a:cubicBezTo>
                  <a:cubicBezTo>
                    <a:pt x="23" y="14"/>
                    <a:pt x="18" y="1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196450" y="4876675"/>
              <a:ext cx="3550" cy="25925"/>
            </a:xfrm>
            <a:custGeom>
              <a:avLst/>
              <a:gdLst/>
              <a:ahLst/>
              <a:cxnLst/>
              <a:rect l="l" t="t" r="r" b="b"/>
              <a:pathLst>
                <a:path w="142" h="1037" extrusionOk="0">
                  <a:moveTo>
                    <a:pt x="106" y="0"/>
                  </a:moveTo>
                  <a:cubicBezTo>
                    <a:pt x="106" y="0"/>
                    <a:pt x="102" y="13"/>
                    <a:pt x="102" y="44"/>
                  </a:cubicBezTo>
                  <a:cubicBezTo>
                    <a:pt x="97" y="58"/>
                    <a:pt x="97" y="75"/>
                    <a:pt x="93" y="93"/>
                  </a:cubicBezTo>
                  <a:cubicBezTo>
                    <a:pt x="88" y="115"/>
                    <a:pt x="84" y="137"/>
                    <a:pt x="80" y="159"/>
                  </a:cubicBezTo>
                  <a:cubicBezTo>
                    <a:pt x="75" y="208"/>
                    <a:pt x="62" y="265"/>
                    <a:pt x="53" y="322"/>
                  </a:cubicBezTo>
                  <a:cubicBezTo>
                    <a:pt x="40" y="384"/>
                    <a:pt x="31" y="446"/>
                    <a:pt x="22" y="512"/>
                  </a:cubicBezTo>
                  <a:cubicBezTo>
                    <a:pt x="13" y="574"/>
                    <a:pt x="5" y="640"/>
                    <a:pt x="5" y="702"/>
                  </a:cubicBezTo>
                  <a:cubicBezTo>
                    <a:pt x="0" y="763"/>
                    <a:pt x="0" y="821"/>
                    <a:pt x="5" y="869"/>
                  </a:cubicBezTo>
                  <a:cubicBezTo>
                    <a:pt x="5" y="896"/>
                    <a:pt x="9" y="918"/>
                    <a:pt x="9" y="940"/>
                  </a:cubicBezTo>
                  <a:cubicBezTo>
                    <a:pt x="13" y="958"/>
                    <a:pt x="18" y="975"/>
                    <a:pt x="22" y="988"/>
                  </a:cubicBezTo>
                  <a:cubicBezTo>
                    <a:pt x="27" y="1019"/>
                    <a:pt x="31" y="1037"/>
                    <a:pt x="31" y="1037"/>
                  </a:cubicBezTo>
                  <a:cubicBezTo>
                    <a:pt x="31" y="1037"/>
                    <a:pt x="35" y="1019"/>
                    <a:pt x="44" y="993"/>
                  </a:cubicBezTo>
                  <a:cubicBezTo>
                    <a:pt x="49" y="975"/>
                    <a:pt x="53" y="962"/>
                    <a:pt x="62" y="940"/>
                  </a:cubicBezTo>
                  <a:cubicBezTo>
                    <a:pt x="66" y="922"/>
                    <a:pt x="71" y="900"/>
                    <a:pt x="75" y="874"/>
                  </a:cubicBezTo>
                  <a:cubicBezTo>
                    <a:pt x="84" y="830"/>
                    <a:pt x="102" y="772"/>
                    <a:pt x="106" y="715"/>
                  </a:cubicBezTo>
                  <a:cubicBezTo>
                    <a:pt x="119" y="653"/>
                    <a:pt x="124" y="587"/>
                    <a:pt x="132" y="525"/>
                  </a:cubicBezTo>
                  <a:cubicBezTo>
                    <a:pt x="137" y="459"/>
                    <a:pt x="141" y="393"/>
                    <a:pt x="141" y="331"/>
                  </a:cubicBezTo>
                  <a:cubicBezTo>
                    <a:pt x="141" y="269"/>
                    <a:pt x="137" y="212"/>
                    <a:pt x="132" y="163"/>
                  </a:cubicBezTo>
                  <a:cubicBezTo>
                    <a:pt x="132" y="137"/>
                    <a:pt x="128" y="115"/>
                    <a:pt x="124" y="97"/>
                  </a:cubicBezTo>
                  <a:cubicBezTo>
                    <a:pt x="119" y="75"/>
                    <a:pt x="119" y="58"/>
                    <a:pt x="115" y="44"/>
                  </a:cubicBezTo>
                  <a:cubicBezTo>
                    <a:pt x="110" y="13"/>
                    <a:pt x="106" y="0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200750" y="4881300"/>
              <a:ext cx="3775" cy="28800"/>
            </a:xfrm>
            <a:custGeom>
              <a:avLst/>
              <a:gdLst/>
              <a:ahLst/>
              <a:cxnLst/>
              <a:rect l="l" t="t" r="r" b="b"/>
              <a:pathLst>
                <a:path w="151" h="1152" extrusionOk="0">
                  <a:moveTo>
                    <a:pt x="124" y="1"/>
                  </a:moveTo>
                  <a:cubicBezTo>
                    <a:pt x="124" y="1"/>
                    <a:pt x="119" y="18"/>
                    <a:pt x="115" y="53"/>
                  </a:cubicBezTo>
                  <a:cubicBezTo>
                    <a:pt x="110" y="84"/>
                    <a:pt x="97" y="128"/>
                    <a:pt x="93" y="181"/>
                  </a:cubicBezTo>
                  <a:cubicBezTo>
                    <a:pt x="88" y="208"/>
                    <a:pt x="84" y="239"/>
                    <a:pt x="80" y="270"/>
                  </a:cubicBezTo>
                  <a:cubicBezTo>
                    <a:pt x="75" y="300"/>
                    <a:pt x="71" y="331"/>
                    <a:pt x="66" y="367"/>
                  </a:cubicBezTo>
                  <a:cubicBezTo>
                    <a:pt x="58" y="433"/>
                    <a:pt x="53" y="508"/>
                    <a:pt x="44" y="578"/>
                  </a:cubicBezTo>
                  <a:cubicBezTo>
                    <a:pt x="35" y="649"/>
                    <a:pt x="27" y="720"/>
                    <a:pt x="22" y="786"/>
                  </a:cubicBezTo>
                  <a:cubicBezTo>
                    <a:pt x="18" y="817"/>
                    <a:pt x="18" y="852"/>
                    <a:pt x="13" y="883"/>
                  </a:cubicBezTo>
                  <a:cubicBezTo>
                    <a:pt x="13" y="914"/>
                    <a:pt x="13" y="940"/>
                    <a:pt x="9" y="967"/>
                  </a:cubicBezTo>
                  <a:cubicBezTo>
                    <a:pt x="9" y="980"/>
                    <a:pt x="9" y="993"/>
                    <a:pt x="9" y="1006"/>
                  </a:cubicBezTo>
                  <a:cubicBezTo>
                    <a:pt x="5" y="1020"/>
                    <a:pt x="5" y="1033"/>
                    <a:pt x="5" y="1042"/>
                  </a:cubicBezTo>
                  <a:cubicBezTo>
                    <a:pt x="5" y="1064"/>
                    <a:pt x="5" y="1086"/>
                    <a:pt x="5" y="1099"/>
                  </a:cubicBezTo>
                  <a:cubicBezTo>
                    <a:pt x="0" y="1134"/>
                    <a:pt x="0" y="1152"/>
                    <a:pt x="0" y="1152"/>
                  </a:cubicBezTo>
                  <a:cubicBezTo>
                    <a:pt x="0" y="1152"/>
                    <a:pt x="9" y="1134"/>
                    <a:pt x="27" y="1108"/>
                  </a:cubicBezTo>
                  <a:cubicBezTo>
                    <a:pt x="35" y="1090"/>
                    <a:pt x="44" y="1073"/>
                    <a:pt x="53" y="1055"/>
                  </a:cubicBezTo>
                  <a:cubicBezTo>
                    <a:pt x="58" y="1042"/>
                    <a:pt x="66" y="1033"/>
                    <a:pt x="71" y="1020"/>
                  </a:cubicBezTo>
                  <a:cubicBezTo>
                    <a:pt x="75" y="1011"/>
                    <a:pt x="80" y="998"/>
                    <a:pt x="84" y="984"/>
                  </a:cubicBezTo>
                  <a:cubicBezTo>
                    <a:pt x="93" y="958"/>
                    <a:pt x="102" y="927"/>
                    <a:pt x="110" y="896"/>
                  </a:cubicBezTo>
                  <a:cubicBezTo>
                    <a:pt x="119" y="865"/>
                    <a:pt x="124" y="834"/>
                    <a:pt x="128" y="799"/>
                  </a:cubicBezTo>
                  <a:cubicBezTo>
                    <a:pt x="141" y="733"/>
                    <a:pt x="146" y="658"/>
                    <a:pt x="150" y="583"/>
                  </a:cubicBezTo>
                  <a:cubicBezTo>
                    <a:pt x="150" y="512"/>
                    <a:pt x="150" y="437"/>
                    <a:pt x="146" y="371"/>
                  </a:cubicBezTo>
                  <a:cubicBezTo>
                    <a:pt x="146" y="336"/>
                    <a:pt x="146" y="305"/>
                    <a:pt x="141" y="274"/>
                  </a:cubicBezTo>
                  <a:cubicBezTo>
                    <a:pt x="141" y="243"/>
                    <a:pt x="137" y="212"/>
                    <a:pt x="137" y="186"/>
                  </a:cubicBezTo>
                  <a:cubicBezTo>
                    <a:pt x="137" y="128"/>
                    <a:pt x="128" y="84"/>
                    <a:pt x="128" y="53"/>
                  </a:cubicBezTo>
                  <a:cubicBezTo>
                    <a:pt x="124" y="23"/>
                    <a:pt x="124" y="1"/>
                    <a:pt x="12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03050" y="4888350"/>
              <a:ext cx="7425" cy="30375"/>
            </a:xfrm>
            <a:custGeom>
              <a:avLst/>
              <a:gdLst/>
              <a:ahLst/>
              <a:cxnLst/>
              <a:rect l="l" t="t" r="r" b="b"/>
              <a:pathLst>
                <a:path w="297" h="1215" extrusionOk="0">
                  <a:moveTo>
                    <a:pt x="296" y="1"/>
                  </a:moveTo>
                  <a:cubicBezTo>
                    <a:pt x="296" y="1"/>
                    <a:pt x="296" y="5"/>
                    <a:pt x="292" y="14"/>
                  </a:cubicBezTo>
                  <a:cubicBezTo>
                    <a:pt x="288" y="23"/>
                    <a:pt x="279" y="36"/>
                    <a:pt x="270" y="54"/>
                  </a:cubicBezTo>
                  <a:cubicBezTo>
                    <a:pt x="257" y="85"/>
                    <a:pt x="235" y="129"/>
                    <a:pt x="217" y="186"/>
                  </a:cubicBezTo>
                  <a:cubicBezTo>
                    <a:pt x="199" y="243"/>
                    <a:pt x="173" y="310"/>
                    <a:pt x="155" y="380"/>
                  </a:cubicBezTo>
                  <a:cubicBezTo>
                    <a:pt x="138" y="451"/>
                    <a:pt x="120" y="526"/>
                    <a:pt x="102" y="601"/>
                  </a:cubicBezTo>
                  <a:cubicBezTo>
                    <a:pt x="85" y="676"/>
                    <a:pt x="67" y="746"/>
                    <a:pt x="54" y="821"/>
                  </a:cubicBezTo>
                  <a:cubicBezTo>
                    <a:pt x="36" y="892"/>
                    <a:pt x="27" y="958"/>
                    <a:pt x="14" y="1016"/>
                  </a:cubicBezTo>
                  <a:cubicBezTo>
                    <a:pt x="5" y="1073"/>
                    <a:pt x="5" y="1126"/>
                    <a:pt x="1" y="1161"/>
                  </a:cubicBezTo>
                  <a:lnTo>
                    <a:pt x="1" y="1214"/>
                  </a:lnTo>
                  <a:cubicBezTo>
                    <a:pt x="1" y="1214"/>
                    <a:pt x="14" y="1196"/>
                    <a:pt x="32" y="1170"/>
                  </a:cubicBezTo>
                  <a:cubicBezTo>
                    <a:pt x="45" y="1135"/>
                    <a:pt x="71" y="1095"/>
                    <a:pt x="93" y="1038"/>
                  </a:cubicBezTo>
                  <a:cubicBezTo>
                    <a:pt x="116" y="985"/>
                    <a:pt x="146" y="923"/>
                    <a:pt x="168" y="852"/>
                  </a:cubicBezTo>
                  <a:cubicBezTo>
                    <a:pt x="195" y="782"/>
                    <a:pt x="217" y="707"/>
                    <a:pt x="230" y="627"/>
                  </a:cubicBezTo>
                  <a:cubicBezTo>
                    <a:pt x="248" y="548"/>
                    <a:pt x="257" y="468"/>
                    <a:pt x="266" y="398"/>
                  </a:cubicBezTo>
                  <a:cubicBezTo>
                    <a:pt x="270" y="323"/>
                    <a:pt x="270" y="257"/>
                    <a:pt x="279" y="199"/>
                  </a:cubicBezTo>
                  <a:cubicBezTo>
                    <a:pt x="283" y="142"/>
                    <a:pt x="288" y="89"/>
                    <a:pt x="292" y="58"/>
                  </a:cubicBezTo>
                  <a:cubicBezTo>
                    <a:pt x="292" y="41"/>
                    <a:pt x="296" y="27"/>
                    <a:pt x="296" y="18"/>
                  </a:cubicBezTo>
                  <a:cubicBezTo>
                    <a:pt x="296" y="10"/>
                    <a:pt x="296" y="1"/>
                    <a:pt x="29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07150" y="4898400"/>
              <a:ext cx="7075" cy="28150"/>
            </a:xfrm>
            <a:custGeom>
              <a:avLst/>
              <a:gdLst/>
              <a:ahLst/>
              <a:cxnLst/>
              <a:rect l="l" t="t" r="r" b="b"/>
              <a:pathLst>
                <a:path w="283" h="1126" extrusionOk="0">
                  <a:moveTo>
                    <a:pt x="278" y="0"/>
                  </a:moveTo>
                  <a:cubicBezTo>
                    <a:pt x="274" y="9"/>
                    <a:pt x="269" y="22"/>
                    <a:pt x="265" y="40"/>
                  </a:cubicBezTo>
                  <a:cubicBezTo>
                    <a:pt x="256" y="71"/>
                    <a:pt x="238" y="115"/>
                    <a:pt x="225" y="168"/>
                  </a:cubicBezTo>
                  <a:cubicBezTo>
                    <a:pt x="212" y="221"/>
                    <a:pt x="194" y="283"/>
                    <a:pt x="177" y="349"/>
                  </a:cubicBezTo>
                  <a:cubicBezTo>
                    <a:pt x="159" y="415"/>
                    <a:pt x="141" y="486"/>
                    <a:pt x="124" y="556"/>
                  </a:cubicBezTo>
                  <a:cubicBezTo>
                    <a:pt x="106" y="627"/>
                    <a:pt x="88" y="693"/>
                    <a:pt x="75" y="759"/>
                  </a:cubicBezTo>
                  <a:cubicBezTo>
                    <a:pt x="57" y="825"/>
                    <a:pt x="49" y="891"/>
                    <a:pt x="35" y="940"/>
                  </a:cubicBezTo>
                  <a:cubicBezTo>
                    <a:pt x="31" y="953"/>
                    <a:pt x="27" y="966"/>
                    <a:pt x="27" y="980"/>
                  </a:cubicBezTo>
                  <a:cubicBezTo>
                    <a:pt x="22" y="993"/>
                    <a:pt x="22" y="1002"/>
                    <a:pt x="18" y="1015"/>
                  </a:cubicBezTo>
                  <a:cubicBezTo>
                    <a:pt x="13" y="1037"/>
                    <a:pt x="13" y="1055"/>
                    <a:pt x="9" y="1072"/>
                  </a:cubicBezTo>
                  <a:cubicBezTo>
                    <a:pt x="0" y="1103"/>
                    <a:pt x="0" y="1125"/>
                    <a:pt x="0" y="1125"/>
                  </a:cubicBezTo>
                  <a:cubicBezTo>
                    <a:pt x="0" y="1125"/>
                    <a:pt x="13" y="1108"/>
                    <a:pt x="31" y="1086"/>
                  </a:cubicBezTo>
                  <a:cubicBezTo>
                    <a:pt x="44" y="1068"/>
                    <a:pt x="53" y="1055"/>
                    <a:pt x="66" y="1033"/>
                  </a:cubicBezTo>
                  <a:cubicBezTo>
                    <a:pt x="75" y="1024"/>
                    <a:pt x="79" y="1015"/>
                    <a:pt x="88" y="1002"/>
                  </a:cubicBezTo>
                  <a:cubicBezTo>
                    <a:pt x="93" y="993"/>
                    <a:pt x="102" y="980"/>
                    <a:pt x="106" y="966"/>
                  </a:cubicBezTo>
                  <a:cubicBezTo>
                    <a:pt x="128" y="918"/>
                    <a:pt x="159" y="856"/>
                    <a:pt x="181" y="790"/>
                  </a:cubicBezTo>
                  <a:cubicBezTo>
                    <a:pt x="203" y="724"/>
                    <a:pt x="221" y="653"/>
                    <a:pt x="238" y="578"/>
                  </a:cubicBezTo>
                  <a:cubicBezTo>
                    <a:pt x="247" y="508"/>
                    <a:pt x="260" y="433"/>
                    <a:pt x="265" y="362"/>
                  </a:cubicBezTo>
                  <a:cubicBezTo>
                    <a:pt x="274" y="296"/>
                    <a:pt x="274" y="230"/>
                    <a:pt x="278" y="177"/>
                  </a:cubicBezTo>
                  <a:cubicBezTo>
                    <a:pt x="282" y="119"/>
                    <a:pt x="278" y="71"/>
                    <a:pt x="282" y="40"/>
                  </a:cubicBezTo>
                  <a:cubicBezTo>
                    <a:pt x="278" y="22"/>
                    <a:pt x="278" y="14"/>
                    <a:pt x="278" y="5"/>
                  </a:cubicBezTo>
                  <a:lnTo>
                    <a:pt x="278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10000" y="4905575"/>
              <a:ext cx="7850" cy="29250"/>
            </a:xfrm>
            <a:custGeom>
              <a:avLst/>
              <a:gdLst/>
              <a:ahLst/>
              <a:cxnLst/>
              <a:rect l="l" t="t" r="r" b="b"/>
              <a:pathLst>
                <a:path w="314" h="1170" extrusionOk="0">
                  <a:moveTo>
                    <a:pt x="314" y="0"/>
                  </a:moveTo>
                  <a:cubicBezTo>
                    <a:pt x="314" y="0"/>
                    <a:pt x="310" y="18"/>
                    <a:pt x="301" y="49"/>
                  </a:cubicBezTo>
                  <a:cubicBezTo>
                    <a:pt x="292" y="84"/>
                    <a:pt x="279" y="128"/>
                    <a:pt x="261" y="181"/>
                  </a:cubicBezTo>
                  <a:cubicBezTo>
                    <a:pt x="248" y="238"/>
                    <a:pt x="230" y="300"/>
                    <a:pt x="213" y="371"/>
                  </a:cubicBezTo>
                  <a:cubicBezTo>
                    <a:pt x="190" y="437"/>
                    <a:pt x="173" y="512"/>
                    <a:pt x="151" y="582"/>
                  </a:cubicBezTo>
                  <a:cubicBezTo>
                    <a:pt x="129" y="657"/>
                    <a:pt x="111" y="728"/>
                    <a:pt x="93" y="794"/>
                  </a:cubicBezTo>
                  <a:cubicBezTo>
                    <a:pt x="71" y="860"/>
                    <a:pt x="58" y="926"/>
                    <a:pt x="40" y="979"/>
                  </a:cubicBezTo>
                  <a:cubicBezTo>
                    <a:pt x="36" y="993"/>
                    <a:pt x="36" y="1006"/>
                    <a:pt x="32" y="1019"/>
                  </a:cubicBezTo>
                  <a:cubicBezTo>
                    <a:pt x="27" y="1032"/>
                    <a:pt x="23" y="1046"/>
                    <a:pt x="23" y="1054"/>
                  </a:cubicBezTo>
                  <a:cubicBezTo>
                    <a:pt x="18" y="1076"/>
                    <a:pt x="14" y="1099"/>
                    <a:pt x="10" y="1116"/>
                  </a:cubicBezTo>
                  <a:cubicBezTo>
                    <a:pt x="5" y="1147"/>
                    <a:pt x="1" y="1169"/>
                    <a:pt x="1" y="1169"/>
                  </a:cubicBezTo>
                  <a:cubicBezTo>
                    <a:pt x="1" y="1169"/>
                    <a:pt x="14" y="1151"/>
                    <a:pt x="36" y="1125"/>
                  </a:cubicBezTo>
                  <a:cubicBezTo>
                    <a:pt x="40" y="1121"/>
                    <a:pt x="45" y="1112"/>
                    <a:pt x="49" y="1103"/>
                  </a:cubicBezTo>
                  <a:cubicBezTo>
                    <a:pt x="58" y="1094"/>
                    <a:pt x="63" y="1085"/>
                    <a:pt x="71" y="1076"/>
                  </a:cubicBezTo>
                  <a:cubicBezTo>
                    <a:pt x="76" y="1063"/>
                    <a:pt x="85" y="1054"/>
                    <a:pt x="89" y="1041"/>
                  </a:cubicBezTo>
                  <a:cubicBezTo>
                    <a:pt x="98" y="1032"/>
                    <a:pt x="102" y="1019"/>
                    <a:pt x="107" y="1006"/>
                  </a:cubicBezTo>
                  <a:cubicBezTo>
                    <a:pt x="133" y="953"/>
                    <a:pt x="164" y="891"/>
                    <a:pt x="186" y="825"/>
                  </a:cubicBezTo>
                  <a:cubicBezTo>
                    <a:pt x="208" y="754"/>
                    <a:pt x="226" y="679"/>
                    <a:pt x="243" y="604"/>
                  </a:cubicBezTo>
                  <a:cubicBezTo>
                    <a:pt x="257" y="529"/>
                    <a:pt x="270" y="454"/>
                    <a:pt x="279" y="384"/>
                  </a:cubicBezTo>
                  <a:cubicBezTo>
                    <a:pt x="288" y="313"/>
                    <a:pt x="292" y="247"/>
                    <a:pt x="301" y="190"/>
                  </a:cubicBezTo>
                  <a:cubicBezTo>
                    <a:pt x="305" y="132"/>
                    <a:pt x="310" y="84"/>
                    <a:pt x="314" y="53"/>
                  </a:cubicBezTo>
                  <a:cubicBezTo>
                    <a:pt x="314" y="18"/>
                    <a:pt x="314" y="0"/>
                    <a:pt x="31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12000" y="4911625"/>
              <a:ext cx="10175" cy="31675"/>
            </a:xfrm>
            <a:custGeom>
              <a:avLst/>
              <a:gdLst/>
              <a:ahLst/>
              <a:cxnLst/>
              <a:rect l="l" t="t" r="r" b="b"/>
              <a:pathLst>
                <a:path w="407" h="1267" extrusionOk="0">
                  <a:moveTo>
                    <a:pt x="406" y="1"/>
                  </a:moveTo>
                  <a:cubicBezTo>
                    <a:pt x="406" y="1"/>
                    <a:pt x="402" y="23"/>
                    <a:pt x="388" y="58"/>
                  </a:cubicBezTo>
                  <a:cubicBezTo>
                    <a:pt x="375" y="93"/>
                    <a:pt x="357" y="142"/>
                    <a:pt x="340" y="204"/>
                  </a:cubicBezTo>
                  <a:cubicBezTo>
                    <a:pt x="322" y="261"/>
                    <a:pt x="300" y="332"/>
                    <a:pt x="278" y="407"/>
                  </a:cubicBezTo>
                  <a:cubicBezTo>
                    <a:pt x="252" y="482"/>
                    <a:pt x="230" y="561"/>
                    <a:pt x="203" y="640"/>
                  </a:cubicBezTo>
                  <a:cubicBezTo>
                    <a:pt x="181" y="720"/>
                    <a:pt x="155" y="795"/>
                    <a:pt x="128" y="870"/>
                  </a:cubicBezTo>
                  <a:cubicBezTo>
                    <a:pt x="106" y="945"/>
                    <a:pt x="88" y="1015"/>
                    <a:pt x="71" y="1073"/>
                  </a:cubicBezTo>
                  <a:cubicBezTo>
                    <a:pt x="53" y="1130"/>
                    <a:pt x="40" y="1183"/>
                    <a:pt x="22" y="1214"/>
                  </a:cubicBezTo>
                  <a:cubicBezTo>
                    <a:pt x="18" y="1232"/>
                    <a:pt x="13" y="1245"/>
                    <a:pt x="9" y="1254"/>
                  </a:cubicBezTo>
                  <a:cubicBezTo>
                    <a:pt x="5" y="1262"/>
                    <a:pt x="0" y="1267"/>
                    <a:pt x="0" y="1267"/>
                  </a:cubicBezTo>
                  <a:cubicBezTo>
                    <a:pt x="0" y="1267"/>
                    <a:pt x="5" y="1267"/>
                    <a:pt x="13" y="1258"/>
                  </a:cubicBezTo>
                  <a:cubicBezTo>
                    <a:pt x="22" y="1254"/>
                    <a:pt x="31" y="1245"/>
                    <a:pt x="49" y="1232"/>
                  </a:cubicBezTo>
                  <a:cubicBezTo>
                    <a:pt x="71" y="1205"/>
                    <a:pt x="110" y="1161"/>
                    <a:pt x="146" y="1108"/>
                  </a:cubicBezTo>
                  <a:cubicBezTo>
                    <a:pt x="177" y="1051"/>
                    <a:pt x="212" y="984"/>
                    <a:pt x="238" y="909"/>
                  </a:cubicBezTo>
                  <a:cubicBezTo>
                    <a:pt x="265" y="834"/>
                    <a:pt x="291" y="751"/>
                    <a:pt x="313" y="671"/>
                  </a:cubicBezTo>
                  <a:cubicBezTo>
                    <a:pt x="331" y="587"/>
                    <a:pt x="349" y="504"/>
                    <a:pt x="357" y="424"/>
                  </a:cubicBezTo>
                  <a:cubicBezTo>
                    <a:pt x="371" y="349"/>
                    <a:pt x="380" y="274"/>
                    <a:pt x="388" y="212"/>
                  </a:cubicBezTo>
                  <a:cubicBezTo>
                    <a:pt x="397" y="151"/>
                    <a:pt x="397" y="98"/>
                    <a:pt x="402" y="58"/>
                  </a:cubicBezTo>
                  <a:cubicBezTo>
                    <a:pt x="406" y="23"/>
                    <a:pt x="406" y="1"/>
                    <a:pt x="40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15400" y="4925850"/>
              <a:ext cx="11825" cy="27175"/>
            </a:xfrm>
            <a:custGeom>
              <a:avLst/>
              <a:gdLst/>
              <a:ahLst/>
              <a:cxnLst/>
              <a:rect l="l" t="t" r="r" b="b"/>
              <a:pathLst>
                <a:path w="473" h="1087" extrusionOk="0">
                  <a:moveTo>
                    <a:pt x="473" y="1"/>
                  </a:moveTo>
                  <a:cubicBezTo>
                    <a:pt x="473" y="1"/>
                    <a:pt x="469" y="18"/>
                    <a:pt x="455" y="49"/>
                  </a:cubicBezTo>
                  <a:cubicBezTo>
                    <a:pt x="451" y="63"/>
                    <a:pt x="446" y="85"/>
                    <a:pt x="438" y="102"/>
                  </a:cubicBezTo>
                  <a:cubicBezTo>
                    <a:pt x="429" y="124"/>
                    <a:pt x="420" y="151"/>
                    <a:pt x="411" y="177"/>
                  </a:cubicBezTo>
                  <a:cubicBezTo>
                    <a:pt x="394" y="230"/>
                    <a:pt x="367" y="288"/>
                    <a:pt x="341" y="354"/>
                  </a:cubicBezTo>
                  <a:cubicBezTo>
                    <a:pt x="314" y="415"/>
                    <a:pt x="283" y="486"/>
                    <a:pt x="252" y="548"/>
                  </a:cubicBezTo>
                  <a:cubicBezTo>
                    <a:pt x="235" y="583"/>
                    <a:pt x="217" y="618"/>
                    <a:pt x="204" y="649"/>
                  </a:cubicBezTo>
                  <a:cubicBezTo>
                    <a:pt x="195" y="663"/>
                    <a:pt x="186" y="680"/>
                    <a:pt x="177" y="698"/>
                  </a:cubicBezTo>
                  <a:cubicBezTo>
                    <a:pt x="169" y="711"/>
                    <a:pt x="160" y="729"/>
                    <a:pt x="155" y="742"/>
                  </a:cubicBezTo>
                  <a:cubicBezTo>
                    <a:pt x="120" y="804"/>
                    <a:pt x="94" y="861"/>
                    <a:pt x="67" y="910"/>
                  </a:cubicBezTo>
                  <a:cubicBezTo>
                    <a:pt x="63" y="923"/>
                    <a:pt x="58" y="936"/>
                    <a:pt x="54" y="945"/>
                  </a:cubicBezTo>
                  <a:cubicBezTo>
                    <a:pt x="49" y="958"/>
                    <a:pt x="45" y="967"/>
                    <a:pt x="41" y="980"/>
                  </a:cubicBezTo>
                  <a:cubicBezTo>
                    <a:pt x="32" y="1002"/>
                    <a:pt x="23" y="1020"/>
                    <a:pt x="19" y="1038"/>
                  </a:cubicBezTo>
                  <a:cubicBezTo>
                    <a:pt x="5" y="1068"/>
                    <a:pt x="1" y="1086"/>
                    <a:pt x="1" y="1086"/>
                  </a:cubicBezTo>
                  <a:cubicBezTo>
                    <a:pt x="1" y="1086"/>
                    <a:pt x="14" y="1073"/>
                    <a:pt x="41" y="1055"/>
                  </a:cubicBezTo>
                  <a:cubicBezTo>
                    <a:pt x="54" y="1042"/>
                    <a:pt x="72" y="1029"/>
                    <a:pt x="89" y="1015"/>
                  </a:cubicBezTo>
                  <a:cubicBezTo>
                    <a:pt x="107" y="998"/>
                    <a:pt x="124" y="980"/>
                    <a:pt x="142" y="954"/>
                  </a:cubicBezTo>
                  <a:cubicBezTo>
                    <a:pt x="177" y="910"/>
                    <a:pt x="217" y="857"/>
                    <a:pt x="248" y="795"/>
                  </a:cubicBezTo>
                  <a:cubicBezTo>
                    <a:pt x="257" y="777"/>
                    <a:pt x="266" y="760"/>
                    <a:pt x="274" y="746"/>
                  </a:cubicBezTo>
                  <a:cubicBezTo>
                    <a:pt x="283" y="729"/>
                    <a:pt x="288" y="711"/>
                    <a:pt x="296" y="693"/>
                  </a:cubicBezTo>
                  <a:cubicBezTo>
                    <a:pt x="314" y="658"/>
                    <a:pt x="327" y="623"/>
                    <a:pt x="341" y="588"/>
                  </a:cubicBezTo>
                  <a:cubicBezTo>
                    <a:pt x="367" y="517"/>
                    <a:pt x="389" y="446"/>
                    <a:pt x="407" y="376"/>
                  </a:cubicBezTo>
                  <a:cubicBezTo>
                    <a:pt x="424" y="310"/>
                    <a:pt x="438" y="243"/>
                    <a:pt x="451" y="186"/>
                  </a:cubicBezTo>
                  <a:cubicBezTo>
                    <a:pt x="455" y="160"/>
                    <a:pt x="460" y="133"/>
                    <a:pt x="464" y="111"/>
                  </a:cubicBezTo>
                  <a:cubicBezTo>
                    <a:pt x="464" y="89"/>
                    <a:pt x="469" y="67"/>
                    <a:pt x="469" y="54"/>
                  </a:cubicBezTo>
                  <a:cubicBezTo>
                    <a:pt x="473" y="18"/>
                    <a:pt x="473" y="1"/>
                    <a:pt x="47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174050" y="48767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1" y="1"/>
                  </a:moveTo>
                  <a:cubicBezTo>
                    <a:pt x="1" y="1"/>
                    <a:pt x="9" y="9"/>
                    <a:pt x="27" y="32"/>
                  </a:cubicBezTo>
                  <a:cubicBezTo>
                    <a:pt x="45" y="54"/>
                    <a:pt x="71" y="84"/>
                    <a:pt x="102" y="120"/>
                  </a:cubicBezTo>
                  <a:cubicBezTo>
                    <a:pt x="133" y="155"/>
                    <a:pt x="168" y="195"/>
                    <a:pt x="208" y="239"/>
                  </a:cubicBezTo>
                  <a:cubicBezTo>
                    <a:pt x="248" y="283"/>
                    <a:pt x="292" y="327"/>
                    <a:pt x="331" y="376"/>
                  </a:cubicBezTo>
                  <a:cubicBezTo>
                    <a:pt x="376" y="420"/>
                    <a:pt x="420" y="464"/>
                    <a:pt x="464" y="504"/>
                  </a:cubicBezTo>
                  <a:cubicBezTo>
                    <a:pt x="508" y="543"/>
                    <a:pt x="552" y="574"/>
                    <a:pt x="587" y="605"/>
                  </a:cubicBezTo>
                  <a:cubicBezTo>
                    <a:pt x="627" y="636"/>
                    <a:pt x="662" y="654"/>
                    <a:pt x="684" y="671"/>
                  </a:cubicBezTo>
                  <a:cubicBezTo>
                    <a:pt x="711" y="684"/>
                    <a:pt x="724" y="693"/>
                    <a:pt x="724" y="693"/>
                  </a:cubicBezTo>
                  <a:cubicBezTo>
                    <a:pt x="724" y="693"/>
                    <a:pt x="715" y="676"/>
                    <a:pt x="702" y="654"/>
                  </a:cubicBezTo>
                  <a:cubicBezTo>
                    <a:pt x="689" y="631"/>
                    <a:pt x="667" y="592"/>
                    <a:pt x="636" y="556"/>
                  </a:cubicBezTo>
                  <a:cubicBezTo>
                    <a:pt x="609" y="521"/>
                    <a:pt x="574" y="477"/>
                    <a:pt x="534" y="433"/>
                  </a:cubicBezTo>
                  <a:cubicBezTo>
                    <a:pt x="499" y="389"/>
                    <a:pt x="451" y="345"/>
                    <a:pt x="406" y="301"/>
                  </a:cubicBezTo>
                  <a:cubicBezTo>
                    <a:pt x="358" y="257"/>
                    <a:pt x="314" y="217"/>
                    <a:pt x="265" y="182"/>
                  </a:cubicBezTo>
                  <a:cubicBezTo>
                    <a:pt x="221" y="142"/>
                    <a:pt x="173" y="111"/>
                    <a:pt x="133" y="84"/>
                  </a:cubicBezTo>
                  <a:cubicBezTo>
                    <a:pt x="115" y="71"/>
                    <a:pt x="98" y="58"/>
                    <a:pt x="80" y="49"/>
                  </a:cubicBezTo>
                  <a:cubicBezTo>
                    <a:pt x="62" y="36"/>
                    <a:pt x="49" y="27"/>
                    <a:pt x="36" y="2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173825" y="4884600"/>
              <a:ext cx="20100" cy="14800"/>
            </a:xfrm>
            <a:custGeom>
              <a:avLst/>
              <a:gdLst/>
              <a:ahLst/>
              <a:cxnLst/>
              <a:rect l="l" t="t" r="r" b="b"/>
              <a:pathLst>
                <a:path w="804" h="592" extrusionOk="0">
                  <a:moveTo>
                    <a:pt x="1" y="1"/>
                  </a:moveTo>
                  <a:cubicBezTo>
                    <a:pt x="1" y="1"/>
                    <a:pt x="10" y="14"/>
                    <a:pt x="27" y="36"/>
                  </a:cubicBezTo>
                  <a:cubicBezTo>
                    <a:pt x="45" y="54"/>
                    <a:pt x="67" y="89"/>
                    <a:pt x="98" y="124"/>
                  </a:cubicBezTo>
                  <a:cubicBezTo>
                    <a:pt x="133" y="155"/>
                    <a:pt x="168" y="199"/>
                    <a:pt x="208" y="243"/>
                  </a:cubicBezTo>
                  <a:cubicBezTo>
                    <a:pt x="252" y="288"/>
                    <a:pt x="296" y="327"/>
                    <a:pt x="345" y="371"/>
                  </a:cubicBezTo>
                  <a:cubicBezTo>
                    <a:pt x="393" y="411"/>
                    <a:pt x="446" y="451"/>
                    <a:pt x="499" y="482"/>
                  </a:cubicBezTo>
                  <a:cubicBezTo>
                    <a:pt x="526" y="495"/>
                    <a:pt x="548" y="508"/>
                    <a:pt x="574" y="521"/>
                  </a:cubicBezTo>
                  <a:cubicBezTo>
                    <a:pt x="587" y="526"/>
                    <a:pt x="601" y="530"/>
                    <a:pt x="614" y="535"/>
                  </a:cubicBezTo>
                  <a:cubicBezTo>
                    <a:pt x="623" y="543"/>
                    <a:pt x="636" y="548"/>
                    <a:pt x="645" y="552"/>
                  </a:cubicBezTo>
                  <a:cubicBezTo>
                    <a:pt x="667" y="561"/>
                    <a:pt x="689" y="566"/>
                    <a:pt x="711" y="574"/>
                  </a:cubicBezTo>
                  <a:cubicBezTo>
                    <a:pt x="729" y="579"/>
                    <a:pt x="746" y="583"/>
                    <a:pt x="760" y="583"/>
                  </a:cubicBezTo>
                  <a:cubicBezTo>
                    <a:pt x="773" y="588"/>
                    <a:pt x="786" y="588"/>
                    <a:pt x="790" y="592"/>
                  </a:cubicBezTo>
                  <a:lnTo>
                    <a:pt x="804" y="592"/>
                  </a:lnTo>
                  <a:cubicBezTo>
                    <a:pt x="804" y="592"/>
                    <a:pt x="799" y="592"/>
                    <a:pt x="795" y="583"/>
                  </a:cubicBezTo>
                  <a:cubicBezTo>
                    <a:pt x="790" y="579"/>
                    <a:pt x="782" y="574"/>
                    <a:pt x="773" y="561"/>
                  </a:cubicBezTo>
                  <a:cubicBezTo>
                    <a:pt x="760" y="557"/>
                    <a:pt x="746" y="543"/>
                    <a:pt x="733" y="530"/>
                  </a:cubicBezTo>
                  <a:cubicBezTo>
                    <a:pt x="720" y="517"/>
                    <a:pt x="702" y="504"/>
                    <a:pt x="685" y="491"/>
                  </a:cubicBezTo>
                  <a:cubicBezTo>
                    <a:pt x="645" y="460"/>
                    <a:pt x="605" y="424"/>
                    <a:pt x="561" y="389"/>
                  </a:cubicBezTo>
                  <a:cubicBezTo>
                    <a:pt x="512" y="354"/>
                    <a:pt x="464" y="318"/>
                    <a:pt x="415" y="283"/>
                  </a:cubicBezTo>
                  <a:cubicBezTo>
                    <a:pt x="367" y="243"/>
                    <a:pt x="318" y="208"/>
                    <a:pt x="270" y="173"/>
                  </a:cubicBezTo>
                  <a:cubicBezTo>
                    <a:pt x="221" y="142"/>
                    <a:pt x="173" y="111"/>
                    <a:pt x="137" y="85"/>
                  </a:cubicBezTo>
                  <a:cubicBezTo>
                    <a:pt x="98" y="58"/>
                    <a:pt x="62" y="36"/>
                    <a:pt x="40" y="23"/>
                  </a:cubicBezTo>
                  <a:cubicBezTo>
                    <a:pt x="14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176475" y="4893650"/>
              <a:ext cx="20875" cy="15125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" y="1"/>
                  </a:moveTo>
                  <a:cubicBezTo>
                    <a:pt x="1" y="1"/>
                    <a:pt x="9" y="14"/>
                    <a:pt x="27" y="36"/>
                  </a:cubicBezTo>
                  <a:cubicBezTo>
                    <a:pt x="45" y="54"/>
                    <a:pt x="71" y="89"/>
                    <a:pt x="106" y="120"/>
                  </a:cubicBezTo>
                  <a:cubicBezTo>
                    <a:pt x="142" y="155"/>
                    <a:pt x="181" y="199"/>
                    <a:pt x="226" y="239"/>
                  </a:cubicBezTo>
                  <a:cubicBezTo>
                    <a:pt x="270" y="283"/>
                    <a:pt x="318" y="323"/>
                    <a:pt x="367" y="367"/>
                  </a:cubicBezTo>
                  <a:cubicBezTo>
                    <a:pt x="420" y="406"/>
                    <a:pt x="468" y="451"/>
                    <a:pt x="521" y="481"/>
                  </a:cubicBezTo>
                  <a:cubicBezTo>
                    <a:pt x="574" y="517"/>
                    <a:pt x="627" y="539"/>
                    <a:pt x="671" y="561"/>
                  </a:cubicBezTo>
                  <a:cubicBezTo>
                    <a:pt x="684" y="565"/>
                    <a:pt x="693" y="570"/>
                    <a:pt x="702" y="574"/>
                  </a:cubicBezTo>
                  <a:cubicBezTo>
                    <a:pt x="715" y="579"/>
                    <a:pt x="724" y="583"/>
                    <a:pt x="733" y="583"/>
                  </a:cubicBezTo>
                  <a:cubicBezTo>
                    <a:pt x="755" y="592"/>
                    <a:pt x="773" y="592"/>
                    <a:pt x="786" y="596"/>
                  </a:cubicBezTo>
                  <a:cubicBezTo>
                    <a:pt x="817" y="601"/>
                    <a:pt x="834" y="605"/>
                    <a:pt x="834" y="605"/>
                  </a:cubicBezTo>
                  <a:lnTo>
                    <a:pt x="799" y="570"/>
                  </a:lnTo>
                  <a:cubicBezTo>
                    <a:pt x="790" y="561"/>
                    <a:pt x="777" y="552"/>
                    <a:pt x="759" y="539"/>
                  </a:cubicBezTo>
                  <a:cubicBezTo>
                    <a:pt x="755" y="530"/>
                    <a:pt x="746" y="526"/>
                    <a:pt x="737" y="517"/>
                  </a:cubicBezTo>
                  <a:cubicBezTo>
                    <a:pt x="729" y="508"/>
                    <a:pt x="720" y="504"/>
                    <a:pt x="711" y="495"/>
                  </a:cubicBezTo>
                  <a:cubicBezTo>
                    <a:pt x="671" y="468"/>
                    <a:pt x="627" y="429"/>
                    <a:pt x="579" y="398"/>
                  </a:cubicBezTo>
                  <a:cubicBezTo>
                    <a:pt x="530" y="362"/>
                    <a:pt x="477" y="327"/>
                    <a:pt x="424" y="292"/>
                  </a:cubicBezTo>
                  <a:cubicBezTo>
                    <a:pt x="371" y="256"/>
                    <a:pt x="318" y="221"/>
                    <a:pt x="270" y="186"/>
                  </a:cubicBezTo>
                  <a:cubicBezTo>
                    <a:pt x="221" y="151"/>
                    <a:pt x="173" y="120"/>
                    <a:pt x="133" y="89"/>
                  </a:cubicBezTo>
                  <a:cubicBezTo>
                    <a:pt x="93" y="62"/>
                    <a:pt x="58" y="40"/>
                    <a:pt x="36" y="2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178675" y="4902925"/>
              <a:ext cx="23075" cy="14250"/>
            </a:xfrm>
            <a:custGeom>
              <a:avLst/>
              <a:gdLst/>
              <a:ahLst/>
              <a:cxnLst/>
              <a:rect l="l" t="t" r="r" b="b"/>
              <a:pathLst>
                <a:path w="923" h="570" extrusionOk="0">
                  <a:moveTo>
                    <a:pt x="1" y="0"/>
                  </a:moveTo>
                  <a:cubicBezTo>
                    <a:pt x="1" y="0"/>
                    <a:pt x="14" y="13"/>
                    <a:pt x="36" y="35"/>
                  </a:cubicBezTo>
                  <a:cubicBezTo>
                    <a:pt x="58" y="53"/>
                    <a:pt x="89" y="80"/>
                    <a:pt x="133" y="110"/>
                  </a:cubicBezTo>
                  <a:cubicBezTo>
                    <a:pt x="151" y="124"/>
                    <a:pt x="173" y="141"/>
                    <a:pt x="199" y="159"/>
                  </a:cubicBezTo>
                  <a:cubicBezTo>
                    <a:pt x="221" y="177"/>
                    <a:pt x="243" y="199"/>
                    <a:pt x="270" y="216"/>
                  </a:cubicBezTo>
                  <a:cubicBezTo>
                    <a:pt x="296" y="238"/>
                    <a:pt x="323" y="256"/>
                    <a:pt x="349" y="274"/>
                  </a:cubicBezTo>
                  <a:cubicBezTo>
                    <a:pt x="363" y="287"/>
                    <a:pt x="376" y="296"/>
                    <a:pt x="389" y="305"/>
                  </a:cubicBezTo>
                  <a:cubicBezTo>
                    <a:pt x="407" y="313"/>
                    <a:pt x="420" y="327"/>
                    <a:pt x="433" y="335"/>
                  </a:cubicBezTo>
                  <a:cubicBezTo>
                    <a:pt x="460" y="353"/>
                    <a:pt x="491" y="375"/>
                    <a:pt x="517" y="393"/>
                  </a:cubicBezTo>
                  <a:cubicBezTo>
                    <a:pt x="530" y="402"/>
                    <a:pt x="548" y="410"/>
                    <a:pt x="561" y="419"/>
                  </a:cubicBezTo>
                  <a:cubicBezTo>
                    <a:pt x="574" y="424"/>
                    <a:pt x="588" y="433"/>
                    <a:pt x="601" y="441"/>
                  </a:cubicBezTo>
                  <a:cubicBezTo>
                    <a:pt x="614" y="446"/>
                    <a:pt x="623" y="455"/>
                    <a:pt x="636" y="463"/>
                  </a:cubicBezTo>
                  <a:cubicBezTo>
                    <a:pt x="649" y="468"/>
                    <a:pt x="663" y="477"/>
                    <a:pt x="676" y="481"/>
                  </a:cubicBezTo>
                  <a:cubicBezTo>
                    <a:pt x="702" y="494"/>
                    <a:pt x="729" y="508"/>
                    <a:pt x="751" y="516"/>
                  </a:cubicBezTo>
                  <a:cubicBezTo>
                    <a:pt x="795" y="543"/>
                    <a:pt x="843" y="552"/>
                    <a:pt x="870" y="560"/>
                  </a:cubicBezTo>
                  <a:cubicBezTo>
                    <a:pt x="888" y="565"/>
                    <a:pt x="901" y="569"/>
                    <a:pt x="910" y="569"/>
                  </a:cubicBezTo>
                  <a:lnTo>
                    <a:pt x="923" y="569"/>
                  </a:lnTo>
                  <a:cubicBezTo>
                    <a:pt x="923" y="569"/>
                    <a:pt x="918" y="565"/>
                    <a:pt x="914" y="560"/>
                  </a:cubicBezTo>
                  <a:cubicBezTo>
                    <a:pt x="910" y="552"/>
                    <a:pt x="901" y="543"/>
                    <a:pt x="892" y="530"/>
                  </a:cubicBezTo>
                  <a:cubicBezTo>
                    <a:pt x="870" y="508"/>
                    <a:pt x="848" y="472"/>
                    <a:pt x="813" y="437"/>
                  </a:cubicBezTo>
                  <a:cubicBezTo>
                    <a:pt x="791" y="419"/>
                    <a:pt x="773" y="397"/>
                    <a:pt x="751" y="375"/>
                  </a:cubicBezTo>
                  <a:cubicBezTo>
                    <a:pt x="742" y="366"/>
                    <a:pt x="729" y="353"/>
                    <a:pt x="716" y="344"/>
                  </a:cubicBezTo>
                  <a:cubicBezTo>
                    <a:pt x="707" y="331"/>
                    <a:pt x="689" y="322"/>
                    <a:pt x="676" y="313"/>
                  </a:cubicBezTo>
                  <a:cubicBezTo>
                    <a:pt x="671" y="309"/>
                    <a:pt x="663" y="305"/>
                    <a:pt x="654" y="300"/>
                  </a:cubicBezTo>
                  <a:lnTo>
                    <a:pt x="645" y="296"/>
                  </a:lnTo>
                  <a:lnTo>
                    <a:pt x="632" y="287"/>
                  </a:lnTo>
                  <a:cubicBezTo>
                    <a:pt x="618" y="278"/>
                    <a:pt x="605" y="274"/>
                    <a:pt x="588" y="265"/>
                  </a:cubicBezTo>
                  <a:cubicBezTo>
                    <a:pt x="561" y="247"/>
                    <a:pt x="530" y="234"/>
                    <a:pt x="499" y="221"/>
                  </a:cubicBezTo>
                  <a:cubicBezTo>
                    <a:pt x="486" y="212"/>
                    <a:pt x="468" y="203"/>
                    <a:pt x="455" y="199"/>
                  </a:cubicBezTo>
                  <a:cubicBezTo>
                    <a:pt x="438" y="190"/>
                    <a:pt x="424" y="181"/>
                    <a:pt x="411" y="177"/>
                  </a:cubicBezTo>
                  <a:cubicBezTo>
                    <a:pt x="380" y="159"/>
                    <a:pt x="349" y="146"/>
                    <a:pt x="318" y="133"/>
                  </a:cubicBezTo>
                  <a:cubicBezTo>
                    <a:pt x="292" y="119"/>
                    <a:pt x="261" y="106"/>
                    <a:pt x="235" y="97"/>
                  </a:cubicBezTo>
                  <a:cubicBezTo>
                    <a:pt x="208" y="84"/>
                    <a:pt x="182" y="71"/>
                    <a:pt x="160" y="62"/>
                  </a:cubicBezTo>
                  <a:cubicBezTo>
                    <a:pt x="116" y="40"/>
                    <a:pt x="71" y="27"/>
                    <a:pt x="45" y="18"/>
                  </a:cubicBezTo>
                  <a:cubicBezTo>
                    <a:pt x="14" y="9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181000" y="4912400"/>
              <a:ext cx="23950" cy="13050"/>
            </a:xfrm>
            <a:custGeom>
              <a:avLst/>
              <a:gdLst/>
              <a:ahLst/>
              <a:cxnLst/>
              <a:rect l="l" t="t" r="r" b="b"/>
              <a:pathLst>
                <a:path w="958" h="522" extrusionOk="0">
                  <a:moveTo>
                    <a:pt x="0" y="1"/>
                  </a:moveTo>
                  <a:cubicBezTo>
                    <a:pt x="1" y="1"/>
                    <a:pt x="14" y="14"/>
                    <a:pt x="40" y="27"/>
                  </a:cubicBezTo>
                  <a:cubicBezTo>
                    <a:pt x="67" y="45"/>
                    <a:pt x="98" y="71"/>
                    <a:pt x="142" y="98"/>
                  </a:cubicBezTo>
                  <a:cubicBezTo>
                    <a:pt x="186" y="129"/>
                    <a:pt x="230" y="164"/>
                    <a:pt x="283" y="199"/>
                  </a:cubicBezTo>
                  <a:cubicBezTo>
                    <a:pt x="336" y="239"/>
                    <a:pt x="393" y="274"/>
                    <a:pt x="450" y="309"/>
                  </a:cubicBezTo>
                  <a:cubicBezTo>
                    <a:pt x="468" y="318"/>
                    <a:pt x="481" y="327"/>
                    <a:pt x="499" y="336"/>
                  </a:cubicBezTo>
                  <a:cubicBezTo>
                    <a:pt x="512" y="345"/>
                    <a:pt x="525" y="354"/>
                    <a:pt x="543" y="358"/>
                  </a:cubicBezTo>
                  <a:cubicBezTo>
                    <a:pt x="570" y="376"/>
                    <a:pt x="596" y="393"/>
                    <a:pt x="623" y="406"/>
                  </a:cubicBezTo>
                  <a:cubicBezTo>
                    <a:pt x="680" y="437"/>
                    <a:pt x="737" y="464"/>
                    <a:pt x="781" y="486"/>
                  </a:cubicBezTo>
                  <a:cubicBezTo>
                    <a:pt x="830" y="508"/>
                    <a:pt x="878" y="512"/>
                    <a:pt x="909" y="517"/>
                  </a:cubicBezTo>
                  <a:cubicBezTo>
                    <a:pt x="923" y="521"/>
                    <a:pt x="936" y="521"/>
                    <a:pt x="945" y="521"/>
                  </a:cubicBezTo>
                  <a:lnTo>
                    <a:pt x="958" y="521"/>
                  </a:lnTo>
                  <a:cubicBezTo>
                    <a:pt x="958" y="521"/>
                    <a:pt x="953" y="521"/>
                    <a:pt x="949" y="512"/>
                  </a:cubicBezTo>
                  <a:cubicBezTo>
                    <a:pt x="940" y="508"/>
                    <a:pt x="931" y="504"/>
                    <a:pt x="918" y="490"/>
                  </a:cubicBezTo>
                  <a:cubicBezTo>
                    <a:pt x="896" y="473"/>
                    <a:pt x="865" y="442"/>
                    <a:pt x="825" y="415"/>
                  </a:cubicBezTo>
                  <a:cubicBezTo>
                    <a:pt x="786" y="384"/>
                    <a:pt x="742" y="345"/>
                    <a:pt x="684" y="309"/>
                  </a:cubicBezTo>
                  <a:cubicBezTo>
                    <a:pt x="658" y="292"/>
                    <a:pt x="631" y="274"/>
                    <a:pt x="600" y="256"/>
                  </a:cubicBezTo>
                  <a:cubicBezTo>
                    <a:pt x="592" y="252"/>
                    <a:pt x="583" y="248"/>
                    <a:pt x="574" y="243"/>
                  </a:cubicBezTo>
                  <a:lnTo>
                    <a:pt x="552" y="230"/>
                  </a:lnTo>
                  <a:lnTo>
                    <a:pt x="508" y="208"/>
                  </a:lnTo>
                  <a:cubicBezTo>
                    <a:pt x="446" y="181"/>
                    <a:pt x="389" y="151"/>
                    <a:pt x="327" y="124"/>
                  </a:cubicBezTo>
                  <a:cubicBezTo>
                    <a:pt x="270" y="98"/>
                    <a:pt x="212" y="76"/>
                    <a:pt x="164" y="58"/>
                  </a:cubicBezTo>
                  <a:cubicBezTo>
                    <a:pt x="115" y="36"/>
                    <a:pt x="75" y="27"/>
                    <a:pt x="45" y="14"/>
                  </a:cubicBezTo>
                  <a:cubicBezTo>
                    <a:pt x="18" y="9"/>
                    <a:pt x="1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185850" y="4921875"/>
              <a:ext cx="23300" cy="12400"/>
            </a:xfrm>
            <a:custGeom>
              <a:avLst/>
              <a:gdLst/>
              <a:ahLst/>
              <a:cxnLst/>
              <a:rect l="l" t="t" r="r" b="b"/>
              <a:pathLst>
                <a:path w="932" h="4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" y="5"/>
                    <a:pt x="5" y="10"/>
                  </a:cubicBezTo>
                  <a:cubicBezTo>
                    <a:pt x="9" y="19"/>
                    <a:pt x="14" y="27"/>
                    <a:pt x="23" y="41"/>
                  </a:cubicBezTo>
                  <a:cubicBezTo>
                    <a:pt x="40" y="67"/>
                    <a:pt x="67" y="102"/>
                    <a:pt x="102" y="138"/>
                  </a:cubicBezTo>
                  <a:cubicBezTo>
                    <a:pt x="137" y="173"/>
                    <a:pt x="181" y="217"/>
                    <a:pt x="234" y="257"/>
                  </a:cubicBezTo>
                  <a:cubicBezTo>
                    <a:pt x="283" y="297"/>
                    <a:pt x="340" y="332"/>
                    <a:pt x="402" y="367"/>
                  </a:cubicBezTo>
                  <a:cubicBezTo>
                    <a:pt x="464" y="398"/>
                    <a:pt x="521" y="429"/>
                    <a:pt x="583" y="451"/>
                  </a:cubicBezTo>
                  <a:cubicBezTo>
                    <a:pt x="649" y="473"/>
                    <a:pt x="711" y="477"/>
                    <a:pt x="759" y="486"/>
                  </a:cubicBezTo>
                  <a:cubicBezTo>
                    <a:pt x="808" y="491"/>
                    <a:pt x="852" y="491"/>
                    <a:pt x="883" y="495"/>
                  </a:cubicBezTo>
                  <a:lnTo>
                    <a:pt x="931" y="495"/>
                  </a:lnTo>
                  <a:cubicBezTo>
                    <a:pt x="931" y="495"/>
                    <a:pt x="927" y="491"/>
                    <a:pt x="918" y="486"/>
                  </a:cubicBezTo>
                  <a:cubicBezTo>
                    <a:pt x="914" y="482"/>
                    <a:pt x="905" y="477"/>
                    <a:pt x="892" y="469"/>
                  </a:cubicBezTo>
                  <a:cubicBezTo>
                    <a:pt x="865" y="451"/>
                    <a:pt x="826" y="429"/>
                    <a:pt x="777" y="411"/>
                  </a:cubicBezTo>
                  <a:cubicBezTo>
                    <a:pt x="729" y="394"/>
                    <a:pt x="676" y="372"/>
                    <a:pt x="627" y="349"/>
                  </a:cubicBezTo>
                  <a:cubicBezTo>
                    <a:pt x="570" y="323"/>
                    <a:pt x="512" y="297"/>
                    <a:pt x="451" y="266"/>
                  </a:cubicBezTo>
                  <a:cubicBezTo>
                    <a:pt x="393" y="239"/>
                    <a:pt x="336" y="213"/>
                    <a:pt x="279" y="182"/>
                  </a:cubicBezTo>
                  <a:cubicBezTo>
                    <a:pt x="226" y="155"/>
                    <a:pt x="173" y="129"/>
                    <a:pt x="133" y="102"/>
                  </a:cubicBezTo>
                  <a:cubicBezTo>
                    <a:pt x="93" y="76"/>
                    <a:pt x="58" y="54"/>
                    <a:pt x="36" y="32"/>
                  </a:cubicBezTo>
                  <a:cubicBezTo>
                    <a:pt x="23" y="23"/>
                    <a:pt x="18" y="14"/>
                    <a:pt x="9" y="10"/>
                  </a:cubicBezTo>
                  <a:cubicBezTo>
                    <a:pt x="5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188950" y="4934350"/>
              <a:ext cx="22400" cy="10400"/>
            </a:xfrm>
            <a:custGeom>
              <a:avLst/>
              <a:gdLst/>
              <a:ahLst/>
              <a:cxnLst/>
              <a:rect l="l" t="t" r="r" b="b"/>
              <a:pathLst>
                <a:path w="896" h="41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9" y="14"/>
                    <a:pt x="27" y="36"/>
                  </a:cubicBezTo>
                  <a:cubicBezTo>
                    <a:pt x="44" y="53"/>
                    <a:pt x="71" y="84"/>
                    <a:pt x="106" y="115"/>
                  </a:cubicBezTo>
                  <a:cubicBezTo>
                    <a:pt x="124" y="133"/>
                    <a:pt x="146" y="150"/>
                    <a:pt x="163" y="168"/>
                  </a:cubicBezTo>
                  <a:cubicBezTo>
                    <a:pt x="185" y="186"/>
                    <a:pt x="207" y="203"/>
                    <a:pt x="234" y="221"/>
                  </a:cubicBezTo>
                  <a:cubicBezTo>
                    <a:pt x="278" y="256"/>
                    <a:pt x="335" y="292"/>
                    <a:pt x="393" y="323"/>
                  </a:cubicBezTo>
                  <a:cubicBezTo>
                    <a:pt x="450" y="349"/>
                    <a:pt x="507" y="375"/>
                    <a:pt x="569" y="393"/>
                  </a:cubicBezTo>
                  <a:cubicBezTo>
                    <a:pt x="582" y="398"/>
                    <a:pt x="596" y="402"/>
                    <a:pt x="613" y="402"/>
                  </a:cubicBezTo>
                  <a:cubicBezTo>
                    <a:pt x="627" y="406"/>
                    <a:pt x="640" y="411"/>
                    <a:pt x="653" y="411"/>
                  </a:cubicBezTo>
                  <a:cubicBezTo>
                    <a:pt x="684" y="411"/>
                    <a:pt x="710" y="415"/>
                    <a:pt x="732" y="415"/>
                  </a:cubicBezTo>
                  <a:lnTo>
                    <a:pt x="768" y="415"/>
                  </a:lnTo>
                  <a:cubicBezTo>
                    <a:pt x="781" y="415"/>
                    <a:pt x="790" y="411"/>
                    <a:pt x="799" y="411"/>
                  </a:cubicBezTo>
                  <a:cubicBezTo>
                    <a:pt x="821" y="406"/>
                    <a:pt x="838" y="402"/>
                    <a:pt x="852" y="398"/>
                  </a:cubicBezTo>
                  <a:cubicBezTo>
                    <a:pt x="878" y="389"/>
                    <a:pt x="896" y="380"/>
                    <a:pt x="896" y="380"/>
                  </a:cubicBezTo>
                  <a:cubicBezTo>
                    <a:pt x="896" y="380"/>
                    <a:pt x="878" y="375"/>
                    <a:pt x="852" y="367"/>
                  </a:cubicBezTo>
                  <a:cubicBezTo>
                    <a:pt x="838" y="367"/>
                    <a:pt x="821" y="358"/>
                    <a:pt x="803" y="353"/>
                  </a:cubicBezTo>
                  <a:cubicBezTo>
                    <a:pt x="794" y="349"/>
                    <a:pt x="785" y="349"/>
                    <a:pt x="777" y="345"/>
                  </a:cubicBezTo>
                  <a:cubicBezTo>
                    <a:pt x="763" y="340"/>
                    <a:pt x="755" y="340"/>
                    <a:pt x="746" y="336"/>
                  </a:cubicBezTo>
                  <a:cubicBezTo>
                    <a:pt x="702" y="327"/>
                    <a:pt x="653" y="305"/>
                    <a:pt x="600" y="292"/>
                  </a:cubicBezTo>
                  <a:cubicBezTo>
                    <a:pt x="547" y="274"/>
                    <a:pt x="490" y="252"/>
                    <a:pt x="432" y="230"/>
                  </a:cubicBezTo>
                  <a:cubicBezTo>
                    <a:pt x="375" y="208"/>
                    <a:pt x="322" y="186"/>
                    <a:pt x="269" y="159"/>
                  </a:cubicBezTo>
                  <a:cubicBezTo>
                    <a:pt x="243" y="146"/>
                    <a:pt x="216" y="137"/>
                    <a:pt x="194" y="124"/>
                  </a:cubicBezTo>
                  <a:cubicBezTo>
                    <a:pt x="172" y="111"/>
                    <a:pt x="146" y="102"/>
                    <a:pt x="128" y="89"/>
                  </a:cubicBezTo>
                  <a:cubicBezTo>
                    <a:pt x="88" y="62"/>
                    <a:pt x="57" y="40"/>
                    <a:pt x="35" y="27"/>
                  </a:cubicBezTo>
                  <a:cubicBezTo>
                    <a:pt x="13" y="9"/>
                    <a:pt x="0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191250" y="4944600"/>
              <a:ext cx="23525" cy="7750"/>
            </a:xfrm>
            <a:custGeom>
              <a:avLst/>
              <a:gdLst/>
              <a:ahLst/>
              <a:cxnLst/>
              <a:rect l="l" t="t" r="r" b="b"/>
              <a:pathLst>
                <a:path w="941" h="310" extrusionOk="0">
                  <a:moveTo>
                    <a:pt x="45" y="1"/>
                  </a:moveTo>
                  <a:cubicBezTo>
                    <a:pt x="18" y="5"/>
                    <a:pt x="1" y="5"/>
                    <a:pt x="1" y="5"/>
                  </a:cubicBezTo>
                  <a:cubicBezTo>
                    <a:pt x="1" y="5"/>
                    <a:pt x="14" y="10"/>
                    <a:pt x="40" y="18"/>
                  </a:cubicBezTo>
                  <a:cubicBezTo>
                    <a:pt x="54" y="23"/>
                    <a:pt x="67" y="27"/>
                    <a:pt x="85" y="36"/>
                  </a:cubicBezTo>
                  <a:cubicBezTo>
                    <a:pt x="93" y="40"/>
                    <a:pt x="102" y="45"/>
                    <a:pt x="111" y="49"/>
                  </a:cubicBezTo>
                  <a:cubicBezTo>
                    <a:pt x="124" y="54"/>
                    <a:pt x="133" y="58"/>
                    <a:pt x="142" y="63"/>
                  </a:cubicBezTo>
                  <a:cubicBezTo>
                    <a:pt x="164" y="71"/>
                    <a:pt x="186" y="80"/>
                    <a:pt x="208" y="93"/>
                  </a:cubicBezTo>
                  <a:cubicBezTo>
                    <a:pt x="235" y="107"/>
                    <a:pt x="257" y="120"/>
                    <a:pt x="283" y="133"/>
                  </a:cubicBezTo>
                  <a:cubicBezTo>
                    <a:pt x="332" y="160"/>
                    <a:pt x="389" y="186"/>
                    <a:pt x="442" y="213"/>
                  </a:cubicBezTo>
                  <a:cubicBezTo>
                    <a:pt x="499" y="239"/>
                    <a:pt x="557" y="265"/>
                    <a:pt x="614" y="279"/>
                  </a:cubicBezTo>
                  <a:cubicBezTo>
                    <a:pt x="671" y="301"/>
                    <a:pt x="729" y="305"/>
                    <a:pt x="777" y="310"/>
                  </a:cubicBezTo>
                  <a:lnTo>
                    <a:pt x="843" y="310"/>
                  </a:lnTo>
                  <a:cubicBezTo>
                    <a:pt x="852" y="305"/>
                    <a:pt x="861" y="305"/>
                    <a:pt x="870" y="305"/>
                  </a:cubicBezTo>
                  <a:cubicBezTo>
                    <a:pt x="879" y="301"/>
                    <a:pt x="888" y="301"/>
                    <a:pt x="896" y="301"/>
                  </a:cubicBezTo>
                  <a:cubicBezTo>
                    <a:pt x="923" y="288"/>
                    <a:pt x="940" y="283"/>
                    <a:pt x="940" y="283"/>
                  </a:cubicBezTo>
                  <a:cubicBezTo>
                    <a:pt x="940" y="283"/>
                    <a:pt x="923" y="279"/>
                    <a:pt x="901" y="261"/>
                  </a:cubicBezTo>
                  <a:cubicBezTo>
                    <a:pt x="892" y="261"/>
                    <a:pt x="888" y="257"/>
                    <a:pt x="879" y="252"/>
                  </a:cubicBezTo>
                  <a:cubicBezTo>
                    <a:pt x="874" y="248"/>
                    <a:pt x="865" y="243"/>
                    <a:pt x="857" y="239"/>
                  </a:cubicBezTo>
                  <a:cubicBezTo>
                    <a:pt x="848" y="235"/>
                    <a:pt x="839" y="230"/>
                    <a:pt x="830" y="226"/>
                  </a:cubicBezTo>
                  <a:cubicBezTo>
                    <a:pt x="821" y="221"/>
                    <a:pt x="808" y="217"/>
                    <a:pt x="799" y="213"/>
                  </a:cubicBezTo>
                  <a:cubicBezTo>
                    <a:pt x="790" y="208"/>
                    <a:pt x="777" y="204"/>
                    <a:pt x="768" y="199"/>
                  </a:cubicBezTo>
                  <a:cubicBezTo>
                    <a:pt x="755" y="195"/>
                    <a:pt x="746" y="190"/>
                    <a:pt x="733" y="182"/>
                  </a:cubicBezTo>
                  <a:cubicBezTo>
                    <a:pt x="724" y="177"/>
                    <a:pt x="711" y="173"/>
                    <a:pt x="698" y="168"/>
                  </a:cubicBezTo>
                  <a:cubicBezTo>
                    <a:pt x="685" y="160"/>
                    <a:pt x="671" y="155"/>
                    <a:pt x="658" y="151"/>
                  </a:cubicBezTo>
                  <a:cubicBezTo>
                    <a:pt x="610" y="129"/>
                    <a:pt x="552" y="111"/>
                    <a:pt x="495" y="89"/>
                  </a:cubicBezTo>
                  <a:cubicBezTo>
                    <a:pt x="438" y="67"/>
                    <a:pt x="376" y="49"/>
                    <a:pt x="318" y="36"/>
                  </a:cubicBezTo>
                  <a:cubicBezTo>
                    <a:pt x="261" y="23"/>
                    <a:pt x="208" y="14"/>
                    <a:pt x="160" y="5"/>
                  </a:cubicBezTo>
                  <a:cubicBezTo>
                    <a:pt x="146" y="5"/>
                    <a:pt x="138" y="5"/>
                    <a:pt x="12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flipH="1">
            <a:off x="6876591" y="-436582"/>
            <a:ext cx="3048064" cy="3050928"/>
            <a:chOff x="-632765" y="-380874"/>
            <a:chExt cx="3226489" cy="3229521"/>
          </a:xfrm>
        </p:grpSpPr>
        <p:sp>
          <p:nvSpPr>
            <p:cNvPr id="106" name="Google Shape;106;p2"/>
            <p:cNvSpPr/>
            <p:nvPr/>
          </p:nvSpPr>
          <p:spPr>
            <a:xfrm>
              <a:off x="374934" y="-152715"/>
              <a:ext cx="2084496" cy="2263230"/>
            </a:xfrm>
            <a:custGeom>
              <a:avLst/>
              <a:gdLst/>
              <a:ahLst/>
              <a:cxnLst/>
              <a:rect l="l" t="t" r="r" b="b"/>
              <a:pathLst>
                <a:path w="17144" h="18614" extrusionOk="0">
                  <a:moveTo>
                    <a:pt x="949" y="1"/>
                  </a:moveTo>
                  <a:lnTo>
                    <a:pt x="0" y="407"/>
                  </a:lnTo>
                  <a:cubicBezTo>
                    <a:pt x="349" y="715"/>
                    <a:pt x="684" y="1015"/>
                    <a:pt x="1015" y="1315"/>
                  </a:cubicBezTo>
                  <a:cubicBezTo>
                    <a:pt x="1566" y="4981"/>
                    <a:pt x="2149" y="9759"/>
                    <a:pt x="2374" y="9984"/>
                  </a:cubicBezTo>
                  <a:cubicBezTo>
                    <a:pt x="2683" y="6472"/>
                    <a:pt x="1752" y="2890"/>
                    <a:pt x="1386" y="1651"/>
                  </a:cubicBezTo>
                  <a:lnTo>
                    <a:pt x="1386" y="1651"/>
                  </a:lnTo>
                  <a:cubicBezTo>
                    <a:pt x="1566" y="1818"/>
                    <a:pt x="1747" y="1981"/>
                    <a:pt x="1928" y="2145"/>
                  </a:cubicBezTo>
                  <a:cubicBezTo>
                    <a:pt x="2541" y="5775"/>
                    <a:pt x="3199" y="10394"/>
                    <a:pt x="3424" y="10615"/>
                  </a:cubicBezTo>
                  <a:cubicBezTo>
                    <a:pt x="3649" y="7293"/>
                    <a:pt x="2771" y="3931"/>
                    <a:pt x="2347" y="2529"/>
                  </a:cubicBezTo>
                  <a:lnTo>
                    <a:pt x="2347" y="2529"/>
                  </a:lnTo>
                  <a:cubicBezTo>
                    <a:pt x="2669" y="2829"/>
                    <a:pt x="2987" y="3120"/>
                    <a:pt x="3296" y="3406"/>
                  </a:cubicBezTo>
                  <a:cubicBezTo>
                    <a:pt x="3896" y="6984"/>
                    <a:pt x="4522" y="11343"/>
                    <a:pt x="4738" y="11555"/>
                  </a:cubicBezTo>
                  <a:cubicBezTo>
                    <a:pt x="4946" y="8511"/>
                    <a:pt x="4227" y="5427"/>
                    <a:pt x="3777" y="3856"/>
                  </a:cubicBezTo>
                  <a:lnTo>
                    <a:pt x="3777" y="3856"/>
                  </a:lnTo>
                  <a:cubicBezTo>
                    <a:pt x="3997" y="4064"/>
                    <a:pt x="4213" y="4267"/>
                    <a:pt x="4425" y="4470"/>
                  </a:cubicBezTo>
                  <a:cubicBezTo>
                    <a:pt x="4372" y="4465"/>
                    <a:pt x="4315" y="4465"/>
                    <a:pt x="4262" y="4465"/>
                  </a:cubicBezTo>
                  <a:cubicBezTo>
                    <a:pt x="4372" y="4478"/>
                    <a:pt x="4456" y="4717"/>
                    <a:pt x="4456" y="4717"/>
                  </a:cubicBezTo>
                  <a:cubicBezTo>
                    <a:pt x="4456" y="4717"/>
                    <a:pt x="4553" y="4739"/>
                    <a:pt x="4734" y="4770"/>
                  </a:cubicBezTo>
                  <a:cubicBezTo>
                    <a:pt x="5003" y="8330"/>
                    <a:pt x="5228" y="12521"/>
                    <a:pt x="5427" y="12746"/>
                  </a:cubicBezTo>
                  <a:cubicBezTo>
                    <a:pt x="5885" y="9856"/>
                    <a:pt x="5493" y="6852"/>
                    <a:pt x="5188" y="5198"/>
                  </a:cubicBezTo>
                  <a:lnTo>
                    <a:pt x="5188" y="5198"/>
                  </a:lnTo>
                  <a:cubicBezTo>
                    <a:pt x="5277" y="5281"/>
                    <a:pt x="5365" y="5365"/>
                    <a:pt x="5453" y="5453"/>
                  </a:cubicBezTo>
                  <a:lnTo>
                    <a:pt x="5409" y="5449"/>
                  </a:lnTo>
                  <a:lnTo>
                    <a:pt x="5409" y="5449"/>
                  </a:lnTo>
                  <a:cubicBezTo>
                    <a:pt x="5524" y="5462"/>
                    <a:pt x="5608" y="5700"/>
                    <a:pt x="5608" y="5700"/>
                  </a:cubicBezTo>
                  <a:cubicBezTo>
                    <a:pt x="5608" y="5700"/>
                    <a:pt x="5652" y="5714"/>
                    <a:pt x="5740" y="5731"/>
                  </a:cubicBezTo>
                  <a:cubicBezTo>
                    <a:pt x="5749" y="5736"/>
                    <a:pt x="5758" y="5745"/>
                    <a:pt x="5762" y="5749"/>
                  </a:cubicBezTo>
                  <a:cubicBezTo>
                    <a:pt x="6035" y="9336"/>
                    <a:pt x="6265" y="13624"/>
                    <a:pt x="6463" y="13849"/>
                  </a:cubicBezTo>
                  <a:cubicBezTo>
                    <a:pt x="6935" y="10889"/>
                    <a:pt x="6512" y="7809"/>
                    <a:pt x="6203" y="6181"/>
                  </a:cubicBezTo>
                  <a:lnTo>
                    <a:pt x="6203" y="6181"/>
                  </a:lnTo>
                  <a:cubicBezTo>
                    <a:pt x="6366" y="6336"/>
                    <a:pt x="6521" y="6495"/>
                    <a:pt x="6680" y="6645"/>
                  </a:cubicBezTo>
                  <a:cubicBezTo>
                    <a:pt x="6688" y="6675"/>
                    <a:pt x="6693" y="6693"/>
                    <a:pt x="6693" y="6693"/>
                  </a:cubicBezTo>
                  <a:cubicBezTo>
                    <a:pt x="6693" y="6693"/>
                    <a:pt x="6710" y="6697"/>
                    <a:pt x="6741" y="6706"/>
                  </a:cubicBezTo>
                  <a:cubicBezTo>
                    <a:pt x="6785" y="6750"/>
                    <a:pt x="6830" y="6795"/>
                    <a:pt x="6874" y="6839"/>
                  </a:cubicBezTo>
                  <a:cubicBezTo>
                    <a:pt x="7452" y="10381"/>
                    <a:pt x="8043" y="14603"/>
                    <a:pt x="8259" y="14815"/>
                  </a:cubicBezTo>
                  <a:cubicBezTo>
                    <a:pt x="8466" y="11916"/>
                    <a:pt x="7831" y="8983"/>
                    <a:pt x="7385" y="7350"/>
                  </a:cubicBezTo>
                  <a:lnTo>
                    <a:pt x="7385" y="7350"/>
                  </a:lnTo>
                  <a:cubicBezTo>
                    <a:pt x="7610" y="7575"/>
                    <a:pt x="7827" y="7796"/>
                    <a:pt x="8038" y="8012"/>
                  </a:cubicBezTo>
                  <a:cubicBezTo>
                    <a:pt x="8466" y="10580"/>
                    <a:pt x="8916" y="13835"/>
                    <a:pt x="9075" y="13990"/>
                  </a:cubicBezTo>
                  <a:cubicBezTo>
                    <a:pt x="9243" y="11691"/>
                    <a:pt x="8660" y="9367"/>
                    <a:pt x="8352" y="8330"/>
                  </a:cubicBezTo>
                  <a:lnTo>
                    <a:pt x="8352" y="8330"/>
                  </a:lnTo>
                  <a:cubicBezTo>
                    <a:pt x="8678" y="8665"/>
                    <a:pt x="8991" y="8992"/>
                    <a:pt x="9291" y="9309"/>
                  </a:cubicBezTo>
                  <a:cubicBezTo>
                    <a:pt x="9666" y="11577"/>
                    <a:pt x="10054" y="14352"/>
                    <a:pt x="10191" y="14488"/>
                  </a:cubicBezTo>
                  <a:cubicBezTo>
                    <a:pt x="10328" y="12578"/>
                    <a:pt x="9891" y="10646"/>
                    <a:pt x="9609" y="9640"/>
                  </a:cubicBezTo>
                  <a:lnTo>
                    <a:pt x="9609" y="9640"/>
                  </a:lnTo>
                  <a:cubicBezTo>
                    <a:pt x="9737" y="9777"/>
                    <a:pt x="9869" y="9918"/>
                    <a:pt x="9993" y="10055"/>
                  </a:cubicBezTo>
                  <a:cubicBezTo>
                    <a:pt x="10654" y="12225"/>
                    <a:pt x="11374" y="14802"/>
                    <a:pt x="11524" y="14916"/>
                  </a:cubicBezTo>
                  <a:cubicBezTo>
                    <a:pt x="11422" y="13222"/>
                    <a:pt x="10866" y="11572"/>
                    <a:pt x="10456" y="10549"/>
                  </a:cubicBezTo>
                  <a:lnTo>
                    <a:pt x="10456" y="10549"/>
                  </a:lnTo>
                  <a:cubicBezTo>
                    <a:pt x="10681" y="10796"/>
                    <a:pt x="10897" y="11034"/>
                    <a:pt x="11109" y="11268"/>
                  </a:cubicBezTo>
                  <a:cubicBezTo>
                    <a:pt x="11779" y="13465"/>
                    <a:pt x="12525" y="16143"/>
                    <a:pt x="12679" y="16262"/>
                  </a:cubicBezTo>
                  <a:cubicBezTo>
                    <a:pt x="12569" y="14497"/>
                    <a:pt x="11973" y="12781"/>
                    <a:pt x="11559" y="11771"/>
                  </a:cubicBezTo>
                  <a:lnTo>
                    <a:pt x="11559" y="11771"/>
                  </a:lnTo>
                  <a:cubicBezTo>
                    <a:pt x="11722" y="11956"/>
                    <a:pt x="11876" y="12137"/>
                    <a:pt x="12031" y="12309"/>
                  </a:cubicBezTo>
                  <a:cubicBezTo>
                    <a:pt x="12909" y="14330"/>
                    <a:pt x="13844" y="16602"/>
                    <a:pt x="14003" y="16694"/>
                  </a:cubicBezTo>
                  <a:cubicBezTo>
                    <a:pt x="13769" y="15402"/>
                    <a:pt x="13275" y="14171"/>
                    <a:pt x="12816" y="13231"/>
                  </a:cubicBezTo>
                  <a:lnTo>
                    <a:pt x="12816" y="13231"/>
                  </a:lnTo>
                  <a:cubicBezTo>
                    <a:pt x="13156" y="13637"/>
                    <a:pt x="13469" y="14021"/>
                    <a:pt x="13756" y="14383"/>
                  </a:cubicBezTo>
                  <a:cubicBezTo>
                    <a:pt x="14347" y="15737"/>
                    <a:pt x="14982" y="17281"/>
                    <a:pt x="15088" y="17343"/>
                  </a:cubicBezTo>
                  <a:cubicBezTo>
                    <a:pt x="14943" y="16531"/>
                    <a:pt x="14638" y="15755"/>
                    <a:pt x="14351" y="15141"/>
                  </a:cubicBezTo>
                  <a:lnTo>
                    <a:pt x="14351" y="15141"/>
                  </a:lnTo>
                  <a:cubicBezTo>
                    <a:pt x="15613" y="16791"/>
                    <a:pt x="16301" y="17929"/>
                    <a:pt x="16663" y="18613"/>
                  </a:cubicBezTo>
                  <a:cubicBezTo>
                    <a:pt x="16160" y="17590"/>
                    <a:pt x="15520" y="16518"/>
                    <a:pt x="14788" y="15424"/>
                  </a:cubicBezTo>
                  <a:lnTo>
                    <a:pt x="14788" y="15424"/>
                  </a:lnTo>
                  <a:cubicBezTo>
                    <a:pt x="15287" y="15966"/>
                    <a:pt x="16138" y="16782"/>
                    <a:pt x="17144" y="17338"/>
                  </a:cubicBezTo>
                  <a:cubicBezTo>
                    <a:pt x="17113" y="17202"/>
                    <a:pt x="15493" y="15806"/>
                    <a:pt x="14324" y="14739"/>
                  </a:cubicBezTo>
                  <a:lnTo>
                    <a:pt x="14324" y="14739"/>
                  </a:lnTo>
                  <a:cubicBezTo>
                    <a:pt x="14117" y="14444"/>
                    <a:pt x="13901" y="14144"/>
                    <a:pt x="13685" y="13849"/>
                  </a:cubicBezTo>
                  <a:lnTo>
                    <a:pt x="13685" y="13849"/>
                  </a:lnTo>
                  <a:cubicBezTo>
                    <a:pt x="14228" y="14308"/>
                    <a:pt x="15251" y="15088"/>
                    <a:pt x="16416" y="15534"/>
                  </a:cubicBezTo>
                  <a:cubicBezTo>
                    <a:pt x="16372" y="15406"/>
                    <a:pt x="14660" y="14303"/>
                    <a:pt x="13368" y="13416"/>
                  </a:cubicBezTo>
                  <a:cubicBezTo>
                    <a:pt x="13160" y="13138"/>
                    <a:pt x="12953" y="12865"/>
                    <a:pt x="12741" y="12591"/>
                  </a:cubicBezTo>
                  <a:lnTo>
                    <a:pt x="12741" y="12591"/>
                  </a:lnTo>
                  <a:cubicBezTo>
                    <a:pt x="13090" y="12794"/>
                    <a:pt x="14594" y="13615"/>
                    <a:pt x="16191" y="13827"/>
                  </a:cubicBezTo>
                  <a:cubicBezTo>
                    <a:pt x="16116" y="13712"/>
                    <a:pt x="14095" y="12993"/>
                    <a:pt x="12618" y="12415"/>
                  </a:cubicBezTo>
                  <a:lnTo>
                    <a:pt x="12618" y="12415"/>
                  </a:lnTo>
                  <a:cubicBezTo>
                    <a:pt x="12640" y="12428"/>
                    <a:pt x="12648" y="12455"/>
                    <a:pt x="12657" y="12481"/>
                  </a:cubicBezTo>
                  <a:cubicBezTo>
                    <a:pt x="12371" y="12115"/>
                    <a:pt x="12079" y="11744"/>
                    <a:pt x="11784" y="11383"/>
                  </a:cubicBezTo>
                  <a:lnTo>
                    <a:pt x="11784" y="11383"/>
                  </a:lnTo>
                  <a:cubicBezTo>
                    <a:pt x="12587" y="11819"/>
                    <a:pt x="14581" y="12803"/>
                    <a:pt x="16690" y="13090"/>
                  </a:cubicBezTo>
                  <a:cubicBezTo>
                    <a:pt x="16579" y="12918"/>
                    <a:pt x="13694" y="11890"/>
                    <a:pt x="11506" y="11039"/>
                  </a:cubicBezTo>
                  <a:cubicBezTo>
                    <a:pt x="11374" y="10880"/>
                    <a:pt x="11241" y="10721"/>
                    <a:pt x="11109" y="10562"/>
                  </a:cubicBezTo>
                  <a:lnTo>
                    <a:pt x="11109" y="10562"/>
                  </a:lnTo>
                  <a:cubicBezTo>
                    <a:pt x="11987" y="10911"/>
                    <a:pt x="14047" y="11630"/>
                    <a:pt x="16138" y="11665"/>
                  </a:cubicBezTo>
                  <a:cubicBezTo>
                    <a:pt x="16010" y="11511"/>
                    <a:pt x="13121" y="10849"/>
                    <a:pt x="10862" y="10266"/>
                  </a:cubicBezTo>
                  <a:cubicBezTo>
                    <a:pt x="10668" y="10033"/>
                    <a:pt x="10469" y="9803"/>
                    <a:pt x="10275" y="9574"/>
                  </a:cubicBezTo>
                  <a:lnTo>
                    <a:pt x="10275" y="9574"/>
                  </a:lnTo>
                  <a:cubicBezTo>
                    <a:pt x="11259" y="9944"/>
                    <a:pt x="13134" y="10544"/>
                    <a:pt x="15040" y="10575"/>
                  </a:cubicBezTo>
                  <a:cubicBezTo>
                    <a:pt x="14916" y="10425"/>
                    <a:pt x="12203" y="9799"/>
                    <a:pt x="9979" y="9230"/>
                  </a:cubicBezTo>
                  <a:cubicBezTo>
                    <a:pt x="9829" y="9058"/>
                    <a:pt x="9679" y="8886"/>
                    <a:pt x="9529" y="8718"/>
                  </a:cubicBezTo>
                  <a:lnTo>
                    <a:pt x="9529" y="8718"/>
                  </a:lnTo>
                  <a:cubicBezTo>
                    <a:pt x="10236" y="8895"/>
                    <a:pt x="11773" y="9229"/>
                    <a:pt x="13446" y="9229"/>
                  </a:cubicBezTo>
                  <a:cubicBezTo>
                    <a:pt x="13863" y="9229"/>
                    <a:pt x="14289" y="9208"/>
                    <a:pt x="14713" y="9159"/>
                  </a:cubicBezTo>
                  <a:cubicBezTo>
                    <a:pt x="14568" y="9022"/>
                    <a:pt x="11629" y="8749"/>
                    <a:pt x="9313" y="8471"/>
                  </a:cubicBezTo>
                  <a:cubicBezTo>
                    <a:pt x="9141" y="8277"/>
                    <a:pt x="8969" y="8083"/>
                    <a:pt x="8797" y="7893"/>
                  </a:cubicBezTo>
                  <a:lnTo>
                    <a:pt x="8797" y="7893"/>
                  </a:lnTo>
                  <a:cubicBezTo>
                    <a:pt x="9512" y="8079"/>
                    <a:pt x="11329" y="8500"/>
                    <a:pt x="13314" y="8500"/>
                  </a:cubicBezTo>
                  <a:cubicBezTo>
                    <a:pt x="13778" y="8500"/>
                    <a:pt x="14251" y="8477"/>
                    <a:pt x="14722" y="8422"/>
                  </a:cubicBezTo>
                  <a:cubicBezTo>
                    <a:pt x="14554" y="8268"/>
                    <a:pt x="11171" y="7955"/>
                    <a:pt x="8568" y="7637"/>
                  </a:cubicBezTo>
                  <a:cubicBezTo>
                    <a:pt x="8382" y="7434"/>
                    <a:pt x="8197" y="7231"/>
                    <a:pt x="8016" y="7033"/>
                  </a:cubicBezTo>
                  <a:lnTo>
                    <a:pt x="8016" y="7033"/>
                  </a:lnTo>
                  <a:cubicBezTo>
                    <a:pt x="9282" y="7317"/>
                    <a:pt x="11316" y="7679"/>
                    <a:pt x="13497" y="7679"/>
                  </a:cubicBezTo>
                  <a:cubicBezTo>
                    <a:pt x="14159" y="7679"/>
                    <a:pt x="14835" y="7646"/>
                    <a:pt x="15507" y="7567"/>
                  </a:cubicBezTo>
                  <a:cubicBezTo>
                    <a:pt x="15291" y="7364"/>
                    <a:pt x="11113" y="6967"/>
                    <a:pt x="7571" y="6552"/>
                  </a:cubicBezTo>
                  <a:cubicBezTo>
                    <a:pt x="7377" y="6340"/>
                    <a:pt x="7182" y="6133"/>
                    <a:pt x="6988" y="5930"/>
                  </a:cubicBezTo>
                  <a:lnTo>
                    <a:pt x="6988" y="5930"/>
                  </a:lnTo>
                  <a:cubicBezTo>
                    <a:pt x="7891" y="6053"/>
                    <a:pt x="9162" y="6177"/>
                    <a:pt x="10581" y="6177"/>
                  </a:cubicBezTo>
                  <a:cubicBezTo>
                    <a:pt x="11811" y="6177"/>
                    <a:pt x="13153" y="6084"/>
                    <a:pt x="14462" y="5815"/>
                  </a:cubicBezTo>
                  <a:cubicBezTo>
                    <a:pt x="14232" y="5634"/>
                    <a:pt x="10116" y="5595"/>
                    <a:pt x="6569" y="5489"/>
                  </a:cubicBezTo>
                  <a:cubicBezTo>
                    <a:pt x="6406" y="5312"/>
                    <a:pt x="6243" y="5140"/>
                    <a:pt x="6080" y="4973"/>
                  </a:cubicBezTo>
                  <a:lnTo>
                    <a:pt x="6080" y="4973"/>
                  </a:lnTo>
                  <a:cubicBezTo>
                    <a:pt x="6967" y="5084"/>
                    <a:pt x="8150" y="5190"/>
                    <a:pt x="9458" y="5190"/>
                  </a:cubicBezTo>
                  <a:cubicBezTo>
                    <a:pt x="10681" y="5190"/>
                    <a:pt x="12013" y="5098"/>
                    <a:pt x="13315" y="4831"/>
                  </a:cubicBezTo>
                  <a:cubicBezTo>
                    <a:pt x="13085" y="4651"/>
                    <a:pt x="9124" y="4611"/>
                    <a:pt x="5625" y="4505"/>
                  </a:cubicBezTo>
                  <a:cubicBezTo>
                    <a:pt x="5352" y="4223"/>
                    <a:pt x="5083" y="3949"/>
                    <a:pt x="4822" y="3689"/>
                  </a:cubicBezTo>
                  <a:lnTo>
                    <a:pt x="4822" y="3689"/>
                  </a:lnTo>
                  <a:cubicBezTo>
                    <a:pt x="6112" y="3972"/>
                    <a:pt x="8069" y="4305"/>
                    <a:pt x="10155" y="4305"/>
                  </a:cubicBezTo>
                  <a:cubicBezTo>
                    <a:pt x="10794" y="4305"/>
                    <a:pt x="11445" y="4274"/>
                    <a:pt x="12093" y="4201"/>
                  </a:cubicBezTo>
                  <a:cubicBezTo>
                    <a:pt x="11881" y="3998"/>
                    <a:pt x="7818" y="3596"/>
                    <a:pt x="4310" y="3173"/>
                  </a:cubicBezTo>
                  <a:cubicBezTo>
                    <a:pt x="4011" y="2877"/>
                    <a:pt x="3724" y="2595"/>
                    <a:pt x="3455" y="2334"/>
                  </a:cubicBezTo>
                  <a:lnTo>
                    <a:pt x="3455" y="2334"/>
                  </a:lnTo>
                  <a:cubicBezTo>
                    <a:pt x="4720" y="2628"/>
                    <a:pt x="6859" y="3031"/>
                    <a:pt x="9153" y="3031"/>
                  </a:cubicBezTo>
                  <a:cubicBezTo>
                    <a:pt x="9794" y="3031"/>
                    <a:pt x="10446" y="3000"/>
                    <a:pt x="11096" y="2926"/>
                  </a:cubicBezTo>
                  <a:cubicBezTo>
                    <a:pt x="10875" y="2718"/>
                    <a:pt x="6552" y="2295"/>
                    <a:pt x="2969" y="1862"/>
                  </a:cubicBezTo>
                  <a:cubicBezTo>
                    <a:pt x="2797" y="1695"/>
                    <a:pt x="2634" y="1540"/>
                    <a:pt x="2480" y="1395"/>
                  </a:cubicBezTo>
                  <a:lnTo>
                    <a:pt x="2480" y="1395"/>
                  </a:lnTo>
                  <a:cubicBezTo>
                    <a:pt x="3634" y="1654"/>
                    <a:pt x="5770" y="2052"/>
                    <a:pt x="8103" y="2052"/>
                  </a:cubicBezTo>
                  <a:cubicBezTo>
                    <a:pt x="8864" y="2052"/>
                    <a:pt x="9645" y="2010"/>
                    <a:pt x="10421" y="1906"/>
                  </a:cubicBezTo>
                  <a:cubicBezTo>
                    <a:pt x="10187" y="1699"/>
                    <a:pt x="5665" y="1346"/>
                    <a:pt x="2034" y="971"/>
                  </a:cubicBezTo>
                  <a:cubicBezTo>
                    <a:pt x="1408" y="389"/>
                    <a:pt x="1015" y="40"/>
                    <a:pt x="949" y="1"/>
                  </a:cubicBezTo>
                  <a:close/>
                </a:path>
              </a:pathLst>
            </a:custGeom>
            <a:gradFill>
              <a:gsLst>
                <a:gs pos="0">
                  <a:srgbClr val="AAC87F"/>
                </a:gs>
                <a:gs pos="100000">
                  <a:srgbClr val="68834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873868">
              <a:off x="-298185" y="-182355"/>
              <a:ext cx="1641359" cy="2870752"/>
            </a:xfrm>
            <a:custGeom>
              <a:avLst/>
              <a:gdLst/>
              <a:ahLst/>
              <a:cxnLst/>
              <a:rect l="l" t="t" r="r" b="b"/>
              <a:pathLst>
                <a:path w="8582" h="15010" extrusionOk="0">
                  <a:moveTo>
                    <a:pt x="3009" y="4360"/>
                  </a:moveTo>
                  <a:cubicBezTo>
                    <a:pt x="3011" y="4362"/>
                    <a:pt x="3015" y="4364"/>
                    <a:pt x="3018" y="4366"/>
                  </a:cubicBezTo>
                  <a:lnTo>
                    <a:pt x="3018" y="4366"/>
                  </a:lnTo>
                  <a:cubicBezTo>
                    <a:pt x="3015" y="4363"/>
                    <a:pt x="3012" y="4361"/>
                    <a:pt x="3009" y="4360"/>
                  </a:cubicBezTo>
                  <a:close/>
                  <a:moveTo>
                    <a:pt x="1633" y="1"/>
                  </a:moveTo>
                  <a:lnTo>
                    <a:pt x="967" y="19"/>
                  </a:lnTo>
                  <a:cubicBezTo>
                    <a:pt x="1099" y="288"/>
                    <a:pt x="1227" y="552"/>
                    <a:pt x="1355" y="808"/>
                  </a:cubicBezTo>
                  <a:cubicBezTo>
                    <a:pt x="803" y="3151"/>
                    <a:pt x="1" y="6173"/>
                    <a:pt x="84" y="6362"/>
                  </a:cubicBezTo>
                  <a:cubicBezTo>
                    <a:pt x="1117" y="4320"/>
                    <a:pt x="1421" y="1938"/>
                    <a:pt x="1496" y="1104"/>
                  </a:cubicBezTo>
                  <a:cubicBezTo>
                    <a:pt x="1567" y="1245"/>
                    <a:pt x="1637" y="1391"/>
                    <a:pt x="1703" y="1532"/>
                  </a:cubicBezTo>
                  <a:cubicBezTo>
                    <a:pt x="1201" y="3865"/>
                    <a:pt x="481" y="6808"/>
                    <a:pt x="565" y="6993"/>
                  </a:cubicBezTo>
                  <a:cubicBezTo>
                    <a:pt x="1501" y="5048"/>
                    <a:pt x="1783" y="2811"/>
                    <a:pt x="1867" y="1863"/>
                  </a:cubicBezTo>
                  <a:cubicBezTo>
                    <a:pt x="1990" y="2118"/>
                    <a:pt x="2109" y="2374"/>
                    <a:pt x="2224" y="2621"/>
                  </a:cubicBezTo>
                  <a:cubicBezTo>
                    <a:pt x="1726" y="4920"/>
                    <a:pt x="1046" y="7699"/>
                    <a:pt x="1130" y="7880"/>
                  </a:cubicBezTo>
                  <a:cubicBezTo>
                    <a:pt x="1990" y="6093"/>
                    <a:pt x="2299" y="4064"/>
                    <a:pt x="2405" y="3005"/>
                  </a:cubicBezTo>
                  <a:cubicBezTo>
                    <a:pt x="2489" y="3186"/>
                    <a:pt x="2573" y="3358"/>
                    <a:pt x="2652" y="3535"/>
                  </a:cubicBezTo>
                  <a:cubicBezTo>
                    <a:pt x="2617" y="3517"/>
                    <a:pt x="2586" y="3504"/>
                    <a:pt x="2550" y="3490"/>
                  </a:cubicBezTo>
                  <a:lnTo>
                    <a:pt x="2550" y="3490"/>
                  </a:lnTo>
                  <a:cubicBezTo>
                    <a:pt x="2617" y="3526"/>
                    <a:pt x="2608" y="3689"/>
                    <a:pt x="2608" y="3689"/>
                  </a:cubicBezTo>
                  <a:cubicBezTo>
                    <a:pt x="2608" y="3689"/>
                    <a:pt x="2661" y="3724"/>
                    <a:pt x="2762" y="3786"/>
                  </a:cubicBezTo>
                  <a:cubicBezTo>
                    <a:pt x="2065" y="5996"/>
                    <a:pt x="1192" y="8577"/>
                    <a:pt x="1253" y="8762"/>
                  </a:cubicBezTo>
                  <a:lnTo>
                    <a:pt x="1253" y="8762"/>
                  </a:lnTo>
                  <a:cubicBezTo>
                    <a:pt x="2228" y="7130"/>
                    <a:pt x="2718" y="5224"/>
                    <a:pt x="2934" y="4157"/>
                  </a:cubicBezTo>
                  <a:cubicBezTo>
                    <a:pt x="2970" y="4227"/>
                    <a:pt x="3000" y="4302"/>
                    <a:pt x="3031" y="4373"/>
                  </a:cubicBezTo>
                  <a:cubicBezTo>
                    <a:pt x="3027" y="4370"/>
                    <a:pt x="3022" y="4368"/>
                    <a:pt x="3018" y="4366"/>
                  </a:cubicBezTo>
                  <a:lnTo>
                    <a:pt x="3018" y="4366"/>
                  </a:lnTo>
                  <a:cubicBezTo>
                    <a:pt x="3070" y="4411"/>
                    <a:pt x="3062" y="4558"/>
                    <a:pt x="3062" y="4558"/>
                  </a:cubicBezTo>
                  <a:cubicBezTo>
                    <a:pt x="3062" y="4558"/>
                    <a:pt x="3089" y="4576"/>
                    <a:pt x="3137" y="4611"/>
                  </a:cubicBezTo>
                  <a:cubicBezTo>
                    <a:pt x="3142" y="4615"/>
                    <a:pt x="3146" y="4620"/>
                    <a:pt x="3146" y="4624"/>
                  </a:cubicBezTo>
                  <a:cubicBezTo>
                    <a:pt x="2449" y="6852"/>
                    <a:pt x="1549" y="9490"/>
                    <a:pt x="1615" y="9676"/>
                  </a:cubicBezTo>
                  <a:cubicBezTo>
                    <a:pt x="2612" y="8004"/>
                    <a:pt x="3102" y="6049"/>
                    <a:pt x="3309" y="4990"/>
                  </a:cubicBezTo>
                  <a:cubicBezTo>
                    <a:pt x="3367" y="5127"/>
                    <a:pt x="3424" y="5255"/>
                    <a:pt x="3481" y="5387"/>
                  </a:cubicBezTo>
                  <a:cubicBezTo>
                    <a:pt x="3481" y="5405"/>
                    <a:pt x="3481" y="5418"/>
                    <a:pt x="3481" y="5418"/>
                  </a:cubicBezTo>
                  <a:cubicBezTo>
                    <a:pt x="3481" y="5418"/>
                    <a:pt x="3490" y="5427"/>
                    <a:pt x="3503" y="5440"/>
                  </a:cubicBezTo>
                  <a:cubicBezTo>
                    <a:pt x="3521" y="5476"/>
                    <a:pt x="3539" y="5511"/>
                    <a:pt x="3552" y="5551"/>
                  </a:cubicBezTo>
                  <a:cubicBezTo>
                    <a:pt x="3049" y="7823"/>
                    <a:pt x="2387" y="10514"/>
                    <a:pt x="2467" y="10690"/>
                  </a:cubicBezTo>
                  <a:cubicBezTo>
                    <a:pt x="3287" y="8996"/>
                    <a:pt x="3614" y="7073"/>
                    <a:pt x="3737" y="5983"/>
                  </a:cubicBezTo>
                  <a:cubicBezTo>
                    <a:pt x="3821" y="6173"/>
                    <a:pt x="3896" y="6358"/>
                    <a:pt x="3975" y="6539"/>
                  </a:cubicBezTo>
                  <a:cubicBezTo>
                    <a:pt x="3609" y="8189"/>
                    <a:pt x="3098" y="10258"/>
                    <a:pt x="3155" y="10390"/>
                  </a:cubicBezTo>
                  <a:cubicBezTo>
                    <a:pt x="3808" y="9045"/>
                    <a:pt x="4020" y="7505"/>
                    <a:pt x="4086" y="6808"/>
                  </a:cubicBezTo>
                  <a:cubicBezTo>
                    <a:pt x="4200" y="7086"/>
                    <a:pt x="4311" y="7359"/>
                    <a:pt x="4417" y="7620"/>
                  </a:cubicBezTo>
                  <a:cubicBezTo>
                    <a:pt x="4095" y="9080"/>
                    <a:pt x="3658" y="10845"/>
                    <a:pt x="3706" y="10959"/>
                  </a:cubicBezTo>
                  <a:cubicBezTo>
                    <a:pt x="4249" y="9843"/>
                    <a:pt x="4452" y="8573"/>
                    <a:pt x="4527" y="7898"/>
                  </a:cubicBezTo>
                  <a:cubicBezTo>
                    <a:pt x="4571" y="8012"/>
                    <a:pt x="4615" y="8127"/>
                    <a:pt x="4659" y="8237"/>
                  </a:cubicBezTo>
                  <a:cubicBezTo>
                    <a:pt x="4531" y="9706"/>
                    <a:pt x="4342" y="11436"/>
                    <a:pt x="4408" y="11537"/>
                  </a:cubicBezTo>
                  <a:cubicBezTo>
                    <a:pt x="4752" y="10496"/>
                    <a:pt x="4818" y="9367"/>
                    <a:pt x="4818" y="8648"/>
                  </a:cubicBezTo>
                  <a:cubicBezTo>
                    <a:pt x="4893" y="8851"/>
                    <a:pt x="4968" y="9049"/>
                    <a:pt x="5039" y="9243"/>
                  </a:cubicBezTo>
                  <a:cubicBezTo>
                    <a:pt x="4911" y="10725"/>
                    <a:pt x="4712" y="12521"/>
                    <a:pt x="4778" y="12627"/>
                  </a:cubicBezTo>
                  <a:cubicBezTo>
                    <a:pt x="5140" y="11542"/>
                    <a:pt x="5193" y="10364"/>
                    <a:pt x="5184" y="9653"/>
                  </a:cubicBezTo>
                  <a:lnTo>
                    <a:pt x="5184" y="9653"/>
                  </a:lnTo>
                  <a:cubicBezTo>
                    <a:pt x="5242" y="9803"/>
                    <a:pt x="5290" y="9949"/>
                    <a:pt x="5339" y="10090"/>
                  </a:cubicBezTo>
                  <a:cubicBezTo>
                    <a:pt x="5383" y="11520"/>
                    <a:pt x="5400" y="13117"/>
                    <a:pt x="5471" y="13209"/>
                  </a:cubicBezTo>
                  <a:cubicBezTo>
                    <a:pt x="5643" y="12375"/>
                    <a:pt x="5639" y="11511"/>
                    <a:pt x="5590" y="10836"/>
                  </a:cubicBezTo>
                  <a:lnTo>
                    <a:pt x="5590" y="10836"/>
                  </a:lnTo>
                  <a:cubicBezTo>
                    <a:pt x="5700" y="11162"/>
                    <a:pt x="5793" y="11467"/>
                    <a:pt x="5881" y="11758"/>
                  </a:cubicBezTo>
                  <a:cubicBezTo>
                    <a:pt x="5908" y="12715"/>
                    <a:pt x="5921" y="13800"/>
                    <a:pt x="5969" y="13862"/>
                  </a:cubicBezTo>
                  <a:cubicBezTo>
                    <a:pt x="6075" y="13337"/>
                    <a:pt x="6084" y="12795"/>
                    <a:pt x="6053" y="12358"/>
                  </a:cubicBezTo>
                  <a:lnTo>
                    <a:pt x="6053" y="12358"/>
                  </a:lnTo>
                  <a:cubicBezTo>
                    <a:pt x="6415" y="13655"/>
                    <a:pt x="6556" y="14506"/>
                    <a:pt x="6614" y="15009"/>
                  </a:cubicBezTo>
                  <a:cubicBezTo>
                    <a:pt x="6556" y="14268"/>
                    <a:pt x="6428" y="13470"/>
                    <a:pt x="6252" y="12631"/>
                  </a:cubicBezTo>
                  <a:lnTo>
                    <a:pt x="6252" y="12631"/>
                  </a:lnTo>
                  <a:cubicBezTo>
                    <a:pt x="6419" y="13077"/>
                    <a:pt x="6737" y="13778"/>
                    <a:pt x="7209" y="14356"/>
                  </a:cubicBezTo>
                  <a:cubicBezTo>
                    <a:pt x="7227" y="14264"/>
                    <a:pt x="6583" y="13033"/>
                    <a:pt x="6137" y="12102"/>
                  </a:cubicBezTo>
                  <a:cubicBezTo>
                    <a:pt x="6137" y="12106"/>
                    <a:pt x="6137" y="12106"/>
                    <a:pt x="6137" y="12111"/>
                  </a:cubicBezTo>
                  <a:cubicBezTo>
                    <a:pt x="6084" y="11881"/>
                    <a:pt x="6027" y="11648"/>
                    <a:pt x="5965" y="11418"/>
                  </a:cubicBezTo>
                  <a:lnTo>
                    <a:pt x="5965" y="11418"/>
                  </a:lnTo>
                  <a:cubicBezTo>
                    <a:pt x="6181" y="11824"/>
                    <a:pt x="6609" y="12543"/>
                    <a:pt x="7205" y="13095"/>
                  </a:cubicBezTo>
                  <a:cubicBezTo>
                    <a:pt x="7209" y="13006"/>
                    <a:pt x="6446" y="11925"/>
                    <a:pt x="5881" y="11078"/>
                  </a:cubicBezTo>
                  <a:cubicBezTo>
                    <a:pt x="5824" y="10862"/>
                    <a:pt x="5762" y="10646"/>
                    <a:pt x="5700" y="10430"/>
                  </a:cubicBezTo>
                  <a:lnTo>
                    <a:pt x="5700" y="10430"/>
                  </a:lnTo>
                  <a:cubicBezTo>
                    <a:pt x="5864" y="10637"/>
                    <a:pt x="6569" y="11493"/>
                    <a:pt x="7483" y="12009"/>
                  </a:cubicBezTo>
                  <a:cubicBezTo>
                    <a:pt x="7465" y="11921"/>
                    <a:pt x="6419" y="11003"/>
                    <a:pt x="5670" y="10298"/>
                  </a:cubicBezTo>
                  <a:lnTo>
                    <a:pt x="5670" y="10298"/>
                  </a:lnTo>
                  <a:cubicBezTo>
                    <a:pt x="5678" y="10311"/>
                    <a:pt x="5678" y="10328"/>
                    <a:pt x="5678" y="10346"/>
                  </a:cubicBezTo>
                  <a:cubicBezTo>
                    <a:pt x="5595" y="10055"/>
                    <a:pt x="5506" y="9764"/>
                    <a:pt x="5418" y="9473"/>
                  </a:cubicBezTo>
                  <a:lnTo>
                    <a:pt x="5418" y="9473"/>
                  </a:lnTo>
                  <a:cubicBezTo>
                    <a:pt x="5797" y="9931"/>
                    <a:pt x="6759" y="11008"/>
                    <a:pt x="7959" y="11687"/>
                  </a:cubicBezTo>
                  <a:cubicBezTo>
                    <a:pt x="7937" y="11555"/>
                    <a:pt x="6446" y="10240"/>
                    <a:pt x="5330" y="9199"/>
                  </a:cubicBezTo>
                  <a:cubicBezTo>
                    <a:pt x="5290" y="9071"/>
                    <a:pt x="5250" y="8943"/>
                    <a:pt x="5211" y="8815"/>
                  </a:cubicBezTo>
                  <a:lnTo>
                    <a:pt x="5211" y="8815"/>
                  </a:lnTo>
                  <a:cubicBezTo>
                    <a:pt x="5652" y="9234"/>
                    <a:pt x="6719" y="10170"/>
                    <a:pt x="7972" y="10695"/>
                  </a:cubicBezTo>
                  <a:cubicBezTo>
                    <a:pt x="7933" y="10571"/>
                    <a:pt x="6353" y="9473"/>
                    <a:pt x="5131" y="8577"/>
                  </a:cubicBezTo>
                  <a:cubicBezTo>
                    <a:pt x="5070" y="8392"/>
                    <a:pt x="5008" y="8206"/>
                    <a:pt x="4946" y="8021"/>
                  </a:cubicBezTo>
                  <a:lnTo>
                    <a:pt x="4946" y="8021"/>
                  </a:lnTo>
                  <a:cubicBezTo>
                    <a:pt x="5445" y="8480"/>
                    <a:pt x="6433" y="9296"/>
                    <a:pt x="7575" y="9773"/>
                  </a:cubicBezTo>
                  <a:cubicBezTo>
                    <a:pt x="7536" y="9653"/>
                    <a:pt x="6053" y="8621"/>
                    <a:pt x="4849" y="7743"/>
                  </a:cubicBezTo>
                  <a:cubicBezTo>
                    <a:pt x="4800" y="7602"/>
                    <a:pt x="4752" y="7461"/>
                    <a:pt x="4703" y="7324"/>
                  </a:cubicBezTo>
                  <a:lnTo>
                    <a:pt x="4703" y="7324"/>
                  </a:lnTo>
                  <a:cubicBezTo>
                    <a:pt x="5180" y="7673"/>
                    <a:pt x="6380" y="8480"/>
                    <a:pt x="7717" y="8842"/>
                  </a:cubicBezTo>
                  <a:cubicBezTo>
                    <a:pt x="7664" y="8723"/>
                    <a:pt x="5961" y="7849"/>
                    <a:pt x="4633" y="7121"/>
                  </a:cubicBezTo>
                  <a:cubicBezTo>
                    <a:pt x="4575" y="6962"/>
                    <a:pt x="4518" y="6808"/>
                    <a:pt x="4461" y="6649"/>
                  </a:cubicBezTo>
                  <a:lnTo>
                    <a:pt x="4461" y="6649"/>
                  </a:lnTo>
                  <a:cubicBezTo>
                    <a:pt x="4933" y="7002"/>
                    <a:pt x="6336" y="7973"/>
                    <a:pt x="7902" y="8401"/>
                  </a:cubicBezTo>
                  <a:cubicBezTo>
                    <a:pt x="7840" y="8264"/>
                    <a:pt x="5877" y="7262"/>
                    <a:pt x="4381" y="6442"/>
                  </a:cubicBezTo>
                  <a:cubicBezTo>
                    <a:pt x="4320" y="6274"/>
                    <a:pt x="4258" y="6107"/>
                    <a:pt x="4196" y="5943"/>
                  </a:cubicBezTo>
                  <a:lnTo>
                    <a:pt x="4196" y="5943"/>
                  </a:lnTo>
                  <a:cubicBezTo>
                    <a:pt x="5100" y="6565"/>
                    <a:pt x="6764" y="7580"/>
                    <a:pt x="8581" y="8074"/>
                  </a:cubicBezTo>
                  <a:cubicBezTo>
                    <a:pt x="8502" y="7898"/>
                    <a:pt x="6080" y="6654"/>
                    <a:pt x="4046" y="5546"/>
                  </a:cubicBezTo>
                  <a:cubicBezTo>
                    <a:pt x="3980" y="5374"/>
                    <a:pt x="3909" y="5202"/>
                    <a:pt x="3843" y="5035"/>
                  </a:cubicBezTo>
                  <a:lnTo>
                    <a:pt x="3843" y="5035"/>
                  </a:lnTo>
                  <a:cubicBezTo>
                    <a:pt x="4805" y="5577"/>
                    <a:pt x="6534" y="6437"/>
                    <a:pt x="8374" y="6768"/>
                  </a:cubicBezTo>
                  <a:cubicBezTo>
                    <a:pt x="8281" y="6601"/>
                    <a:pt x="5806" y="5586"/>
                    <a:pt x="3698" y="4664"/>
                  </a:cubicBezTo>
                  <a:cubicBezTo>
                    <a:pt x="3640" y="4523"/>
                    <a:pt x="3583" y="4377"/>
                    <a:pt x="3525" y="4236"/>
                  </a:cubicBezTo>
                  <a:lnTo>
                    <a:pt x="3525" y="4236"/>
                  </a:lnTo>
                  <a:cubicBezTo>
                    <a:pt x="4509" y="4783"/>
                    <a:pt x="6164" y="5577"/>
                    <a:pt x="7919" y="5895"/>
                  </a:cubicBezTo>
                  <a:cubicBezTo>
                    <a:pt x="7827" y="5732"/>
                    <a:pt x="5449" y="4752"/>
                    <a:pt x="3367" y="3848"/>
                  </a:cubicBezTo>
                  <a:cubicBezTo>
                    <a:pt x="3270" y="3610"/>
                    <a:pt x="3173" y="3380"/>
                    <a:pt x="3080" y="3160"/>
                  </a:cubicBezTo>
                  <a:lnTo>
                    <a:pt x="3080" y="3160"/>
                  </a:lnTo>
                  <a:cubicBezTo>
                    <a:pt x="4002" y="3786"/>
                    <a:pt x="5599" y="4743"/>
                    <a:pt x="7337" y="5220"/>
                  </a:cubicBezTo>
                  <a:cubicBezTo>
                    <a:pt x="7258" y="5048"/>
                    <a:pt x="4906" y="3826"/>
                    <a:pt x="2895" y="2727"/>
                  </a:cubicBezTo>
                  <a:cubicBezTo>
                    <a:pt x="2784" y="2476"/>
                    <a:pt x="2678" y="2238"/>
                    <a:pt x="2581" y="2013"/>
                  </a:cubicBezTo>
                  <a:lnTo>
                    <a:pt x="2581" y="2013"/>
                  </a:lnTo>
                  <a:cubicBezTo>
                    <a:pt x="3464" y="2630"/>
                    <a:pt x="5167" y="3702"/>
                    <a:pt x="7042" y="4214"/>
                  </a:cubicBezTo>
                  <a:cubicBezTo>
                    <a:pt x="6958" y="4033"/>
                    <a:pt x="4456" y="2736"/>
                    <a:pt x="2400" y="1611"/>
                  </a:cubicBezTo>
                  <a:cubicBezTo>
                    <a:pt x="2339" y="1470"/>
                    <a:pt x="2277" y="1338"/>
                    <a:pt x="2220" y="1214"/>
                  </a:cubicBezTo>
                  <a:lnTo>
                    <a:pt x="2220" y="1214"/>
                  </a:lnTo>
                  <a:cubicBezTo>
                    <a:pt x="3058" y="1788"/>
                    <a:pt x="4880" y="2926"/>
                    <a:pt x="6883" y="3438"/>
                  </a:cubicBezTo>
                  <a:cubicBezTo>
                    <a:pt x="6794" y="3252"/>
                    <a:pt x="4152" y="1951"/>
                    <a:pt x="2052" y="848"/>
                  </a:cubicBezTo>
                  <a:cubicBezTo>
                    <a:pt x="1818" y="345"/>
                    <a:pt x="1664" y="45"/>
                    <a:pt x="1633" y="1"/>
                  </a:cubicBezTo>
                  <a:close/>
                </a:path>
              </a:pathLst>
            </a:custGeom>
            <a:gradFill>
              <a:gsLst>
                <a:gs pos="0">
                  <a:srgbClr val="AAC87F"/>
                </a:gs>
                <a:gs pos="100000">
                  <a:srgbClr val="68834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2549" y="-380874"/>
              <a:ext cx="1931174" cy="1146327"/>
            </a:xfrm>
            <a:custGeom>
              <a:avLst/>
              <a:gdLst/>
              <a:ahLst/>
              <a:cxnLst/>
              <a:rect l="l" t="t" r="r" b="b"/>
              <a:pathLst>
                <a:path w="15883" h="9428" extrusionOk="0">
                  <a:moveTo>
                    <a:pt x="7272" y="1"/>
                  </a:moveTo>
                  <a:cubicBezTo>
                    <a:pt x="6872" y="1"/>
                    <a:pt x="3914" y="922"/>
                    <a:pt x="1497" y="1610"/>
                  </a:cubicBezTo>
                  <a:cubicBezTo>
                    <a:pt x="927" y="1390"/>
                    <a:pt x="574" y="1266"/>
                    <a:pt x="522" y="1258"/>
                  </a:cubicBezTo>
                  <a:lnTo>
                    <a:pt x="1" y="1778"/>
                  </a:lnTo>
                  <a:cubicBezTo>
                    <a:pt x="310" y="1888"/>
                    <a:pt x="614" y="1999"/>
                    <a:pt x="910" y="2109"/>
                  </a:cubicBezTo>
                  <a:cubicBezTo>
                    <a:pt x="2251" y="4390"/>
                    <a:pt x="3905" y="7407"/>
                    <a:pt x="4117" y="7496"/>
                  </a:cubicBezTo>
                  <a:cubicBezTo>
                    <a:pt x="3385" y="5087"/>
                    <a:pt x="1819" y="2956"/>
                    <a:pt x="1245" y="2232"/>
                  </a:cubicBezTo>
                  <a:lnTo>
                    <a:pt x="1245" y="2232"/>
                  </a:lnTo>
                  <a:cubicBezTo>
                    <a:pt x="1413" y="2294"/>
                    <a:pt x="1576" y="2356"/>
                    <a:pt x="1739" y="2418"/>
                  </a:cubicBezTo>
                  <a:cubicBezTo>
                    <a:pt x="3111" y="4659"/>
                    <a:pt x="4770" y="7548"/>
                    <a:pt x="4977" y="7637"/>
                  </a:cubicBezTo>
                  <a:cubicBezTo>
                    <a:pt x="4249" y="5374"/>
                    <a:pt x="2771" y="3375"/>
                    <a:pt x="2119" y="2559"/>
                  </a:cubicBezTo>
                  <a:lnTo>
                    <a:pt x="2119" y="2559"/>
                  </a:lnTo>
                  <a:cubicBezTo>
                    <a:pt x="2410" y="2669"/>
                    <a:pt x="2701" y="2780"/>
                    <a:pt x="2983" y="2890"/>
                  </a:cubicBezTo>
                  <a:cubicBezTo>
                    <a:pt x="4329" y="5100"/>
                    <a:pt x="5899" y="7826"/>
                    <a:pt x="6102" y="7910"/>
                  </a:cubicBezTo>
                  <a:cubicBezTo>
                    <a:pt x="5432" y="5832"/>
                    <a:pt x="4135" y="3979"/>
                    <a:pt x="3416" y="3057"/>
                  </a:cubicBezTo>
                  <a:lnTo>
                    <a:pt x="3416" y="3057"/>
                  </a:lnTo>
                  <a:cubicBezTo>
                    <a:pt x="3619" y="3137"/>
                    <a:pt x="3817" y="3216"/>
                    <a:pt x="4011" y="3291"/>
                  </a:cubicBezTo>
                  <a:cubicBezTo>
                    <a:pt x="3976" y="3305"/>
                    <a:pt x="3936" y="3318"/>
                    <a:pt x="3901" y="3331"/>
                  </a:cubicBezTo>
                  <a:cubicBezTo>
                    <a:pt x="3906" y="3330"/>
                    <a:pt x="3911" y="3329"/>
                    <a:pt x="3916" y="3329"/>
                  </a:cubicBezTo>
                  <a:cubicBezTo>
                    <a:pt x="3994" y="3329"/>
                    <a:pt x="4095" y="3450"/>
                    <a:pt x="4095" y="3450"/>
                  </a:cubicBezTo>
                  <a:cubicBezTo>
                    <a:pt x="4095" y="3450"/>
                    <a:pt x="4166" y="3437"/>
                    <a:pt x="4293" y="3410"/>
                  </a:cubicBezTo>
                  <a:cubicBezTo>
                    <a:pt x="5418" y="5700"/>
                    <a:pt x="6680" y="8422"/>
                    <a:pt x="6870" y="8519"/>
                  </a:cubicBezTo>
                  <a:cubicBezTo>
                    <a:pt x="6407" y="6481"/>
                    <a:pt x="5352" y="4593"/>
                    <a:pt x="4708" y="3574"/>
                  </a:cubicBezTo>
                  <a:lnTo>
                    <a:pt x="4708" y="3574"/>
                  </a:lnTo>
                  <a:cubicBezTo>
                    <a:pt x="4792" y="3604"/>
                    <a:pt x="4871" y="3640"/>
                    <a:pt x="4955" y="3671"/>
                  </a:cubicBezTo>
                  <a:cubicBezTo>
                    <a:pt x="4946" y="3675"/>
                    <a:pt x="4933" y="3679"/>
                    <a:pt x="4924" y="3684"/>
                  </a:cubicBezTo>
                  <a:cubicBezTo>
                    <a:pt x="4930" y="3682"/>
                    <a:pt x="4936" y="3681"/>
                    <a:pt x="4943" y="3681"/>
                  </a:cubicBezTo>
                  <a:cubicBezTo>
                    <a:pt x="5021" y="3681"/>
                    <a:pt x="5123" y="3799"/>
                    <a:pt x="5123" y="3799"/>
                  </a:cubicBezTo>
                  <a:cubicBezTo>
                    <a:pt x="5123" y="3799"/>
                    <a:pt x="5154" y="3794"/>
                    <a:pt x="5220" y="3781"/>
                  </a:cubicBezTo>
                  <a:cubicBezTo>
                    <a:pt x="5224" y="3785"/>
                    <a:pt x="5233" y="3785"/>
                    <a:pt x="5238" y="3790"/>
                  </a:cubicBezTo>
                  <a:cubicBezTo>
                    <a:pt x="6371" y="6093"/>
                    <a:pt x="7660" y="8876"/>
                    <a:pt x="7854" y="8978"/>
                  </a:cubicBezTo>
                  <a:cubicBezTo>
                    <a:pt x="7377" y="6887"/>
                    <a:pt x="6279" y="4954"/>
                    <a:pt x="5643" y="3957"/>
                  </a:cubicBezTo>
                  <a:lnTo>
                    <a:pt x="5643" y="3957"/>
                  </a:lnTo>
                  <a:cubicBezTo>
                    <a:pt x="5793" y="4019"/>
                    <a:pt x="5939" y="4081"/>
                    <a:pt x="6080" y="4143"/>
                  </a:cubicBezTo>
                  <a:cubicBezTo>
                    <a:pt x="6098" y="4156"/>
                    <a:pt x="6102" y="4169"/>
                    <a:pt x="6102" y="4169"/>
                  </a:cubicBezTo>
                  <a:cubicBezTo>
                    <a:pt x="6102" y="4169"/>
                    <a:pt x="6115" y="4165"/>
                    <a:pt x="6138" y="4165"/>
                  </a:cubicBezTo>
                  <a:cubicBezTo>
                    <a:pt x="6182" y="4182"/>
                    <a:pt x="6221" y="4200"/>
                    <a:pt x="6261" y="4218"/>
                  </a:cubicBezTo>
                  <a:cubicBezTo>
                    <a:pt x="7585" y="6410"/>
                    <a:pt x="9102" y="9057"/>
                    <a:pt x="9301" y="9137"/>
                  </a:cubicBezTo>
                  <a:cubicBezTo>
                    <a:pt x="8670" y="7160"/>
                    <a:pt x="7470" y="5387"/>
                    <a:pt x="6742" y="4421"/>
                  </a:cubicBezTo>
                  <a:lnTo>
                    <a:pt x="6742" y="4421"/>
                  </a:lnTo>
                  <a:cubicBezTo>
                    <a:pt x="6949" y="4509"/>
                    <a:pt x="7148" y="4597"/>
                    <a:pt x="7346" y="4685"/>
                  </a:cubicBezTo>
                  <a:cubicBezTo>
                    <a:pt x="8312" y="6274"/>
                    <a:pt x="9477" y="8312"/>
                    <a:pt x="9623" y="8373"/>
                  </a:cubicBezTo>
                  <a:cubicBezTo>
                    <a:pt x="9124" y="6807"/>
                    <a:pt x="8118" y="5418"/>
                    <a:pt x="7642" y="4813"/>
                  </a:cubicBezTo>
                  <a:lnTo>
                    <a:pt x="7642" y="4813"/>
                  </a:lnTo>
                  <a:cubicBezTo>
                    <a:pt x="7946" y="4950"/>
                    <a:pt x="8237" y="5082"/>
                    <a:pt x="8524" y="5210"/>
                  </a:cubicBezTo>
                  <a:cubicBezTo>
                    <a:pt x="9371" y="6618"/>
                    <a:pt x="10368" y="8356"/>
                    <a:pt x="10496" y="8409"/>
                  </a:cubicBezTo>
                  <a:cubicBezTo>
                    <a:pt x="10077" y="7107"/>
                    <a:pt x="9274" y="5943"/>
                    <a:pt x="8820" y="5347"/>
                  </a:cubicBezTo>
                  <a:lnTo>
                    <a:pt x="8820" y="5347"/>
                  </a:lnTo>
                  <a:cubicBezTo>
                    <a:pt x="8943" y="5404"/>
                    <a:pt x="9067" y="5462"/>
                    <a:pt x="9186" y="5519"/>
                  </a:cubicBezTo>
                  <a:cubicBezTo>
                    <a:pt x="10196" y="6785"/>
                    <a:pt x="11361" y="8303"/>
                    <a:pt x="11493" y="8338"/>
                  </a:cubicBezTo>
                  <a:cubicBezTo>
                    <a:pt x="10973" y="7244"/>
                    <a:pt x="10170" y="6296"/>
                    <a:pt x="9623" y="5726"/>
                  </a:cubicBezTo>
                  <a:lnTo>
                    <a:pt x="9623" y="5726"/>
                  </a:lnTo>
                  <a:cubicBezTo>
                    <a:pt x="9839" y="5828"/>
                    <a:pt x="10046" y="5929"/>
                    <a:pt x="10249" y="6031"/>
                  </a:cubicBezTo>
                  <a:cubicBezTo>
                    <a:pt x="11277" y="7310"/>
                    <a:pt x="12481" y="8890"/>
                    <a:pt x="12614" y="8925"/>
                  </a:cubicBezTo>
                  <a:cubicBezTo>
                    <a:pt x="12076" y="7787"/>
                    <a:pt x="11224" y="6803"/>
                    <a:pt x="10682" y="6247"/>
                  </a:cubicBezTo>
                  <a:lnTo>
                    <a:pt x="10682" y="6247"/>
                  </a:lnTo>
                  <a:cubicBezTo>
                    <a:pt x="10836" y="6322"/>
                    <a:pt x="10990" y="6401"/>
                    <a:pt x="11136" y="6476"/>
                  </a:cubicBezTo>
                  <a:cubicBezTo>
                    <a:pt x="12252" y="7584"/>
                    <a:pt x="13478" y="8841"/>
                    <a:pt x="13611" y="8859"/>
                  </a:cubicBezTo>
                  <a:cubicBezTo>
                    <a:pt x="13112" y="8065"/>
                    <a:pt x="12455" y="7381"/>
                    <a:pt x="11899" y="6878"/>
                  </a:cubicBezTo>
                  <a:lnTo>
                    <a:pt x="11899" y="6878"/>
                  </a:lnTo>
                  <a:cubicBezTo>
                    <a:pt x="12234" y="7059"/>
                    <a:pt x="12543" y="7226"/>
                    <a:pt x="12830" y="7394"/>
                  </a:cubicBezTo>
                  <a:cubicBezTo>
                    <a:pt x="13584" y="8135"/>
                    <a:pt x="14414" y="8987"/>
                    <a:pt x="14502" y="9000"/>
                  </a:cubicBezTo>
                  <a:cubicBezTo>
                    <a:pt x="14189" y="8501"/>
                    <a:pt x="13783" y="8069"/>
                    <a:pt x="13426" y="7738"/>
                  </a:cubicBezTo>
                  <a:lnTo>
                    <a:pt x="13426" y="7738"/>
                  </a:lnTo>
                  <a:cubicBezTo>
                    <a:pt x="14701" y="8497"/>
                    <a:pt x="15459" y="9070"/>
                    <a:pt x="15883" y="9428"/>
                  </a:cubicBezTo>
                  <a:cubicBezTo>
                    <a:pt x="15274" y="8881"/>
                    <a:pt x="14568" y="8338"/>
                    <a:pt x="13792" y="7809"/>
                  </a:cubicBezTo>
                  <a:lnTo>
                    <a:pt x="13792" y="7809"/>
                  </a:lnTo>
                  <a:cubicBezTo>
                    <a:pt x="14264" y="8034"/>
                    <a:pt x="15045" y="8351"/>
                    <a:pt x="15861" y="8453"/>
                  </a:cubicBezTo>
                  <a:cubicBezTo>
                    <a:pt x="15808" y="8369"/>
                    <a:pt x="14356" y="7875"/>
                    <a:pt x="13298" y="7473"/>
                  </a:cubicBezTo>
                  <a:lnTo>
                    <a:pt x="13298" y="7473"/>
                  </a:lnTo>
                  <a:cubicBezTo>
                    <a:pt x="13298" y="7474"/>
                    <a:pt x="13298" y="7475"/>
                    <a:pt x="13298" y="7475"/>
                  </a:cubicBezTo>
                  <a:lnTo>
                    <a:pt x="13298" y="7475"/>
                  </a:lnTo>
                  <a:cubicBezTo>
                    <a:pt x="13083" y="7335"/>
                    <a:pt x="12864" y="7195"/>
                    <a:pt x="12640" y="7054"/>
                  </a:cubicBezTo>
                  <a:lnTo>
                    <a:pt x="12640" y="7054"/>
                  </a:lnTo>
                  <a:cubicBezTo>
                    <a:pt x="13113" y="7213"/>
                    <a:pt x="13967" y="7452"/>
                    <a:pt x="14830" y="7452"/>
                  </a:cubicBezTo>
                  <a:cubicBezTo>
                    <a:pt x="14853" y="7452"/>
                    <a:pt x="14876" y="7452"/>
                    <a:pt x="14899" y="7451"/>
                  </a:cubicBezTo>
                  <a:cubicBezTo>
                    <a:pt x="14837" y="7376"/>
                    <a:pt x="13408" y="7098"/>
                    <a:pt x="12314" y="6851"/>
                  </a:cubicBezTo>
                  <a:cubicBezTo>
                    <a:pt x="12106" y="6723"/>
                    <a:pt x="11895" y="6600"/>
                    <a:pt x="11683" y="6472"/>
                  </a:cubicBezTo>
                  <a:lnTo>
                    <a:pt x="11683" y="6472"/>
                  </a:lnTo>
                  <a:cubicBezTo>
                    <a:pt x="11838" y="6493"/>
                    <a:pt x="12261" y="6546"/>
                    <a:pt x="12794" y="6546"/>
                  </a:cubicBezTo>
                  <a:cubicBezTo>
                    <a:pt x="13250" y="6546"/>
                    <a:pt x="13785" y="6507"/>
                    <a:pt x="14299" y="6379"/>
                  </a:cubicBezTo>
                  <a:cubicBezTo>
                    <a:pt x="14273" y="6359"/>
                    <a:pt x="14093" y="6352"/>
                    <a:pt x="13823" y="6352"/>
                  </a:cubicBezTo>
                  <a:cubicBezTo>
                    <a:pt x="13264" y="6352"/>
                    <a:pt x="12319" y="6382"/>
                    <a:pt x="11555" y="6388"/>
                  </a:cubicBezTo>
                  <a:cubicBezTo>
                    <a:pt x="11573" y="6393"/>
                    <a:pt x="11586" y="6406"/>
                    <a:pt x="11595" y="6424"/>
                  </a:cubicBezTo>
                  <a:cubicBezTo>
                    <a:pt x="11312" y="6256"/>
                    <a:pt x="11021" y="6088"/>
                    <a:pt x="10726" y="5925"/>
                  </a:cubicBezTo>
                  <a:lnTo>
                    <a:pt x="10726" y="5925"/>
                  </a:lnTo>
                  <a:cubicBezTo>
                    <a:pt x="11037" y="5961"/>
                    <a:pt x="11559" y="6009"/>
                    <a:pt x="12181" y="6009"/>
                  </a:cubicBezTo>
                  <a:cubicBezTo>
                    <a:pt x="12861" y="6009"/>
                    <a:pt x="13661" y="5951"/>
                    <a:pt x="14431" y="5757"/>
                  </a:cubicBezTo>
                  <a:cubicBezTo>
                    <a:pt x="14393" y="5729"/>
                    <a:pt x="14135" y="5719"/>
                    <a:pt x="13748" y="5719"/>
                  </a:cubicBezTo>
                  <a:cubicBezTo>
                    <a:pt x="12944" y="5719"/>
                    <a:pt x="11583" y="5762"/>
                    <a:pt x="10452" y="5771"/>
                  </a:cubicBezTo>
                  <a:cubicBezTo>
                    <a:pt x="10320" y="5700"/>
                    <a:pt x="10192" y="5629"/>
                    <a:pt x="10064" y="5559"/>
                  </a:cubicBezTo>
                  <a:cubicBezTo>
                    <a:pt x="10734" y="5559"/>
                    <a:pt x="12292" y="5488"/>
                    <a:pt x="13690" y="4959"/>
                  </a:cubicBezTo>
                  <a:cubicBezTo>
                    <a:pt x="13678" y="4952"/>
                    <a:pt x="13648" y="4949"/>
                    <a:pt x="13603" y="4949"/>
                  </a:cubicBezTo>
                  <a:cubicBezTo>
                    <a:pt x="13171" y="4949"/>
                    <a:pt x="11315" y="5235"/>
                    <a:pt x="9821" y="5431"/>
                  </a:cubicBezTo>
                  <a:cubicBezTo>
                    <a:pt x="9627" y="5325"/>
                    <a:pt x="9437" y="5228"/>
                    <a:pt x="9248" y="5126"/>
                  </a:cubicBezTo>
                  <a:cubicBezTo>
                    <a:pt x="9998" y="5113"/>
                    <a:pt x="11401" y="5012"/>
                    <a:pt x="12676" y="4527"/>
                  </a:cubicBezTo>
                  <a:cubicBezTo>
                    <a:pt x="12664" y="4520"/>
                    <a:pt x="12636" y="4517"/>
                    <a:pt x="12593" y="4517"/>
                  </a:cubicBezTo>
                  <a:cubicBezTo>
                    <a:pt x="12182" y="4517"/>
                    <a:pt x="10434" y="4785"/>
                    <a:pt x="8961" y="4977"/>
                  </a:cubicBezTo>
                  <a:cubicBezTo>
                    <a:pt x="8815" y="4902"/>
                    <a:pt x="8670" y="4827"/>
                    <a:pt x="8524" y="4756"/>
                  </a:cubicBezTo>
                  <a:cubicBezTo>
                    <a:pt x="9168" y="4668"/>
                    <a:pt x="10739" y="4399"/>
                    <a:pt x="12080" y="3675"/>
                  </a:cubicBezTo>
                  <a:cubicBezTo>
                    <a:pt x="12074" y="3673"/>
                    <a:pt x="12066" y="3672"/>
                    <a:pt x="12054" y="3672"/>
                  </a:cubicBezTo>
                  <a:cubicBezTo>
                    <a:pt x="11780" y="3672"/>
                    <a:pt x="9860" y="4240"/>
                    <a:pt x="8317" y="4650"/>
                  </a:cubicBezTo>
                  <a:cubicBezTo>
                    <a:pt x="8149" y="4566"/>
                    <a:pt x="7986" y="4482"/>
                    <a:pt x="7818" y="4403"/>
                  </a:cubicBezTo>
                  <a:cubicBezTo>
                    <a:pt x="8467" y="4324"/>
                    <a:pt x="10320" y="4032"/>
                    <a:pt x="11890" y="3181"/>
                  </a:cubicBezTo>
                  <a:cubicBezTo>
                    <a:pt x="11884" y="3179"/>
                    <a:pt x="11875" y="3178"/>
                    <a:pt x="11863" y="3178"/>
                  </a:cubicBezTo>
                  <a:cubicBezTo>
                    <a:pt x="11558" y="3178"/>
                    <a:pt x="9340" y="3835"/>
                    <a:pt x="7602" y="4297"/>
                  </a:cubicBezTo>
                  <a:cubicBezTo>
                    <a:pt x="7426" y="4209"/>
                    <a:pt x="7249" y="4125"/>
                    <a:pt x="7073" y="4041"/>
                  </a:cubicBezTo>
                  <a:cubicBezTo>
                    <a:pt x="8268" y="3847"/>
                    <a:pt x="10364" y="3397"/>
                    <a:pt x="12186" y="2409"/>
                  </a:cubicBezTo>
                  <a:cubicBezTo>
                    <a:pt x="12177" y="2405"/>
                    <a:pt x="12163" y="2404"/>
                    <a:pt x="12144" y="2404"/>
                  </a:cubicBezTo>
                  <a:cubicBezTo>
                    <a:pt x="11735" y="2404"/>
                    <a:pt x="9003" y="3206"/>
                    <a:pt x="6654" y="3838"/>
                  </a:cubicBezTo>
                  <a:cubicBezTo>
                    <a:pt x="6468" y="3754"/>
                    <a:pt x="6283" y="3666"/>
                    <a:pt x="6102" y="3582"/>
                  </a:cubicBezTo>
                  <a:cubicBezTo>
                    <a:pt x="7280" y="3287"/>
                    <a:pt x="9310" y="2656"/>
                    <a:pt x="11030" y="1522"/>
                  </a:cubicBezTo>
                  <a:cubicBezTo>
                    <a:pt x="11025" y="1521"/>
                    <a:pt x="11018" y="1520"/>
                    <a:pt x="11009" y="1520"/>
                  </a:cubicBezTo>
                  <a:cubicBezTo>
                    <a:pt x="10685" y="1520"/>
                    <a:pt x="8022" y="2555"/>
                    <a:pt x="5705" y="3402"/>
                  </a:cubicBezTo>
                  <a:cubicBezTo>
                    <a:pt x="5551" y="3331"/>
                    <a:pt x="5396" y="3260"/>
                    <a:pt x="5242" y="3190"/>
                  </a:cubicBezTo>
                  <a:cubicBezTo>
                    <a:pt x="6438" y="2877"/>
                    <a:pt x="8361" y="2255"/>
                    <a:pt x="10002" y="1174"/>
                  </a:cubicBezTo>
                  <a:cubicBezTo>
                    <a:pt x="9997" y="1172"/>
                    <a:pt x="9990" y="1171"/>
                    <a:pt x="9981" y="1171"/>
                  </a:cubicBezTo>
                  <a:cubicBezTo>
                    <a:pt x="9662" y="1171"/>
                    <a:pt x="7102" y="2163"/>
                    <a:pt x="4818" y="3000"/>
                  </a:cubicBezTo>
                  <a:cubicBezTo>
                    <a:pt x="4563" y="2885"/>
                    <a:pt x="4311" y="2775"/>
                    <a:pt x="4068" y="2674"/>
                  </a:cubicBezTo>
                  <a:cubicBezTo>
                    <a:pt x="5282" y="2471"/>
                    <a:pt x="7280" y="2021"/>
                    <a:pt x="9027" y="1081"/>
                  </a:cubicBezTo>
                  <a:cubicBezTo>
                    <a:pt x="9018" y="1078"/>
                    <a:pt x="9005" y="1076"/>
                    <a:pt x="8987" y="1076"/>
                  </a:cubicBezTo>
                  <a:cubicBezTo>
                    <a:pt x="8585" y="1076"/>
                    <a:pt x="5925" y="1842"/>
                    <a:pt x="3592" y="2466"/>
                  </a:cubicBezTo>
                  <a:cubicBezTo>
                    <a:pt x="3314" y="2347"/>
                    <a:pt x="3049" y="2237"/>
                    <a:pt x="2802" y="2135"/>
                  </a:cubicBezTo>
                  <a:cubicBezTo>
                    <a:pt x="3976" y="1959"/>
                    <a:pt x="6142" y="1518"/>
                    <a:pt x="8026" y="503"/>
                  </a:cubicBezTo>
                  <a:cubicBezTo>
                    <a:pt x="8017" y="500"/>
                    <a:pt x="8003" y="498"/>
                    <a:pt x="7984" y="498"/>
                  </a:cubicBezTo>
                  <a:cubicBezTo>
                    <a:pt x="7568" y="498"/>
                    <a:pt x="4738" y="1321"/>
                    <a:pt x="2352" y="1955"/>
                  </a:cubicBezTo>
                  <a:cubicBezTo>
                    <a:pt x="2198" y="1888"/>
                    <a:pt x="2048" y="1827"/>
                    <a:pt x="1907" y="1774"/>
                  </a:cubicBezTo>
                  <a:cubicBezTo>
                    <a:pt x="3010" y="1597"/>
                    <a:pt x="5326" y="1121"/>
                    <a:pt x="7307" y="5"/>
                  </a:cubicBezTo>
                  <a:cubicBezTo>
                    <a:pt x="7299" y="2"/>
                    <a:pt x="7287" y="1"/>
                    <a:pt x="7272" y="1"/>
                  </a:cubicBezTo>
                  <a:close/>
                </a:path>
              </a:pathLst>
            </a:custGeom>
            <a:gradFill>
              <a:gsLst>
                <a:gs pos="0">
                  <a:srgbClr val="AAC87F"/>
                </a:gs>
                <a:gs pos="100000">
                  <a:srgbClr val="68834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 rot="-1541150">
            <a:off x="7140107" y="2909656"/>
            <a:ext cx="1981028" cy="2690059"/>
            <a:chOff x="3173825" y="4826475"/>
            <a:chExt cx="137125" cy="186200"/>
          </a:xfrm>
        </p:grpSpPr>
        <p:sp>
          <p:nvSpPr>
            <p:cNvPr id="110" name="Google Shape;110;p2"/>
            <p:cNvSpPr/>
            <p:nvPr/>
          </p:nvSpPr>
          <p:spPr>
            <a:xfrm>
              <a:off x="3234425" y="4929275"/>
              <a:ext cx="35175" cy="62400"/>
            </a:xfrm>
            <a:custGeom>
              <a:avLst/>
              <a:gdLst/>
              <a:ahLst/>
              <a:cxnLst/>
              <a:rect l="l" t="t" r="r" b="b"/>
              <a:pathLst>
                <a:path w="1407" h="2496" extrusionOk="0">
                  <a:moveTo>
                    <a:pt x="1393" y="1"/>
                  </a:moveTo>
                  <a:cubicBezTo>
                    <a:pt x="1185" y="128"/>
                    <a:pt x="1035" y="292"/>
                    <a:pt x="899" y="451"/>
                  </a:cubicBezTo>
                  <a:cubicBezTo>
                    <a:pt x="762" y="609"/>
                    <a:pt x="643" y="777"/>
                    <a:pt x="546" y="949"/>
                  </a:cubicBezTo>
                  <a:cubicBezTo>
                    <a:pt x="360" y="1276"/>
                    <a:pt x="228" y="1633"/>
                    <a:pt x="135" y="1999"/>
                  </a:cubicBezTo>
                  <a:cubicBezTo>
                    <a:pt x="109" y="2083"/>
                    <a:pt x="87" y="2171"/>
                    <a:pt x="74" y="2255"/>
                  </a:cubicBezTo>
                  <a:cubicBezTo>
                    <a:pt x="65" y="2321"/>
                    <a:pt x="60" y="2409"/>
                    <a:pt x="16" y="2462"/>
                  </a:cubicBezTo>
                  <a:cubicBezTo>
                    <a:pt x="1" y="2478"/>
                    <a:pt x="11" y="2495"/>
                    <a:pt x="25" y="2495"/>
                  </a:cubicBezTo>
                  <a:cubicBezTo>
                    <a:pt x="31" y="2495"/>
                    <a:pt x="38" y="2492"/>
                    <a:pt x="43" y="2484"/>
                  </a:cubicBezTo>
                  <a:cubicBezTo>
                    <a:pt x="78" y="2440"/>
                    <a:pt x="83" y="2387"/>
                    <a:pt x="91" y="2334"/>
                  </a:cubicBezTo>
                  <a:cubicBezTo>
                    <a:pt x="100" y="2268"/>
                    <a:pt x="109" y="2202"/>
                    <a:pt x="122" y="2136"/>
                  </a:cubicBezTo>
                  <a:cubicBezTo>
                    <a:pt x="162" y="1964"/>
                    <a:pt x="210" y="1792"/>
                    <a:pt x="268" y="1615"/>
                  </a:cubicBezTo>
                  <a:cubicBezTo>
                    <a:pt x="400" y="1231"/>
                    <a:pt x="585" y="861"/>
                    <a:pt x="841" y="543"/>
                  </a:cubicBezTo>
                  <a:cubicBezTo>
                    <a:pt x="996" y="349"/>
                    <a:pt x="1172" y="164"/>
                    <a:pt x="1402" y="5"/>
                  </a:cubicBezTo>
                  <a:cubicBezTo>
                    <a:pt x="1406" y="1"/>
                    <a:pt x="1397" y="1"/>
                    <a:pt x="139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69125" y="4919350"/>
              <a:ext cx="24500" cy="9950"/>
            </a:xfrm>
            <a:custGeom>
              <a:avLst/>
              <a:gdLst/>
              <a:ahLst/>
              <a:cxnLst/>
              <a:rect l="l" t="t" r="r" b="b"/>
              <a:pathLst>
                <a:path w="980" h="398" extrusionOk="0">
                  <a:moveTo>
                    <a:pt x="980" y="1"/>
                  </a:moveTo>
                  <a:lnTo>
                    <a:pt x="980" y="1"/>
                  </a:lnTo>
                  <a:cubicBezTo>
                    <a:pt x="980" y="1"/>
                    <a:pt x="962" y="1"/>
                    <a:pt x="927" y="5"/>
                  </a:cubicBezTo>
                  <a:cubicBezTo>
                    <a:pt x="909" y="9"/>
                    <a:pt x="887" y="9"/>
                    <a:pt x="865" y="14"/>
                  </a:cubicBezTo>
                  <a:cubicBezTo>
                    <a:pt x="843" y="18"/>
                    <a:pt x="817" y="23"/>
                    <a:pt x="790" y="27"/>
                  </a:cubicBezTo>
                  <a:cubicBezTo>
                    <a:pt x="772" y="31"/>
                    <a:pt x="759" y="31"/>
                    <a:pt x="746" y="36"/>
                  </a:cubicBezTo>
                  <a:cubicBezTo>
                    <a:pt x="733" y="40"/>
                    <a:pt x="715" y="40"/>
                    <a:pt x="702" y="45"/>
                  </a:cubicBezTo>
                  <a:cubicBezTo>
                    <a:pt x="667" y="53"/>
                    <a:pt x="636" y="58"/>
                    <a:pt x="605" y="67"/>
                  </a:cubicBezTo>
                  <a:cubicBezTo>
                    <a:pt x="539" y="84"/>
                    <a:pt x="472" y="111"/>
                    <a:pt x="411" y="133"/>
                  </a:cubicBezTo>
                  <a:cubicBezTo>
                    <a:pt x="349" y="159"/>
                    <a:pt x="287" y="186"/>
                    <a:pt x="234" y="217"/>
                  </a:cubicBezTo>
                  <a:cubicBezTo>
                    <a:pt x="212" y="230"/>
                    <a:pt x="186" y="248"/>
                    <a:pt x="164" y="261"/>
                  </a:cubicBezTo>
                  <a:cubicBezTo>
                    <a:pt x="142" y="274"/>
                    <a:pt x="124" y="287"/>
                    <a:pt x="102" y="301"/>
                  </a:cubicBezTo>
                  <a:cubicBezTo>
                    <a:pt x="67" y="327"/>
                    <a:pt x="44" y="353"/>
                    <a:pt x="27" y="371"/>
                  </a:cubicBezTo>
                  <a:cubicBezTo>
                    <a:pt x="9" y="389"/>
                    <a:pt x="0" y="398"/>
                    <a:pt x="0" y="398"/>
                  </a:cubicBezTo>
                  <a:cubicBezTo>
                    <a:pt x="0" y="398"/>
                    <a:pt x="18" y="393"/>
                    <a:pt x="49" y="384"/>
                  </a:cubicBezTo>
                  <a:cubicBezTo>
                    <a:pt x="75" y="371"/>
                    <a:pt x="119" y="358"/>
                    <a:pt x="168" y="340"/>
                  </a:cubicBezTo>
                  <a:cubicBezTo>
                    <a:pt x="212" y="318"/>
                    <a:pt x="269" y="296"/>
                    <a:pt x="322" y="270"/>
                  </a:cubicBezTo>
                  <a:cubicBezTo>
                    <a:pt x="380" y="248"/>
                    <a:pt x="437" y="221"/>
                    <a:pt x="499" y="195"/>
                  </a:cubicBezTo>
                  <a:cubicBezTo>
                    <a:pt x="556" y="168"/>
                    <a:pt x="614" y="142"/>
                    <a:pt x="671" y="120"/>
                  </a:cubicBezTo>
                  <a:cubicBezTo>
                    <a:pt x="697" y="106"/>
                    <a:pt x="724" y="93"/>
                    <a:pt x="750" y="84"/>
                  </a:cubicBezTo>
                  <a:cubicBezTo>
                    <a:pt x="777" y="76"/>
                    <a:pt x="799" y="62"/>
                    <a:pt x="821" y="53"/>
                  </a:cubicBezTo>
                  <a:cubicBezTo>
                    <a:pt x="869" y="36"/>
                    <a:pt x="905" y="23"/>
                    <a:pt x="936" y="14"/>
                  </a:cubicBezTo>
                  <a:cubicBezTo>
                    <a:pt x="962" y="5"/>
                    <a:pt x="980" y="1"/>
                    <a:pt x="98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7575" y="4924875"/>
              <a:ext cx="24950" cy="6850"/>
            </a:xfrm>
            <a:custGeom>
              <a:avLst/>
              <a:gdLst/>
              <a:ahLst/>
              <a:cxnLst/>
              <a:rect l="l" t="t" r="r" b="b"/>
              <a:pathLst>
                <a:path w="998" h="274" extrusionOk="0">
                  <a:moveTo>
                    <a:pt x="945" y="0"/>
                  </a:moveTo>
                  <a:cubicBezTo>
                    <a:pt x="914" y="0"/>
                    <a:pt x="870" y="5"/>
                    <a:pt x="821" y="9"/>
                  </a:cubicBezTo>
                  <a:cubicBezTo>
                    <a:pt x="768" y="18"/>
                    <a:pt x="706" y="22"/>
                    <a:pt x="649" y="35"/>
                  </a:cubicBezTo>
                  <a:cubicBezTo>
                    <a:pt x="583" y="49"/>
                    <a:pt x="521" y="62"/>
                    <a:pt x="455" y="80"/>
                  </a:cubicBezTo>
                  <a:cubicBezTo>
                    <a:pt x="424" y="88"/>
                    <a:pt x="393" y="97"/>
                    <a:pt x="367" y="106"/>
                  </a:cubicBezTo>
                  <a:cubicBezTo>
                    <a:pt x="336" y="115"/>
                    <a:pt x="305" y="124"/>
                    <a:pt x="279" y="137"/>
                  </a:cubicBezTo>
                  <a:cubicBezTo>
                    <a:pt x="221" y="154"/>
                    <a:pt x="168" y="177"/>
                    <a:pt x="124" y="194"/>
                  </a:cubicBezTo>
                  <a:cubicBezTo>
                    <a:pt x="84" y="216"/>
                    <a:pt x="54" y="234"/>
                    <a:pt x="31" y="247"/>
                  </a:cubicBezTo>
                  <a:cubicBezTo>
                    <a:pt x="23" y="256"/>
                    <a:pt x="14" y="265"/>
                    <a:pt x="9" y="269"/>
                  </a:cubicBezTo>
                  <a:cubicBezTo>
                    <a:pt x="18" y="265"/>
                    <a:pt x="27" y="260"/>
                    <a:pt x="40" y="256"/>
                  </a:cubicBezTo>
                  <a:cubicBezTo>
                    <a:pt x="67" y="247"/>
                    <a:pt x="106" y="234"/>
                    <a:pt x="151" y="221"/>
                  </a:cubicBezTo>
                  <a:cubicBezTo>
                    <a:pt x="195" y="207"/>
                    <a:pt x="252" y="194"/>
                    <a:pt x="309" y="177"/>
                  </a:cubicBezTo>
                  <a:cubicBezTo>
                    <a:pt x="340" y="168"/>
                    <a:pt x="371" y="159"/>
                    <a:pt x="402" y="150"/>
                  </a:cubicBezTo>
                  <a:cubicBezTo>
                    <a:pt x="433" y="141"/>
                    <a:pt x="464" y="132"/>
                    <a:pt x="495" y="124"/>
                  </a:cubicBezTo>
                  <a:cubicBezTo>
                    <a:pt x="556" y="106"/>
                    <a:pt x="618" y="88"/>
                    <a:pt x="676" y="75"/>
                  </a:cubicBezTo>
                  <a:cubicBezTo>
                    <a:pt x="737" y="62"/>
                    <a:pt x="790" y="44"/>
                    <a:pt x="839" y="35"/>
                  </a:cubicBezTo>
                  <a:cubicBezTo>
                    <a:pt x="883" y="22"/>
                    <a:pt x="923" y="13"/>
                    <a:pt x="954" y="9"/>
                  </a:cubicBezTo>
                  <a:cubicBezTo>
                    <a:pt x="980" y="0"/>
                    <a:pt x="998" y="0"/>
                    <a:pt x="998" y="0"/>
                  </a:cubicBezTo>
                  <a:close/>
                  <a:moveTo>
                    <a:pt x="9" y="269"/>
                  </a:moveTo>
                  <a:cubicBezTo>
                    <a:pt x="5" y="269"/>
                    <a:pt x="1" y="274"/>
                    <a:pt x="1" y="274"/>
                  </a:cubicBezTo>
                  <a:cubicBezTo>
                    <a:pt x="1" y="274"/>
                    <a:pt x="5" y="274"/>
                    <a:pt x="9" y="269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62400" y="4929600"/>
              <a:ext cx="24625" cy="6750"/>
            </a:xfrm>
            <a:custGeom>
              <a:avLst/>
              <a:gdLst/>
              <a:ahLst/>
              <a:cxnLst/>
              <a:rect l="l" t="t" r="r" b="b"/>
              <a:pathLst>
                <a:path w="985" h="270" extrusionOk="0">
                  <a:moveTo>
                    <a:pt x="984" y="1"/>
                  </a:moveTo>
                  <a:cubicBezTo>
                    <a:pt x="984" y="1"/>
                    <a:pt x="966" y="5"/>
                    <a:pt x="940" y="5"/>
                  </a:cubicBezTo>
                  <a:cubicBezTo>
                    <a:pt x="927" y="5"/>
                    <a:pt x="905" y="10"/>
                    <a:pt x="887" y="10"/>
                  </a:cubicBezTo>
                  <a:cubicBezTo>
                    <a:pt x="865" y="14"/>
                    <a:pt x="843" y="14"/>
                    <a:pt x="816" y="18"/>
                  </a:cubicBezTo>
                  <a:cubicBezTo>
                    <a:pt x="768" y="23"/>
                    <a:pt x="711" y="27"/>
                    <a:pt x="649" y="40"/>
                  </a:cubicBezTo>
                  <a:cubicBezTo>
                    <a:pt x="587" y="49"/>
                    <a:pt x="525" y="63"/>
                    <a:pt x="459" y="76"/>
                  </a:cubicBezTo>
                  <a:cubicBezTo>
                    <a:pt x="397" y="89"/>
                    <a:pt x="336" y="107"/>
                    <a:pt x="278" y="129"/>
                  </a:cubicBezTo>
                  <a:cubicBezTo>
                    <a:pt x="221" y="146"/>
                    <a:pt x="172" y="168"/>
                    <a:pt x="128" y="190"/>
                  </a:cubicBezTo>
                  <a:cubicBezTo>
                    <a:pt x="111" y="199"/>
                    <a:pt x="89" y="213"/>
                    <a:pt x="75" y="221"/>
                  </a:cubicBezTo>
                  <a:cubicBezTo>
                    <a:pt x="58" y="230"/>
                    <a:pt x="44" y="239"/>
                    <a:pt x="36" y="248"/>
                  </a:cubicBezTo>
                  <a:cubicBezTo>
                    <a:pt x="14" y="261"/>
                    <a:pt x="0" y="270"/>
                    <a:pt x="0" y="270"/>
                  </a:cubicBezTo>
                  <a:cubicBezTo>
                    <a:pt x="0" y="270"/>
                    <a:pt x="18" y="265"/>
                    <a:pt x="44" y="257"/>
                  </a:cubicBezTo>
                  <a:cubicBezTo>
                    <a:pt x="58" y="252"/>
                    <a:pt x="75" y="248"/>
                    <a:pt x="93" y="243"/>
                  </a:cubicBezTo>
                  <a:cubicBezTo>
                    <a:pt x="115" y="239"/>
                    <a:pt x="133" y="235"/>
                    <a:pt x="159" y="226"/>
                  </a:cubicBezTo>
                  <a:cubicBezTo>
                    <a:pt x="203" y="213"/>
                    <a:pt x="256" y="199"/>
                    <a:pt x="313" y="186"/>
                  </a:cubicBezTo>
                  <a:cubicBezTo>
                    <a:pt x="371" y="168"/>
                    <a:pt x="433" y="151"/>
                    <a:pt x="494" y="138"/>
                  </a:cubicBezTo>
                  <a:cubicBezTo>
                    <a:pt x="556" y="120"/>
                    <a:pt x="618" y="102"/>
                    <a:pt x="675" y="89"/>
                  </a:cubicBezTo>
                  <a:cubicBezTo>
                    <a:pt x="733" y="76"/>
                    <a:pt x="786" y="58"/>
                    <a:pt x="834" y="45"/>
                  </a:cubicBezTo>
                  <a:cubicBezTo>
                    <a:pt x="856" y="40"/>
                    <a:pt x="878" y="36"/>
                    <a:pt x="896" y="27"/>
                  </a:cubicBezTo>
                  <a:cubicBezTo>
                    <a:pt x="918" y="23"/>
                    <a:pt x="931" y="18"/>
                    <a:pt x="944" y="14"/>
                  </a:cubicBezTo>
                  <a:cubicBezTo>
                    <a:pt x="971" y="5"/>
                    <a:pt x="984" y="1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57975" y="4933125"/>
              <a:ext cx="26175" cy="8200"/>
            </a:xfrm>
            <a:custGeom>
              <a:avLst/>
              <a:gdLst/>
              <a:ahLst/>
              <a:cxnLst/>
              <a:rect l="l" t="t" r="r" b="b"/>
              <a:pathLst>
                <a:path w="1047" h="328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1046" y="1"/>
                    <a:pt x="1024" y="5"/>
                    <a:pt x="993" y="5"/>
                  </a:cubicBezTo>
                  <a:cubicBezTo>
                    <a:pt x="963" y="10"/>
                    <a:pt x="918" y="14"/>
                    <a:pt x="865" y="23"/>
                  </a:cubicBezTo>
                  <a:cubicBezTo>
                    <a:pt x="839" y="27"/>
                    <a:pt x="813" y="32"/>
                    <a:pt x="782" y="41"/>
                  </a:cubicBezTo>
                  <a:cubicBezTo>
                    <a:pt x="751" y="45"/>
                    <a:pt x="720" y="54"/>
                    <a:pt x="689" y="58"/>
                  </a:cubicBezTo>
                  <a:cubicBezTo>
                    <a:pt x="623" y="76"/>
                    <a:pt x="557" y="94"/>
                    <a:pt x="490" y="111"/>
                  </a:cubicBezTo>
                  <a:cubicBezTo>
                    <a:pt x="429" y="133"/>
                    <a:pt x="363" y="155"/>
                    <a:pt x="305" y="177"/>
                  </a:cubicBezTo>
                  <a:cubicBezTo>
                    <a:pt x="274" y="191"/>
                    <a:pt x="248" y="204"/>
                    <a:pt x="221" y="213"/>
                  </a:cubicBezTo>
                  <a:cubicBezTo>
                    <a:pt x="199" y="226"/>
                    <a:pt x="173" y="239"/>
                    <a:pt x="151" y="248"/>
                  </a:cubicBezTo>
                  <a:cubicBezTo>
                    <a:pt x="138" y="252"/>
                    <a:pt x="129" y="257"/>
                    <a:pt x="120" y="261"/>
                  </a:cubicBezTo>
                  <a:cubicBezTo>
                    <a:pt x="107" y="270"/>
                    <a:pt x="98" y="274"/>
                    <a:pt x="89" y="279"/>
                  </a:cubicBezTo>
                  <a:cubicBezTo>
                    <a:pt x="71" y="288"/>
                    <a:pt x="58" y="297"/>
                    <a:pt x="45" y="301"/>
                  </a:cubicBezTo>
                  <a:cubicBezTo>
                    <a:pt x="18" y="319"/>
                    <a:pt x="1" y="327"/>
                    <a:pt x="1" y="327"/>
                  </a:cubicBezTo>
                  <a:cubicBezTo>
                    <a:pt x="1" y="327"/>
                    <a:pt x="18" y="323"/>
                    <a:pt x="49" y="319"/>
                  </a:cubicBezTo>
                  <a:cubicBezTo>
                    <a:pt x="63" y="314"/>
                    <a:pt x="80" y="310"/>
                    <a:pt x="102" y="305"/>
                  </a:cubicBezTo>
                  <a:cubicBezTo>
                    <a:pt x="116" y="305"/>
                    <a:pt x="124" y="301"/>
                    <a:pt x="138" y="297"/>
                  </a:cubicBezTo>
                  <a:cubicBezTo>
                    <a:pt x="146" y="297"/>
                    <a:pt x="160" y="292"/>
                    <a:pt x="173" y="288"/>
                  </a:cubicBezTo>
                  <a:cubicBezTo>
                    <a:pt x="195" y="279"/>
                    <a:pt x="226" y="274"/>
                    <a:pt x="252" y="266"/>
                  </a:cubicBezTo>
                  <a:cubicBezTo>
                    <a:pt x="283" y="257"/>
                    <a:pt x="310" y="248"/>
                    <a:pt x="340" y="235"/>
                  </a:cubicBezTo>
                  <a:cubicBezTo>
                    <a:pt x="402" y="217"/>
                    <a:pt x="464" y="191"/>
                    <a:pt x="530" y="169"/>
                  </a:cubicBezTo>
                  <a:cubicBezTo>
                    <a:pt x="592" y="147"/>
                    <a:pt x="654" y="124"/>
                    <a:pt x="715" y="102"/>
                  </a:cubicBezTo>
                  <a:cubicBezTo>
                    <a:pt x="746" y="94"/>
                    <a:pt x="773" y="80"/>
                    <a:pt x="799" y="72"/>
                  </a:cubicBezTo>
                  <a:cubicBezTo>
                    <a:pt x="830" y="63"/>
                    <a:pt x="857" y="58"/>
                    <a:pt x="879" y="49"/>
                  </a:cubicBezTo>
                  <a:cubicBezTo>
                    <a:pt x="927" y="36"/>
                    <a:pt x="971" y="23"/>
                    <a:pt x="998" y="14"/>
                  </a:cubicBezTo>
                  <a:cubicBezTo>
                    <a:pt x="1029" y="5"/>
                    <a:pt x="1046" y="1"/>
                    <a:pt x="104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52800" y="4938325"/>
              <a:ext cx="27150" cy="8175"/>
            </a:xfrm>
            <a:custGeom>
              <a:avLst/>
              <a:gdLst/>
              <a:ahLst/>
              <a:cxnLst/>
              <a:rect l="l" t="t" r="r" b="b"/>
              <a:pathLst>
                <a:path w="1086" h="327" extrusionOk="0">
                  <a:moveTo>
                    <a:pt x="1033" y="0"/>
                  </a:moveTo>
                  <a:cubicBezTo>
                    <a:pt x="1002" y="0"/>
                    <a:pt x="953" y="0"/>
                    <a:pt x="900" y="5"/>
                  </a:cubicBezTo>
                  <a:cubicBezTo>
                    <a:pt x="843" y="14"/>
                    <a:pt x="777" y="22"/>
                    <a:pt x="711" y="36"/>
                  </a:cubicBezTo>
                  <a:cubicBezTo>
                    <a:pt x="645" y="49"/>
                    <a:pt x="578" y="71"/>
                    <a:pt x="508" y="89"/>
                  </a:cubicBezTo>
                  <a:cubicBezTo>
                    <a:pt x="442" y="111"/>
                    <a:pt x="375" y="133"/>
                    <a:pt x="314" y="159"/>
                  </a:cubicBezTo>
                  <a:cubicBezTo>
                    <a:pt x="252" y="181"/>
                    <a:pt x="199" y="208"/>
                    <a:pt x="150" y="234"/>
                  </a:cubicBezTo>
                  <a:cubicBezTo>
                    <a:pt x="102" y="256"/>
                    <a:pt x="67" y="283"/>
                    <a:pt x="40" y="296"/>
                  </a:cubicBezTo>
                  <a:cubicBezTo>
                    <a:pt x="14" y="314"/>
                    <a:pt x="0" y="327"/>
                    <a:pt x="0" y="327"/>
                  </a:cubicBezTo>
                  <a:cubicBezTo>
                    <a:pt x="0" y="327"/>
                    <a:pt x="18" y="318"/>
                    <a:pt x="49" y="314"/>
                  </a:cubicBezTo>
                  <a:cubicBezTo>
                    <a:pt x="80" y="305"/>
                    <a:pt x="124" y="291"/>
                    <a:pt x="173" y="278"/>
                  </a:cubicBezTo>
                  <a:cubicBezTo>
                    <a:pt x="221" y="261"/>
                    <a:pt x="283" y="247"/>
                    <a:pt x="345" y="225"/>
                  </a:cubicBezTo>
                  <a:cubicBezTo>
                    <a:pt x="406" y="208"/>
                    <a:pt x="473" y="186"/>
                    <a:pt x="543" y="164"/>
                  </a:cubicBezTo>
                  <a:cubicBezTo>
                    <a:pt x="609" y="141"/>
                    <a:pt x="675" y="119"/>
                    <a:pt x="737" y="97"/>
                  </a:cubicBezTo>
                  <a:cubicBezTo>
                    <a:pt x="803" y="75"/>
                    <a:pt x="861" y="58"/>
                    <a:pt x="909" y="44"/>
                  </a:cubicBezTo>
                  <a:cubicBezTo>
                    <a:pt x="962" y="31"/>
                    <a:pt x="1006" y="18"/>
                    <a:pt x="1037" y="14"/>
                  </a:cubicBezTo>
                  <a:cubicBezTo>
                    <a:pt x="1050" y="9"/>
                    <a:pt x="1064" y="9"/>
                    <a:pt x="1072" y="5"/>
                  </a:cubicBezTo>
                  <a:lnTo>
                    <a:pt x="1086" y="5"/>
                  </a:lnTo>
                  <a:cubicBezTo>
                    <a:pt x="1086" y="5"/>
                    <a:pt x="1081" y="5"/>
                    <a:pt x="107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249700" y="4943075"/>
              <a:ext cx="23425" cy="9050"/>
            </a:xfrm>
            <a:custGeom>
              <a:avLst/>
              <a:gdLst/>
              <a:ahLst/>
              <a:cxnLst/>
              <a:rect l="l" t="t" r="r" b="b"/>
              <a:pathLst>
                <a:path w="937" h="362" extrusionOk="0">
                  <a:moveTo>
                    <a:pt x="927" y="0"/>
                  </a:moveTo>
                  <a:cubicBezTo>
                    <a:pt x="919" y="0"/>
                    <a:pt x="910" y="4"/>
                    <a:pt x="892" y="4"/>
                  </a:cubicBezTo>
                  <a:cubicBezTo>
                    <a:pt x="866" y="9"/>
                    <a:pt x="826" y="18"/>
                    <a:pt x="777" y="31"/>
                  </a:cubicBezTo>
                  <a:cubicBezTo>
                    <a:pt x="729" y="40"/>
                    <a:pt x="676" y="53"/>
                    <a:pt x="619" y="71"/>
                  </a:cubicBezTo>
                  <a:cubicBezTo>
                    <a:pt x="561" y="88"/>
                    <a:pt x="504" y="110"/>
                    <a:pt x="442" y="132"/>
                  </a:cubicBezTo>
                  <a:cubicBezTo>
                    <a:pt x="385" y="154"/>
                    <a:pt x="327" y="181"/>
                    <a:pt x="274" y="207"/>
                  </a:cubicBezTo>
                  <a:cubicBezTo>
                    <a:pt x="226" y="229"/>
                    <a:pt x="177" y="260"/>
                    <a:pt x="138" y="278"/>
                  </a:cubicBezTo>
                  <a:cubicBezTo>
                    <a:pt x="124" y="287"/>
                    <a:pt x="116" y="291"/>
                    <a:pt x="107" y="296"/>
                  </a:cubicBezTo>
                  <a:cubicBezTo>
                    <a:pt x="98" y="300"/>
                    <a:pt x="89" y="304"/>
                    <a:pt x="80" y="313"/>
                  </a:cubicBezTo>
                  <a:cubicBezTo>
                    <a:pt x="63" y="322"/>
                    <a:pt x="49" y="331"/>
                    <a:pt x="41" y="335"/>
                  </a:cubicBezTo>
                  <a:lnTo>
                    <a:pt x="1" y="362"/>
                  </a:lnTo>
                  <a:cubicBezTo>
                    <a:pt x="1" y="362"/>
                    <a:pt x="19" y="357"/>
                    <a:pt x="45" y="353"/>
                  </a:cubicBezTo>
                  <a:cubicBezTo>
                    <a:pt x="58" y="349"/>
                    <a:pt x="76" y="344"/>
                    <a:pt x="94" y="340"/>
                  </a:cubicBezTo>
                  <a:cubicBezTo>
                    <a:pt x="102" y="335"/>
                    <a:pt x="111" y="335"/>
                    <a:pt x="124" y="331"/>
                  </a:cubicBezTo>
                  <a:cubicBezTo>
                    <a:pt x="133" y="326"/>
                    <a:pt x="142" y="326"/>
                    <a:pt x="155" y="322"/>
                  </a:cubicBezTo>
                  <a:cubicBezTo>
                    <a:pt x="199" y="304"/>
                    <a:pt x="252" y="287"/>
                    <a:pt x="305" y="265"/>
                  </a:cubicBezTo>
                  <a:cubicBezTo>
                    <a:pt x="363" y="247"/>
                    <a:pt x="420" y="221"/>
                    <a:pt x="477" y="194"/>
                  </a:cubicBezTo>
                  <a:cubicBezTo>
                    <a:pt x="535" y="168"/>
                    <a:pt x="592" y="146"/>
                    <a:pt x="645" y="124"/>
                  </a:cubicBezTo>
                  <a:cubicBezTo>
                    <a:pt x="698" y="97"/>
                    <a:pt x="751" y="75"/>
                    <a:pt x="791" y="57"/>
                  </a:cubicBezTo>
                  <a:cubicBezTo>
                    <a:pt x="835" y="40"/>
                    <a:pt x="870" y="22"/>
                    <a:pt x="896" y="13"/>
                  </a:cubicBezTo>
                  <a:cubicBezTo>
                    <a:pt x="910" y="9"/>
                    <a:pt x="919" y="4"/>
                    <a:pt x="927" y="4"/>
                  </a:cubicBezTo>
                  <a:cubicBezTo>
                    <a:pt x="932" y="0"/>
                    <a:pt x="936" y="0"/>
                    <a:pt x="936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6400" y="4947375"/>
              <a:ext cx="22525" cy="10375"/>
            </a:xfrm>
            <a:custGeom>
              <a:avLst/>
              <a:gdLst/>
              <a:ahLst/>
              <a:cxnLst/>
              <a:rect l="l" t="t" r="r" b="b"/>
              <a:pathLst>
                <a:path w="901" h="415" extrusionOk="0">
                  <a:moveTo>
                    <a:pt x="901" y="0"/>
                  </a:moveTo>
                  <a:cubicBezTo>
                    <a:pt x="900" y="0"/>
                    <a:pt x="887" y="5"/>
                    <a:pt x="861" y="9"/>
                  </a:cubicBezTo>
                  <a:cubicBezTo>
                    <a:pt x="834" y="18"/>
                    <a:pt x="795" y="27"/>
                    <a:pt x="751" y="44"/>
                  </a:cubicBezTo>
                  <a:cubicBezTo>
                    <a:pt x="702" y="57"/>
                    <a:pt x="649" y="75"/>
                    <a:pt x="596" y="97"/>
                  </a:cubicBezTo>
                  <a:cubicBezTo>
                    <a:pt x="539" y="119"/>
                    <a:pt x="486" y="141"/>
                    <a:pt x="429" y="168"/>
                  </a:cubicBezTo>
                  <a:cubicBezTo>
                    <a:pt x="371" y="190"/>
                    <a:pt x="314" y="221"/>
                    <a:pt x="265" y="247"/>
                  </a:cubicBezTo>
                  <a:cubicBezTo>
                    <a:pt x="212" y="274"/>
                    <a:pt x="168" y="300"/>
                    <a:pt x="129" y="322"/>
                  </a:cubicBezTo>
                  <a:cubicBezTo>
                    <a:pt x="120" y="331"/>
                    <a:pt x="111" y="335"/>
                    <a:pt x="102" y="340"/>
                  </a:cubicBezTo>
                  <a:cubicBezTo>
                    <a:pt x="93" y="349"/>
                    <a:pt x="84" y="353"/>
                    <a:pt x="76" y="357"/>
                  </a:cubicBezTo>
                  <a:cubicBezTo>
                    <a:pt x="62" y="371"/>
                    <a:pt x="49" y="379"/>
                    <a:pt x="36" y="388"/>
                  </a:cubicBezTo>
                  <a:cubicBezTo>
                    <a:pt x="14" y="402"/>
                    <a:pt x="1" y="415"/>
                    <a:pt x="1" y="415"/>
                  </a:cubicBezTo>
                  <a:cubicBezTo>
                    <a:pt x="1" y="415"/>
                    <a:pt x="18" y="410"/>
                    <a:pt x="45" y="402"/>
                  </a:cubicBezTo>
                  <a:cubicBezTo>
                    <a:pt x="49" y="397"/>
                    <a:pt x="58" y="397"/>
                    <a:pt x="62" y="393"/>
                  </a:cubicBezTo>
                  <a:cubicBezTo>
                    <a:pt x="71" y="393"/>
                    <a:pt x="80" y="388"/>
                    <a:pt x="89" y="384"/>
                  </a:cubicBezTo>
                  <a:cubicBezTo>
                    <a:pt x="98" y="384"/>
                    <a:pt x="106" y="379"/>
                    <a:pt x="115" y="375"/>
                  </a:cubicBezTo>
                  <a:cubicBezTo>
                    <a:pt x="129" y="371"/>
                    <a:pt x="137" y="366"/>
                    <a:pt x="146" y="362"/>
                  </a:cubicBezTo>
                  <a:cubicBezTo>
                    <a:pt x="190" y="344"/>
                    <a:pt x="239" y="322"/>
                    <a:pt x="292" y="296"/>
                  </a:cubicBezTo>
                  <a:cubicBezTo>
                    <a:pt x="345" y="274"/>
                    <a:pt x="402" y="243"/>
                    <a:pt x="455" y="216"/>
                  </a:cubicBezTo>
                  <a:cubicBezTo>
                    <a:pt x="508" y="185"/>
                    <a:pt x="565" y="159"/>
                    <a:pt x="618" y="132"/>
                  </a:cubicBezTo>
                  <a:cubicBezTo>
                    <a:pt x="667" y="106"/>
                    <a:pt x="715" y="84"/>
                    <a:pt x="759" y="62"/>
                  </a:cubicBezTo>
                  <a:cubicBezTo>
                    <a:pt x="799" y="44"/>
                    <a:pt x="834" y="27"/>
                    <a:pt x="861" y="18"/>
                  </a:cubicBezTo>
                  <a:cubicBezTo>
                    <a:pt x="887" y="5"/>
                    <a:pt x="900" y="0"/>
                    <a:pt x="90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43100" y="4951675"/>
              <a:ext cx="23300" cy="11700"/>
            </a:xfrm>
            <a:custGeom>
              <a:avLst/>
              <a:gdLst/>
              <a:ahLst/>
              <a:cxnLst/>
              <a:rect l="l" t="t" r="r" b="b"/>
              <a:pathLst>
                <a:path w="932" h="468" extrusionOk="0">
                  <a:moveTo>
                    <a:pt x="931" y="0"/>
                  </a:moveTo>
                  <a:lnTo>
                    <a:pt x="931" y="0"/>
                  </a:lnTo>
                  <a:cubicBezTo>
                    <a:pt x="931" y="0"/>
                    <a:pt x="913" y="5"/>
                    <a:pt x="887" y="13"/>
                  </a:cubicBezTo>
                  <a:cubicBezTo>
                    <a:pt x="856" y="22"/>
                    <a:pt x="816" y="31"/>
                    <a:pt x="772" y="49"/>
                  </a:cubicBezTo>
                  <a:cubicBezTo>
                    <a:pt x="724" y="66"/>
                    <a:pt x="671" y="88"/>
                    <a:pt x="613" y="110"/>
                  </a:cubicBezTo>
                  <a:cubicBezTo>
                    <a:pt x="556" y="137"/>
                    <a:pt x="499" y="163"/>
                    <a:pt x="441" y="194"/>
                  </a:cubicBezTo>
                  <a:cubicBezTo>
                    <a:pt x="380" y="221"/>
                    <a:pt x="327" y="252"/>
                    <a:pt x="274" y="282"/>
                  </a:cubicBezTo>
                  <a:cubicBezTo>
                    <a:pt x="221" y="313"/>
                    <a:pt x="177" y="349"/>
                    <a:pt x="137" y="375"/>
                  </a:cubicBezTo>
                  <a:cubicBezTo>
                    <a:pt x="97" y="402"/>
                    <a:pt x="62" y="428"/>
                    <a:pt x="40" y="441"/>
                  </a:cubicBezTo>
                  <a:cubicBezTo>
                    <a:pt x="27" y="450"/>
                    <a:pt x="18" y="455"/>
                    <a:pt x="13" y="459"/>
                  </a:cubicBezTo>
                  <a:cubicBezTo>
                    <a:pt x="5" y="463"/>
                    <a:pt x="0" y="468"/>
                    <a:pt x="0" y="468"/>
                  </a:cubicBezTo>
                  <a:cubicBezTo>
                    <a:pt x="0" y="468"/>
                    <a:pt x="5" y="463"/>
                    <a:pt x="13" y="463"/>
                  </a:cubicBezTo>
                  <a:cubicBezTo>
                    <a:pt x="18" y="463"/>
                    <a:pt x="31" y="459"/>
                    <a:pt x="44" y="459"/>
                  </a:cubicBezTo>
                  <a:cubicBezTo>
                    <a:pt x="71" y="450"/>
                    <a:pt x="111" y="437"/>
                    <a:pt x="155" y="419"/>
                  </a:cubicBezTo>
                  <a:cubicBezTo>
                    <a:pt x="203" y="397"/>
                    <a:pt x="252" y="371"/>
                    <a:pt x="305" y="344"/>
                  </a:cubicBezTo>
                  <a:cubicBezTo>
                    <a:pt x="362" y="313"/>
                    <a:pt x="415" y="282"/>
                    <a:pt x="472" y="252"/>
                  </a:cubicBezTo>
                  <a:cubicBezTo>
                    <a:pt x="530" y="216"/>
                    <a:pt x="587" y="185"/>
                    <a:pt x="636" y="155"/>
                  </a:cubicBezTo>
                  <a:cubicBezTo>
                    <a:pt x="688" y="128"/>
                    <a:pt x="741" y="97"/>
                    <a:pt x="786" y="75"/>
                  </a:cubicBezTo>
                  <a:cubicBezTo>
                    <a:pt x="825" y="53"/>
                    <a:pt x="865" y="35"/>
                    <a:pt x="887" y="22"/>
                  </a:cubicBezTo>
                  <a:cubicBezTo>
                    <a:pt x="913" y="9"/>
                    <a:pt x="931" y="0"/>
                    <a:pt x="93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40775" y="4959825"/>
              <a:ext cx="19000" cy="10275"/>
            </a:xfrm>
            <a:custGeom>
              <a:avLst/>
              <a:gdLst/>
              <a:ahLst/>
              <a:cxnLst/>
              <a:rect l="l" t="t" r="r" b="b"/>
              <a:pathLst>
                <a:path w="760" h="411" extrusionOk="0">
                  <a:moveTo>
                    <a:pt x="759" y="1"/>
                  </a:moveTo>
                  <a:cubicBezTo>
                    <a:pt x="759" y="1"/>
                    <a:pt x="746" y="5"/>
                    <a:pt x="724" y="14"/>
                  </a:cubicBezTo>
                  <a:cubicBezTo>
                    <a:pt x="711" y="18"/>
                    <a:pt x="698" y="27"/>
                    <a:pt x="684" y="31"/>
                  </a:cubicBezTo>
                  <a:cubicBezTo>
                    <a:pt x="667" y="40"/>
                    <a:pt x="649" y="45"/>
                    <a:pt x="631" y="54"/>
                  </a:cubicBezTo>
                  <a:cubicBezTo>
                    <a:pt x="596" y="71"/>
                    <a:pt x="552" y="93"/>
                    <a:pt x="508" y="115"/>
                  </a:cubicBezTo>
                  <a:cubicBezTo>
                    <a:pt x="464" y="133"/>
                    <a:pt x="415" y="159"/>
                    <a:pt x="367" y="181"/>
                  </a:cubicBezTo>
                  <a:cubicBezTo>
                    <a:pt x="345" y="195"/>
                    <a:pt x="318" y="204"/>
                    <a:pt x="296" y="217"/>
                  </a:cubicBezTo>
                  <a:cubicBezTo>
                    <a:pt x="283" y="221"/>
                    <a:pt x="274" y="230"/>
                    <a:pt x="261" y="234"/>
                  </a:cubicBezTo>
                  <a:cubicBezTo>
                    <a:pt x="252" y="239"/>
                    <a:pt x="239" y="248"/>
                    <a:pt x="230" y="252"/>
                  </a:cubicBezTo>
                  <a:cubicBezTo>
                    <a:pt x="186" y="274"/>
                    <a:pt x="146" y="301"/>
                    <a:pt x="111" y="323"/>
                  </a:cubicBezTo>
                  <a:cubicBezTo>
                    <a:pt x="102" y="331"/>
                    <a:pt x="93" y="336"/>
                    <a:pt x="84" y="340"/>
                  </a:cubicBezTo>
                  <a:cubicBezTo>
                    <a:pt x="80" y="345"/>
                    <a:pt x="71" y="349"/>
                    <a:pt x="67" y="358"/>
                  </a:cubicBezTo>
                  <a:cubicBezTo>
                    <a:pt x="54" y="367"/>
                    <a:pt x="40" y="376"/>
                    <a:pt x="31" y="384"/>
                  </a:cubicBezTo>
                  <a:cubicBezTo>
                    <a:pt x="9" y="402"/>
                    <a:pt x="1" y="411"/>
                    <a:pt x="1" y="411"/>
                  </a:cubicBezTo>
                  <a:cubicBezTo>
                    <a:pt x="1" y="411"/>
                    <a:pt x="14" y="406"/>
                    <a:pt x="36" y="402"/>
                  </a:cubicBezTo>
                  <a:cubicBezTo>
                    <a:pt x="49" y="398"/>
                    <a:pt x="62" y="393"/>
                    <a:pt x="80" y="389"/>
                  </a:cubicBezTo>
                  <a:cubicBezTo>
                    <a:pt x="93" y="384"/>
                    <a:pt x="111" y="380"/>
                    <a:pt x="133" y="371"/>
                  </a:cubicBezTo>
                  <a:cubicBezTo>
                    <a:pt x="168" y="354"/>
                    <a:pt x="212" y="336"/>
                    <a:pt x="256" y="314"/>
                  </a:cubicBezTo>
                  <a:cubicBezTo>
                    <a:pt x="270" y="305"/>
                    <a:pt x="279" y="301"/>
                    <a:pt x="292" y="292"/>
                  </a:cubicBezTo>
                  <a:cubicBezTo>
                    <a:pt x="301" y="287"/>
                    <a:pt x="314" y="279"/>
                    <a:pt x="327" y="274"/>
                  </a:cubicBezTo>
                  <a:cubicBezTo>
                    <a:pt x="349" y="261"/>
                    <a:pt x="371" y="248"/>
                    <a:pt x="398" y="234"/>
                  </a:cubicBezTo>
                  <a:cubicBezTo>
                    <a:pt x="442" y="204"/>
                    <a:pt x="486" y="177"/>
                    <a:pt x="530" y="146"/>
                  </a:cubicBezTo>
                  <a:cubicBezTo>
                    <a:pt x="574" y="120"/>
                    <a:pt x="614" y="98"/>
                    <a:pt x="645" y="76"/>
                  </a:cubicBezTo>
                  <a:cubicBezTo>
                    <a:pt x="662" y="62"/>
                    <a:pt x="680" y="54"/>
                    <a:pt x="693" y="45"/>
                  </a:cubicBezTo>
                  <a:cubicBezTo>
                    <a:pt x="706" y="36"/>
                    <a:pt x="720" y="27"/>
                    <a:pt x="729" y="23"/>
                  </a:cubicBezTo>
                  <a:cubicBezTo>
                    <a:pt x="746" y="9"/>
                    <a:pt x="759" y="1"/>
                    <a:pt x="75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267575" y="4915700"/>
              <a:ext cx="9400" cy="14925"/>
            </a:xfrm>
            <a:custGeom>
              <a:avLst/>
              <a:gdLst/>
              <a:ahLst/>
              <a:cxnLst/>
              <a:rect l="l" t="t" r="r" b="b"/>
              <a:pathLst>
                <a:path w="376" h="597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76" y="1"/>
                    <a:pt x="371" y="10"/>
                    <a:pt x="354" y="23"/>
                  </a:cubicBezTo>
                  <a:cubicBezTo>
                    <a:pt x="340" y="41"/>
                    <a:pt x="314" y="63"/>
                    <a:pt x="292" y="89"/>
                  </a:cubicBezTo>
                  <a:cubicBezTo>
                    <a:pt x="270" y="116"/>
                    <a:pt x="239" y="147"/>
                    <a:pt x="212" y="182"/>
                  </a:cubicBezTo>
                  <a:cubicBezTo>
                    <a:pt x="181" y="213"/>
                    <a:pt x="155" y="252"/>
                    <a:pt x="129" y="288"/>
                  </a:cubicBezTo>
                  <a:cubicBezTo>
                    <a:pt x="102" y="323"/>
                    <a:pt x="80" y="363"/>
                    <a:pt x="58" y="398"/>
                  </a:cubicBezTo>
                  <a:cubicBezTo>
                    <a:pt x="40" y="433"/>
                    <a:pt x="27" y="469"/>
                    <a:pt x="18" y="495"/>
                  </a:cubicBezTo>
                  <a:cubicBezTo>
                    <a:pt x="5" y="526"/>
                    <a:pt x="5" y="552"/>
                    <a:pt x="1" y="566"/>
                  </a:cubicBezTo>
                  <a:cubicBezTo>
                    <a:pt x="1" y="583"/>
                    <a:pt x="1" y="596"/>
                    <a:pt x="1" y="596"/>
                  </a:cubicBezTo>
                  <a:cubicBezTo>
                    <a:pt x="1" y="596"/>
                    <a:pt x="9" y="583"/>
                    <a:pt x="27" y="570"/>
                  </a:cubicBezTo>
                  <a:cubicBezTo>
                    <a:pt x="40" y="552"/>
                    <a:pt x="62" y="530"/>
                    <a:pt x="84" y="504"/>
                  </a:cubicBezTo>
                  <a:cubicBezTo>
                    <a:pt x="106" y="477"/>
                    <a:pt x="137" y="442"/>
                    <a:pt x="159" y="411"/>
                  </a:cubicBezTo>
                  <a:cubicBezTo>
                    <a:pt x="186" y="376"/>
                    <a:pt x="212" y="336"/>
                    <a:pt x="234" y="301"/>
                  </a:cubicBezTo>
                  <a:cubicBezTo>
                    <a:pt x="261" y="261"/>
                    <a:pt x="283" y="226"/>
                    <a:pt x="301" y="191"/>
                  </a:cubicBezTo>
                  <a:cubicBezTo>
                    <a:pt x="318" y="155"/>
                    <a:pt x="331" y="124"/>
                    <a:pt x="345" y="94"/>
                  </a:cubicBezTo>
                  <a:cubicBezTo>
                    <a:pt x="354" y="80"/>
                    <a:pt x="358" y="67"/>
                    <a:pt x="362" y="58"/>
                  </a:cubicBezTo>
                  <a:lnTo>
                    <a:pt x="371" y="27"/>
                  </a:lnTo>
                  <a:cubicBezTo>
                    <a:pt x="376" y="10"/>
                    <a:pt x="376" y="1"/>
                    <a:pt x="37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262400" y="4918025"/>
              <a:ext cx="5975" cy="15475"/>
            </a:xfrm>
            <a:custGeom>
              <a:avLst/>
              <a:gdLst/>
              <a:ahLst/>
              <a:cxnLst/>
              <a:rect l="l" t="t" r="r" b="b"/>
              <a:pathLst>
                <a:path w="239" h="619" extrusionOk="0">
                  <a:moveTo>
                    <a:pt x="238" y="1"/>
                  </a:moveTo>
                  <a:cubicBezTo>
                    <a:pt x="238" y="1"/>
                    <a:pt x="230" y="14"/>
                    <a:pt x="216" y="27"/>
                  </a:cubicBezTo>
                  <a:cubicBezTo>
                    <a:pt x="203" y="45"/>
                    <a:pt x="177" y="67"/>
                    <a:pt x="159" y="98"/>
                  </a:cubicBezTo>
                  <a:cubicBezTo>
                    <a:pt x="137" y="124"/>
                    <a:pt x="111" y="159"/>
                    <a:pt x="89" y="195"/>
                  </a:cubicBezTo>
                  <a:cubicBezTo>
                    <a:pt x="66" y="234"/>
                    <a:pt x="49" y="274"/>
                    <a:pt x="31" y="314"/>
                  </a:cubicBezTo>
                  <a:cubicBezTo>
                    <a:pt x="18" y="354"/>
                    <a:pt x="5" y="393"/>
                    <a:pt x="5" y="428"/>
                  </a:cubicBezTo>
                  <a:cubicBezTo>
                    <a:pt x="0" y="451"/>
                    <a:pt x="0" y="468"/>
                    <a:pt x="5" y="481"/>
                  </a:cubicBezTo>
                  <a:cubicBezTo>
                    <a:pt x="5" y="490"/>
                    <a:pt x="5" y="499"/>
                    <a:pt x="5" y="508"/>
                  </a:cubicBezTo>
                  <a:cubicBezTo>
                    <a:pt x="5" y="517"/>
                    <a:pt x="9" y="521"/>
                    <a:pt x="9" y="530"/>
                  </a:cubicBezTo>
                  <a:cubicBezTo>
                    <a:pt x="9" y="543"/>
                    <a:pt x="14" y="556"/>
                    <a:pt x="18" y="565"/>
                  </a:cubicBezTo>
                  <a:cubicBezTo>
                    <a:pt x="22" y="578"/>
                    <a:pt x="27" y="587"/>
                    <a:pt x="31" y="596"/>
                  </a:cubicBezTo>
                  <a:cubicBezTo>
                    <a:pt x="36" y="605"/>
                    <a:pt x="40" y="609"/>
                    <a:pt x="40" y="614"/>
                  </a:cubicBezTo>
                  <a:cubicBezTo>
                    <a:pt x="44" y="618"/>
                    <a:pt x="44" y="618"/>
                    <a:pt x="44" y="618"/>
                  </a:cubicBezTo>
                  <a:cubicBezTo>
                    <a:pt x="44" y="618"/>
                    <a:pt x="44" y="618"/>
                    <a:pt x="49" y="614"/>
                  </a:cubicBezTo>
                  <a:cubicBezTo>
                    <a:pt x="49" y="609"/>
                    <a:pt x="53" y="601"/>
                    <a:pt x="58" y="592"/>
                  </a:cubicBezTo>
                  <a:cubicBezTo>
                    <a:pt x="58" y="583"/>
                    <a:pt x="62" y="574"/>
                    <a:pt x="66" y="561"/>
                  </a:cubicBezTo>
                  <a:cubicBezTo>
                    <a:pt x="71" y="548"/>
                    <a:pt x="75" y="534"/>
                    <a:pt x="80" y="521"/>
                  </a:cubicBezTo>
                  <a:cubicBezTo>
                    <a:pt x="89" y="490"/>
                    <a:pt x="106" y="459"/>
                    <a:pt x="115" y="424"/>
                  </a:cubicBezTo>
                  <a:cubicBezTo>
                    <a:pt x="128" y="389"/>
                    <a:pt x="137" y="349"/>
                    <a:pt x="150" y="309"/>
                  </a:cubicBezTo>
                  <a:cubicBezTo>
                    <a:pt x="163" y="274"/>
                    <a:pt x="177" y="234"/>
                    <a:pt x="186" y="199"/>
                  </a:cubicBezTo>
                  <a:cubicBezTo>
                    <a:pt x="199" y="164"/>
                    <a:pt x="203" y="129"/>
                    <a:pt x="216" y="102"/>
                  </a:cubicBezTo>
                  <a:cubicBezTo>
                    <a:pt x="225" y="71"/>
                    <a:pt x="225" y="45"/>
                    <a:pt x="234" y="27"/>
                  </a:cubicBezTo>
                  <a:cubicBezTo>
                    <a:pt x="234" y="14"/>
                    <a:pt x="238" y="1"/>
                    <a:pt x="23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55875" y="4923000"/>
              <a:ext cx="4450" cy="16225"/>
            </a:xfrm>
            <a:custGeom>
              <a:avLst/>
              <a:gdLst/>
              <a:ahLst/>
              <a:cxnLst/>
              <a:rect l="l" t="t" r="r" b="b"/>
              <a:pathLst>
                <a:path w="178" h="649" extrusionOk="0">
                  <a:moveTo>
                    <a:pt x="177" y="0"/>
                  </a:moveTo>
                  <a:cubicBezTo>
                    <a:pt x="177" y="0"/>
                    <a:pt x="173" y="9"/>
                    <a:pt x="160" y="27"/>
                  </a:cubicBezTo>
                  <a:cubicBezTo>
                    <a:pt x="151" y="44"/>
                    <a:pt x="133" y="71"/>
                    <a:pt x="116" y="102"/>
                  </a:cubicBezTo>
                  <a:cubicBezTo>
                    <a:pt x="102" y="137"/>
                    <a:pt x="85" y="172"/>
                    <a:pt x="67" y="212"/>
                  </a:cubicBezTo>
                  <a:cubicBezTo>
                    <a:pt x="50" y="252"/>
                    <a:pt x="36" y="291"/>
                    <a:pt x="23" y="335"/>
                  </a:cubicBezTo>
                  <a:cubicBezTo>
                    <a:pt x="14" y="375"/>
                    <a:pt x="5" y="419"/>
                    <a:pt x="5" y="454"/>
                  </a:cubicBezTo>
                  <a:cubicBezTo>
                    <a:pt x="1" y="494"/>
                    <a:pt x="10" y="529"/>
                    <a:pt x="14" y="556"/>
                  </a:cubicBezTo>
                  <a:cubicBezTo>
                    <a:pt x="14" y="565"/>
                    <a:pt x="19" y="569"/>
                    <a:pt x="19" y="578"/>
                  </a:cubicBezTo>
                  <a:cubicBezTo>
                    <a:pt x="23" y="582"/>
                    <a:pt x="23" y="591"/>
                    <a:pt x="27" y="596"/>
                  </a:cubicBezTo>
                  <a:cubicBezTo>
                    <a:pt x="32" y="604"/>
                    <a:pt x="36" y="618"/>
                    <a:pt x="41" y="622"/>
                  </a:cubicBezTo>
                  <a:cubicBezTo>
                    <a:pt x="54" y="640"/>
                    <a:pt x="58" y="649"/>
                    <a:pt x="58" y="649"/>
                  </a:cubicBezTo>
                  <a:cubicBezTo>
                    <a:pt x="58" y="649"/>
                    <a:pt x="63" y="635"/>
                    <a:pt x="67" y="618"/>
                  </a:cubicBezTo>
                  <a:cubicBezTo>
                    <a:pt x="72" y="609"/>
                    <a:pt x="76" y="596"/>
                    <a:pt x="80" y="582"/>
                  </a:cubicBezTo>
                  <a:cubicBezTo>
                    <a:pt x="80" y="578"/>
                    <a:pt x="80" y="569"/>
                    <a:pt x="85" y="565"/>
                  </a:cubicBezTo>
                  <a:cubicBezTo>
                    <a:pt x="85" y="556"/>
                    <a:pt x="85" y="552"/>
                    <a:pt x="89" y="543"/>
                  </a:cubicBezTo>
                  <a:cubicBezTo>
                    <a:pt x="94" y="512"/>
                    <a:pt x="102" y="477"/>
                    <a:pt x="107" y="441"/>
                  </a:cubicBezTo>
                  <a:cubicBezTo>
                    <a:pt x="111" y="402"/>
                    <a:pt x="116" y="362"/>
                    <a:pt x="125" y="322"/>
                  </a:cubicBezTo>
                  <a:cubicBezTo>
                    <a:pt x="129" y="282"/>
                    <a:pt x="133" y="243"/>
                    <a:pt x="138" y="203"/>
                  </a:cubicBezTo>
                  <a:cubicBezTo>
                    <a:pt x="151" y="168"/>
                    <a:pt x="155" y="132"/>
                    <a:pt x="160" y="102"/>
                  </a:cubicBezTo>
                  <a:cubicBezTo>
                    <a:pt x="169" y="71"/>
                    <a:pt x="173" y="44"/>
                    <a:pt x="177" y="27"/>
                  </a:cubicBezTo>
                  <a:cubicBezTo>
                    <a:pt x="177" y="9"/>
                    <a:pt x="177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51375" y="4928400"/>
              <a:ext cx="3550" cy="16675"/>
            </a:xfrm>
            <a:custGeom>
              <a:avLst/>
              <a:gdLst/>
              <a:ahLst/>
              <a:cxnLst/>
              <a:rect l="l" t="t" r="r" b="b"/>
              <a:pathLst>
                <a:path w="142" h="667" extrusionOk="0">
                  <a:moveTo>
                    <a:pt x="53" y="0"/>
                  </a:moveTo>
                  <a:cubicBezTo>
                    <a:pt x="53" y="0"/>
                    <a:pt x="53" y="13"/>
                    <a:pt x="44" y="31"/>
                  </a:cubicBezTo>
                  <a:cubicBezTo>
                    <a:pt x="44" y="49"/>
                    <a:pt x="35" y="80"/>
                    <a:pt x="31" y="111"/>
                  </a:cubicBezTo>
                  <a:cubicBezTo>
                    <a:pt x="27" y="128"/>
                    <a:pt x="27" y="146"/>
                    <a:pt x="22" y="163"/>
                  </a:cubicBezTo>
                  <a:cubicBezTo>
                    <a:pt x="18" y="181"/>
                    <a:pt x="13" y="203"/>
                    <a:pt x="13" y="221"/>
                  </a:cubicBezTo>
                  <a:cubicBezTo>
                    <a:pt x="9" y="243"/>
                    <a:pt x="9" y="265"/>
                    <a:pt x="5" y="287"/>
                  </a:cubicBezTo>
                  <a:cubicBezTo>
                    <a:pt x="5" y="296"/>
                    <a:pt x="5" y="305"/>
                    <a:pt x="5" y="318"/>
                  </a:cubicBezTo>
                  <a:cubicBezTo>
                    <a:pt x="5" y="327"/>
                    <a:pt x="0" y="340"/>
                    <a:pt x="0" y="349"/>
                  </a:cubicBezTo>
                  <a:cubicBezTo>
                    <a:pt x="0" y="371"/>
                    <a:pt x="0" y="393"/>
                    <a:pt x="0" y="415"/>
                  </a:cubicBezTo>
                  <a:cubicBezTo>
                    <a:pt x="0" y="424"/>
                    <a:pt x="5" y="433"/>
                    <a:pt x="5" y="446"/>
                  </a:cubicBezTo>
                  <a:cubicBezTo>
                    <a:pt x="5" y="455"/>
                    <a:pt x="5" y="463"/>
                    <a:pt x="9" y="472"/>
                  </a:cubicBezTo>
                  <a:cubicBezTo>
                    <a:pt x="9" y="481"/>
                    <a:pt x="9" y="490"/>
                    <a:pt x="9" y="499"/>
                  </a:cubicBezTo>
                  <a:cubicBezTo>
                    <a:pt x="13" y="508"/>
                    <a:pt x="13" y="516"/>
                    <a:pt x="18" y="525"/>
                  </a:cubicBezTo>
                  <a:cubicBezTo>
                    <a:pt x="22" y="538"/>
                    <a:pt x="22" y="556"/>
                    <a:pt x="27" y="574"/>
                  </a:cubicBezTo>
                  <a:cubicBezTo>
                    <a:pt x="31" y="605"/>
                    <a:pt x="49" y="627"/>
                    <a:pt x="57" y="644"/>
                  </a:cubicBezTo>
                  <a:cubicBezTo>
                    <a:pt x="62" y="653"/>
                    <a:pt x="66" y="658"/>
                    <a:pt x="71" y="662"/>
                  </a:cubicBezTo>
                  <a:cubicBezTo>
                    <a:pt x="75" y="666"/>
                    <a:pt x="75" y="666"/>
                    <a:pt x="75" y="666"/>
                  </a:cubicBezTo>
                  <a:lnTo>
                    <a:pt x="80" y="658"/>
                  </a:lnTo>
                  <a:cubicBezTo>
                    <a:pt x="80" y="653"/>
                    <a:pt x="84" y="644"/>
                    <a:pt x="88" y="636"/>
                  </a:cubicBezTo>
                  <a:cubicBezTo>
                    <a:pt x="93" y="613"/>
                    <a:pt x="110" y="587"/>
                    <a:pt x="119" y="556"/>
                  </a:cubicBezTo>
                  <a:cubicBezTo>
                    <a:pt x="124" y="538"/>
                    <a:pt x="128" y="521"/>
                    <a:pt x="132" y="499"/>
                  </a:cubicBezTo>
                  <a:cubicBezTo>
                    <a:pt x="137" y="490"/>
                    <a:pt x="137" y="481"/>
                    <a:pt x="141" y="468"/>
                  </a:cubicBezTo>
                  <a:cubicBezTo>
                    <a:pt x="141" y="459"/>
                    <a:pt x="141" y="450"/>
                    <a:pt x="141" y="437"/>
                  </a:cubicBezTo>
                  <a:cubicBezTo>
                    <a:pt x="141" y="433"/>
                    <a:pt x="141" y="428"/>
                    <a:pt x="141" y="424"/>
                  </a:cubicBezTo>
                  <a:cubicBezTo>
                    <a:pt x="141" y="419"/>
                    <a:pt x="141" y="419"/>
                    <a:pt x="141" y="415"/>
                  </a:cubicBezTo>
                  <a:cubicBezTo>
                    <a:pt x="141" y="411"/>
                    <a:pt x="141" y="411"/>
                    <a:pt x="141" y="406"/>
                  </a:cubicBezTo>
                  <a:cubicBezTo>
                    <a:pt x="141" y="397"/>
                    <a:pt x="137" y="388"/>
                    <a:pt x="137" y="380"/>
                  </a:cubicBezTo>
                  <a:cubicBezTo>
                    <a:pt x="137" y="358"/>
                    <a:pt x="132" y="340"/>
                    <a:pt x="128" y="318"/>
                  </a:cubicBezTo>
                  <a:cubicBezTo>
                    <a:pt x="128" y="309"/>
                    <a:pt x="124" y="300"/>
                    <a:pt x="124" y="287"/>
                  </a:cubicBezTo>
                  <a:cubicBezTo>
                    <a:pt x="124" y="278"/>
                    <a:pt x="119" y="269"/>
                    <a:pt x="119" y="261"/>
                  </a:cubicBezTo>
                  <a:cubicBezTo>
                    <a:pt x="115" y="238"/>
                    <a:pt x="115" y="221"/>
                    <a:pt x="110" y="199"/>
                  </a:cubicBezTo>
                  <a:cubicBezTo>
                    <a:pt x="106" y="181"/>
                    <a:pt x="102" y="163"/>
                    <a:pt x="97" y="146"/>
                  </a:cubicBezTo>
                  <a:cubicBezTo>
                    <a:pt x="93" y="128"/>
                    <a:pt x="88" y="111"/>
                    <a:pt x="88" y="97"/>
                  </a:cubicBezTo>
                  <a:cubicBezTo>
                    <a:pt x="80" y="66"/>
                    <a:pt x="71" y="44"/>
                    <a:pt x="66" y="27"/>
                  </a:cubicBezTo>
                  <a:cubicBezTo>
                    <a:pt x="57" y="9"/>
                    <a:pt x="53" y="0"/>
                    <a:pt x="5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45750" y="4934575"/>
              <a:ext cx="3650" cy="16125"/>
            </a:xfrm>
            <a:custGeom>
              <a:avLst/>
              <a:gdLst/>
              <a:ahLst/>
              <a:cxnLst/>
              <a:rect l="l" t="t" r="r" b="b"/>
              <a:pathLst>
                <a:path w="146" h="645" extrusionOk="0">
                  <a:moveTo>
                    <a:pt x="5" y="0"/>
                  </a:moveTo>
                  <a:cubicBezTo>
                    <a:pt x="5" y="0"/>
                    <a:pt x="5" y="14"/>
                    <a:pt x="5" y="31"/>
                  </a:cubicBezTo>
                  <a:cubicBezTo>
                    <a:pt x="5" y="49"/>
                    <a:pt x="5" y="75"/>
                    <a:pt x="5" y="106"/>
                  </a:cubicBezTo>
                  <a:cubicBezTo>
                    <a:pt x="5" y="141"/>
                    <a:pt x="0" y="177"/>
                    <a:pt x="5" y="221"/>
                  </a:cubicBezTo>
                  <a:cubicBezTo>
                    <a:pt x="5" y="261"/>
                    <a:pt x="9" y="300"/>
                    <a:pt x="13" y="344"/>
                  </a:cubicBezTo>
                  <a:cubicBezTo>
                    <a:pt x="18" y="353"/>
                    <a:pt x="18" y="362"/>
                    <a:pt x="22" y="375"/>
                  </a:cubicBezTo>
                  <a:cubicBezTo>
                    <a:pt x="27" y="384"/>
                    <a:pt x="27" y="393"/>
                    <a:pt x="31" y="406"/>
                  </a:cubicBezTo>
                  <a:cubicBezTo>
                    <a:pt x="35" y="424"/>
                    <a:pt x="35" y="441"/>
                    <a:pt x="40" y="459"/>
                  </a:cubicBezTo>
                  <a:cubicBezTo>
                    <a:pt x="49" y="499"/>
                    <a:pt x="62" y="530"/>
                    <a:pt x="75" y="561"/>
                  </a:cubicBezTo>
                  <a:cubicBezTo>
                    <a:pt x="84" y="591"/>
                    <a:pt x="106" y="609"/>
                    <a:pt x="119" y="627"/>
                  </a:cubicBezTo>
                  <a:cubicBezTo>
                    <a:pt x="124" y="631"/>
                    <a:pt x="132" y="636"/>
                    <a:pt x="137" y="640"/>
                  </a:cubicBezTo>
                  <a:lnTo>
                    <a:pt x="141" y="644"/>
                  </a:lnTo>
                  <a:lnTo>
                    <a:pt x="141" y="636"/>
                  </a:lnTo>
                  <a:cubicBezTo>
                    <a:pt x="141" y="631"/>
                    <a:pt x="141" y="627"/>
                    <a:pt x="141" y="614"/>
                  </a:cubicBezTo>
                  <a:cubicBezTo>
                    <a:pt x="141" y="596"/>
                    <a:pt x="146" y="569"/>
                    <a:pt x="141" y="539"/>
                  </a:cubicBezTo>
                  <a:cubicBezTo>
                    <a:pt x="141" y="508"/>
                    <a:pt x="146" y="468"/>
                    <a:pt x="141" y="428"/>
                  </a:cubicBezTo>
                  <a:cubicBezTo>
                    <a:pt x="141" y="406"/>
                    <a:pt x="141" y="389"/>
                    <a:pt x="137" y="366"/>
                  </a:cubicBezTo>
                  <a:cubicBezTo>
                    <a:pt x="132" y="362"/>
                    <a:pt x="132" y="353"/>
                    <a:pt x="132" y="349"/>
                  </a:cubicBezTo>
                  <a:cubicBezTo>
                    <a:pt x="132" y="344"/>
                    <a:pt x="128" y="340"/>
                    <a:pt x="128" y="336"/>
                  </a:cubicBezTo>
                  <a:cubicBezTo>
                    <a:pt x="124" y="327"/>
                    <a:pt x="124" y="318"/>
                    <a:pt x="119" y="305"/>
                  </a:cubicBezTo>
                  <a:cubicBezTo>
                    <a:pt x="110" y="269"/>
                    <a:pt x="102" y="225"/>
                    <a:pt x="88" y="190"/>
                  </a:cubicBezTo>
                  <a:cubicBezTo>
                    <a:pt x="80" y="155"/>
                    <a:pt x="62" y="119"/>
                    <a:pt x="53" y="93"/>
                  </a:cubicBezTo>
                  <a:cubicBezTo>
                    <a:pt x="40" y="62"/>
                    <a:pt x="27" y="40"/>
                    <a:pt x="18" y="27"/>
                  </a:cubicBezTo>
                  <a:cubicBezTo>
                    <a:pt x="9" y="9"/>
                    <a:pt x="5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240125" y="4941950"/>
              <a:ext cx="6075" cy="15150"/>
            </a:xfrm>
            <a:custGeom>
              <a:avLst/>
              <a:gdLst/>
              <a:ahLst/>
              <a:cxnLst/>
              <a:rect l="l" t="t" r="r" b="b"/>
              <a:pathLst>
                <a:path w="243" h="606" extrusionOk="0">
                  <a:moveTo>
                    <a:pt x="49" y="1"/>
                  </a:moveTo>
                  <a:cubicBezTo>
                    <a:pt x="49" y="1"/>
                    <a:pt x="49" y="5"/>
                    <a:pt x="44" y="14"/>
                  </a:cubicBezTo>
                  <a:cubicBezTo>
                    <a:pt x="40" y="19"/>
                    <a:pt x="35" y="27"/>
                    <a:pt x="31" y="36"/>
                  </a:cubicBezTo>
                  <a:cubicBezTo>
                    <a:pt x="27" y="58"/>
                    <a:pt x="13" y="89"/>
                    <a:pt x="9" y="124"/>
                  </a:cubicBezTo>
                  <a:cubicBezTo>
                    <a:pt x="5" y="155"/>
                    <a:pt x="0" y="199"/>
                    <a:pt x="5" y="239"/>
                  </a:cubicBezTo>
                  <a:cubicBezTo>
                    <a:pt x="9" y="279"/>
                    <a:pt x="18" y="319"/>
                    <a:pt x="31" y="358"/>
                  </a:cubicBezTo>
                  <a:cubicBezTo>
                    <a:pt x="44" y="398"/>
                    <a:pt x="62" y="438"/>
                    <a:pt x="84" y="469"/>
                  </a:cubicBezTo>
                  <a:cubicBezTo>
                    <a:pt x="106" y="504"/>
                    <a:pt x="137" y="526"/>
                    <a:pt x="159" y="544"/>
                  </a:cubicBezTo>
                  <a:cubicBezTo>
                    <a:pt x="181" y="566"/>
                    <a:pt x="207" y="579"/>
                    <a:pt x="221" y="592"/>
                  </a:cubicBezTo>
                  <a:cubicBezTo>
                    <a:pt x="230" y="596"/>
                    <a:pt x="234" y="601"/>
                    <a:pt x="238" y="601"/>
                  </a:cubicBezTo>
                  <a:cubicBezTo>
                    <a:pt x="243" y="605"/>
                    <a:pt x="243" y="605"/>
                    <a:pt x="243" y="605"/>
                  </a:cubicBezTo>
                  <a:cubicBezTo>
                    <a:pt x="243" y="605"/>
                    <a:pt x="243" y="605"/>
                    <a:pt x="243" y="601"/>
                  </a:cubicBezTo>
                  <a:cubicBezTo>
                    <a:pt x="243" y="592"/>
                    <a:pt x="238" y="588"/>
                    <a:pt x="238" y="579"/>
                  </a:cubicBezTo>
                  <a:cubicBezTo>
                    <a:pt x="234" y="561"/>
                    <a:pt x="225" y="535"/>
                    <a:pt x="212" y="508"/>
                  </a:cubicBezTo>
                  <a:cubicBezTo>
                    <a:pt x="194" y="482"/>
                    <a:pt x="181" y="451"/>
                    <a:pt x="163" y="420"/>
                  </a:cubicBezTo>
                  <a:cubicBezTo>
                    <a:pt x="150" y="389"/>
                    <a:pt x="132" y="349"/>
                    <a:pt x="119" y="314"/>
                  </a:cubicBezTo>
                  <a:cubicBezTo>
                    <a:pt x="106" y="279"/>
                    <a:pt x="93" y="244"/>
                    <a:pt x="80" y="208"/>
                  </a:cubicBezTo>
                  <a:cubicBezTo>
                    <a:pt x="66" y="173"/>
                    <a:pt x="57" y="138"/>
                    <a:pt x="53" y="107"/>
                  </a:cubicBezTo>
                  <a:cubicBezTo>
                    <a:pt x="49" y="80"/>
                    <a:pt x="44" y="54"/>
                    <a:pt x="44" y="32"/>
                  </a:cubicBezTo>
                  <a:cubicBezTo>
                    <a:pt x="44" y="23"/>
                    <a:pt x="44" y="14"/>
                    <a:pt x="49" y="10"/>
                  </a:cubicBezTo>
                  <a:cubicBezTo>
                    <a:pt x="49" y="5"/>
                    <a:pt x="49" y="1"/>
                    <a:pt x="4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34600" y="4951125"/>
              <a:ext cx="7850" cy="12250"/>
            </a:xfrm>
            <a:custGeom>
              <a:avLst/>
              <a:gdLst/>
              <a:ahLst/>
              <a:cxnLst/>
              <a:rect l="l" t="t" r="r" b="b"/>
              <a:pathLst>
                <a:path w="314" h="490" extrusionOk="0">
                  <a:moveTo>
                    <a:pt x="9" y="0"/>
                  </a:moveTo>
                  <a:cubicBezTo>
                    <a:pt x="9" y="0"/>
                    <a:pt x="5" y="9"/>
                    <a:pt x="1" y="27"/>
                  </a:cubicBezTo>
                  <a:cubicBezTo>
                    <a:pt x="1" y="49"/>
                    <a:pt x="1" y="75"/>
                    <a:pt x="1" y="106"/>
                  </a:cubicBezTo>
                  <a:cubicBezTo>
                    <a:pt x="5" y="119"/>
                    <a:pt x="5" y="137"/>
                    <a:pt x="9" y="154"/>
                  </a:cubicBezTo>
                  <a:cubicBezTo>
                    <a:pt x="9" y="172"/>
                    <a:pt x="14" y="190"/>
                    <a:pt x="18" y="207"/>
                  </a:cubicBezTo>
                  <a:cubicBezTo>
                    <a:pt x="27" y="247"/>
                    <a:pt x="40" y="282"/>
                    <a:pt x="58" y="318"/>
                  </a:cubicBezTo>
                  <a:cubicBezTo>
                    <a:pt x="76" y="349"/>
                    <a:pt x="98" y="384"/>
                    <a:pt x="124" y="406"/>
                  </a:cubicBezTo>
                  <a:cubicBezTo>
                    <a:pt x="128" y="415"/>
                    <a:pt x="137" y="419"/>
                    <a:pt x="146" y="428"/>
                  </a:cubicBezTo>
                  <a:cubicBezTo>
                    <a:pt x="151" y="432"/>
                    <a:pt x="159" y="437"/>
                    <a:pt x="164" y="441"/>
                  </a:cubicBezTo>
                  <a:cubicBezTo>
                    <a:pt x="181" y="450"/>
                    <a:pt x="195" y="459"/>
                    <a:pt x="208" y="468"/>
                  </a:cubicBezTo>
                  <a:cubicBezTo>
                    <a:pt x="217" y="472"/>
                    <a:pt x="221" y="472"/>
                    <a:pt x="230" y="477"/>
                  </a:cubicBezTo>
                  <a:cubicBezTo>
                    <a:pt x="234" y="481"/>
                    <a:pt x="243" y="481"/>
                    <a:pt x="248" y="481"/>
                  </a:cubicBezTo>
                  <a:cubicBezTo>
                    <a:pt x="261" y="485"/>
                    <a:pt x="274" y="490"/>
                    <a:pt x="283" y="490"/>
                  </a:cubicBezTo>
                  <a:lnTo>
                    <a:pt x="314" y="490"/>
                  </a:lnTo>
                  <a:cubicBezTo>
                    <a:pt x="314" y="490"/>
                    <a:pt x="309" y="485"/>
                    <a:pt x="296" y="472"/>
                  </a:cubicBezTo>
                  <a:cubicBezTo>
                    <a:pt x="292" y="468"/>
                    <a:pt x="283" y="459"/>
                    <a:pt x="278" y="450"/>
                  </a:cubicBezTo>
                  <a:cubicBezTo>
                    <a:pt x="274" y="446"/>
                    <a:pt x="270" y="441"/>
                    <a:pt x="265" y="437"/>
                  </a:cubicBezTo>
                  <a:cubicBezTo>
                    <a:pt x="261" y="432"/>
                    <a:pt x="256" y="424"/>
                    <a:pt x="252" y="419"/>
                  </a:cubicBezTo>
                  <a:cubicBezTo>
                    <a:pt x="234" y="402"/>
                    <a:pt x="217" y="375"/>
                    <a:pt x="195" y="353"/>
                  </a:cubicBezTo>
                  <a:cubicBezTo>
                    <a:pt x="173" y="327"/>
                    <a:pt x="151" y="296"/>
                    <a:pt x="133" y="269"/>
                  </a:cubicBezTo>
                  <a:cubicBezTo>
                    <a:pt x="111" y="238"/>
                    <a:pt x="89" y="207"/>
                    <a:pt x="76" y="177"/>
                  </a:cubicBezTo>
                  <a:cubicBezTo>
                    <a:pt x="67" y="163"/>
                    <a:pt x="58" y="146"/>
                    <a:pt x="49" y="132"/>
                  </a:cubicBezTo>
                  <a:cubicBezTo>
                    <a:pt x="45" y="119"/>
                    <a:pt x="36" y="106"/>
                    <a:pt x="36" y="93"/>
                  </a:cubicBezTo>
                  <a:cubicBezTo>
                    <a:pt x="27" y="66"/>
                    <a:pt x="18" y="40"/>
                    <a:pt x="14" y="27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30400" y="4958950"/>
              <a:ext cx="10500" cy="10275"/>
            </a:xfrm>
            <a:custGeom>
              <a:avLst/>
              <a:gdLst/>
              <a:ahLst/>
              <a:cxnLst/>
              <a:rect l="l" t="t" r="r" b="b"/>
              <a:pathLst>
                <a:path w="420" h="4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" y="5"/>
                    <a:pt x="19" y="18"/>
                  </a:cubicBezTo>
                  <a:cubicBezTo>
                    <a:pt x="27" y="22"/>
                    <a:pt x="32" y="31"/>
                    <a:pt x="36" y="40"/>
                  </a:cubicBezTo>
                  <a:cubicBezTo>
                    <a:pt x="41" y="49"/>
                    <a:pt x="45" y="53"/>
                    <a:pt x="49" y="58"/>
                  </a:cubicBezTo>
                  <a:cubicBezTo>
                    <a:pt x="49" y="62"/>
                    <a:pt x="54" y="66"/>
                    <a:pt x="58" y="71"/>
                  </a:cubicBezTo>
                  <a:cubicBezTo>
                    <a:pt x="67" y="84"/>
                    <a:pt x="76" y="97"/>
                    <a:pt x="85" y="111"/>
                  </a:cubicBezTo>
                  <a:cubicBezTo>
                    <a:pt x="94" y="119"/>
                    <a:pt x="102" y="137"/>
                    <a:pt x="111" y="150"/>
                  </a:cubicBezTo>
                  <a:cubicBezTo>
                    <a:pt x="129" y="181"/>
                    <a:pt x="146" y="212"/>
                    <a:pt x="169" y="243"/>
                  </a:cubicBezTo>
                  <a:cubicBezTo>
                    <a:pt x="191" y="274"/>
                    <a:pt x="213" y="300"/>
                    <a:pt x="239" y="327"/>
                  </a:cubicBezTo>
                  <a:cubicBezTo>
                    <a:pt x="266" y="353"/>
                    <a:pt x="296" y="366"/>
                    <a:pt x="319" y="384"/>
                  </a:cubicBezTo>
                  <a:cubicBezTo>
                    <a:pt x="327" y="389"/>
                    <a:pt x="332" y="389"/>
                    <a:pt x="341" y="393"/>
                  </a:cubicBezTo>
                  <a:cubicBezTo>
                    <a:pt x="345" y="393"/>
                    <a:pt x="354" y="397"/>
                    <a:pt x="358" y="397"/>
                  </a:cubicBezTo>
                  <a:cubicBezTo>
                    <a:pt x="367" y="402"/>
                    <a:pt x="371" y="402"/>
                    <a:pt x="376" y="402"/>
                  </a:cubicBezTo>
                  <a:cubicBezTo>
                    <a:pt x="380" y="402"/>
                    <a:pt x="389" y="406"/>
                    <a:pt x="394" y="406"/>
                  </a:cubicBezTo>
                  <a:cubicBezTo>
                    <a:pt x="411" y="406"/>
                    <a:pt x="420" y="411"/>
                    <a:pt x="420" y="411"/>
                  </a:cubicBezTo>
                  <a:cubicBezTo>
                    <a:pt x="420" y="411"/>
                    <a:pt x="416" y="402"/>
                    <a:pt x="411" y="384"/>
                  </a:cubicBezTo>
                  <a:cubicBezTo>
                    <a:pt x="407" y="380"/>
                    <a:pt x="402" y="375"/>
                    <a:pt x="402" y="371"/>
                  </a:cubicBezTo>
                  <a:cubicBezTo>
                    <a:pt x="398" y="366"/>
                    <a:pt x="398" y="362"/>
                    <a:pt x="394" y="358"/>
                  </a:cubicBezTo>
                  <a:cubicBezTo>
                    <a:pt x="389" y="353"/>
                    <a:pt x="389" y="349"/>
                    <a:pt x="385" y="344"/>
                  </a:cubicBezTo>
                  <a:cubicBezTo>
                    <a:pt x="380" y="336"/>
                    <a:pt x="376" y="331"/>
                    <a:pt x="371" y="327"/>
                  </a:cubicBezTo>
                  <a:cubicBezTo>
                    <a:pt x="371" y="322"/>
                    <a:pt x="367" y="318"/>
                    <a:pt x="363" y="309"/>
                  </a:cubicBezTo>
                  <a:cubicBezTo>
                    <a:pt x="358" y="305"/>
                    <a:pt x="354" y="300"/>
                    <a:pt x="349" y="291"/>
                  </a:cubicBezTo>
                  <a:cubicBezTo>
                    <a:pt x="345" y="287"/>
                    <a:pt x="341" y="278"/>
                    <a:pt x="336" y="274"/>
                  </a:cubicBezTo>
                  <a:cubicBezTo>
                    <a:pt x="332" y="265"/>
                    <a:pt x="327" y="261"/>
                    <a:pt x="323" y="252"/>
                  </a:cubicBezTo>
                  <a:cubicBezTo>
                    <a:pt x="301" y="225"/>
                    <a:pt x="279" y="199"/>
                    <a:pt x="257" y="172"/>
                  </a:cubicBezTo>
                  <a:cubicBezTo>
                    <a:pt x="230" y="141"/>
                    <a:pt x="204" y="115"/>
                    <a:pt x="177" y="93"/>
                  </a:cubicBezTo>
                  <a:cubicBezTo>
                    <a:pt x="151" y="71"/>
                    <a:pt x="120" y="49"/>
                    <a:pt x="98" y="36"/>
                  </a:cubicBezTo>
                  <a:cubicBezTo>
                    <a:pt x="89" y="31"/>
                    <a:pt x="85" y="27"/>
                    <a:pt x="80" y="27"/>
                  </a:cubicBezTo>
                  <a:cubicBezTo>
                    <a:pt x="71" y="22"/>
                    <a:pt x="67" y="22"/>
                    <a:pt x="63" y="18"/>
                  </a:cubicBezTo>
                  <a:cubicBezTo>
                    <a:pt x="49" y="14"/>
                    <a:pt x="41" y="9"/>
                    <a:pt x="32" y="9"/>
                  </a:cubicBezTo>
                  <a:cubicBezTo>
                    <a:pt x="10" y="5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03525" y="4866500"/>
              <a:ext cx="40025" cy="146175"/>
            </a:xfrm>
            <a:custGeom>
              <a:avLst/>
              <a:gdLst/>
              <a:ahLst/>
              <a:cxnLst/>
              <a:rect l="l" t="t" r="r" b="b"/>
              <a:pathLst>
                <a:path w="1601" h="5847" extrusionOk="0">
                  <a:moveTo>
                    <a:pt x="1591" y="1"/>
                  </a:moveTo>
                  <a:cubicBezTo>
                    <a:pt x="1588" y="1"/>
                    <a:pt x="1585" y="2"/>
                    <a:pt x="1583" y="6"/>
                  </a:cubicBezTo>
                  <a:cubicBezTo>
                    <a:pt x="1469" y="398"/>
                    <a:pt x="1438" y="813"/>
                    <a:pt x="1380" y="1215"/>
                  </a:cubicBezTo>
                  <a:cubicBezTo>
                    <a:pt x="1327" y="1616"/>
                    <a:pt x="1252" y="2013"/>
                    <a:pt x="1186" y="2410"/>
                  </a:cubicBezTo>
                  <a:cubicBezTo>
                    <a:pt x="1049" y="3217"/>
                    <a:pt x="877" y="4016"/>
                    <a:pt x="569" y="4775"/>
                  </a:cubicBezTo>
                  <a:cubicBezTo>
                    <a:pt x="489" y="4964"/>
                    <a:pt x="401" y="5150"/>
                    <a:pt x="322" y="5335"/>
                  </a:cubicBezTo>
                  <a:cubicBezTo>
                    <a:pt x="264" y="5481"/>
                    <a:pt x="194" y="5679"/>
                    <a:pt x="52" y="5754"/>
                  </a:cubicBezTo>
                  <a:cubicBezTo>
                    <a:pt x="1" y="5780"/>
                    <a:pt x="26" y="5846"/>
                    <a:pt x="70" y="5846"/>
                  </a:cubicBezTo>
                  <a:cubicBezTo>
                    <a:pt x="78" y="5846"/>
                    <a:pt x="87" y="5844"/>
                    <a:pt x="97" y="5838"/>
                  </a:cubicBezTo>
                  <a:cubicBezTo>
                    <a:pt x="207" y="5772"/>
                    <a:pt x="269" y="5648"/>
                    <a:pt x="317" y="5534"/>
                  </a:cubicBezTo>
                  <a:cubicBezTo>
                    <a:pt x="374" y="5384"/>
                    <a:pt x="436" y="5238"/>
                    <a:pt x="498" y="5092"/>
                  </a:cubicBezTo>
                  <a:cubicBezTo>
                    <a:pt x="657" y="4717"/>
                    <a:pt x="789" y="4334"/>
                    <a:pt x="899" y="3941"/>
                  </a:cubicBezTo>
                  <a:cubicBezTo>
                    <a:pt x="1129" y="3125"/>
                    <a:pt x="1252" y="2278"/>
                    <a:pt x="1380" y="1440"/>
                  </a:cubicBezTo>
                  <a:cubicBezTo>
                    <a:pt x="1451" y="963"/>
                    <a:pt x="1508" y="487"/>
                    <a:pt x="1601" y="10"/>
                  </a:cubicBezTo>
                  <a:cubicBezTo>
                    <a:pt x="1601" y="5"/>
                    <a:pt x="1596" y="1"/>
                    <a:pt x="159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42650" y="4826475"/>
              <a:ext cx="12050" cy="40300"/>
            </a:xfrm>
            <a:custGeom>
              <a:avLst/>
              <a:gdLst/>
              <a:ahLst/>
              <a:cxnLst/>
              <a:rect l="l" t="t" r="r" b="b"/>
              <a:pathLst>
                <a:path w="482" h="1612" extrusionOk="0">
                  <a:moveTo>
                    <a:pt x="481" y="1"/>
                  </a:moveTo>
                  <a:lnTo>
                    <a:pt x="481" y="1"/>
                  </a:lnTo>
                  <a:cubicBezTo>
                    <a:pt x="481" y="1"/>
                    <a:pt x="468" y="27"/>
                    <a:pt x="446" y="67"/>
                  </a:cubicBezTo>
                  <a:cubicBezTo>
                    <a:pt x="437" y="89"/>
                    <a:pt x="424" y="111"/>
                    <a:pt x="406" y="142"/>
                  </a:cubicBezTo>
                  <a:cubicBezTo>
                    <a:pt x="393" y="169"/>
                    <a:pt x="376" y="199"/>
                    <a:pt x="358" y="239"/>
                  </a:cubicBezTo>
                  <a:cubicBezTo>
                    <a:pt x="349" y="257"/>
                    <a:pt x="340" y="274"/>
                    <a:pt x="331" y="292"/>
                  </a:cubicBezTo>
                  <a:cubicBezTo>
                    <a:pt x="323" y="314"/>
                    <a:pt x="314" y="332"/>
                    <a:pt x="301" y="354"/>
                  </a:cubicBezTo>
                  <a:cubicBezTo>
                    <a:pt x="283" y="394"/>
                    <a:pt x="265" y="438"/>
                    <a:pt x="243" y="486"/>
                  </a:cubicBezTo>
                  <a:cubicBezTo>
                    <a:pt x="208" y="574"/>
                    <a:pt x="173" y="676"/>
                    <a:pt x="137" y="777"/>
                  </a:cubicBezTo>
                  <a:cubicBezTo>
                    <a:pt x="106" y="874"/>
                    <a:pt x="80" y="976"/>
                    <a:pt x="58" y="1073"/>
                  </a:cubicBezTo>
                  <a:cubicBezTo>
                    <a:pt x="49" y="1121"/>
                    <a:pt x="40" y="1170"/>
                    <a:pt x="31" y="1214"/>
                  </a:cubicBezTo>
                  <a:cubicBezTo>
                    <a:pt x="27" y="1258"/>
                    <a:pt x="23" y="1298"/>
                    <a:pt x="14" y="1338"/>
                  </a:cubicBezTo>
                  <a:cubicBezTo>
                    <a:pt x="1" y="1417"/>
                    <a:pt x="9" y="1488"/>
                    <a:pt x="5" y="1532"/>
                  </a:cubicBezTo>
                  <a:cubicBezTo>
                    <a:pt x="9" y="1580"/>
                    <a:pt x="14" y="1611"/>
                    <a:pt x="14" y="1611"/>
                  </a:cubicBezTo>
                  <a:cubicBezTo>
                    <a:pt x="14" y="1611"/>
                    <a:pt x="27" y="1589"/>
                    <a:pt x="58" y="1549"/>
                  </a:cubicBezTo>
                  <a:cubicBezTo>
                    <a:pt x="80" y="1505"/>
                    <a:pt x="120" y="1448"/>
                    <a:pt x="151" y="1377"/>
                  </a:cubicBezTo>
                  <a:cubicBezTo>
                    <a:pt x="177" y="1302"/>
                    <a:pt x="217" y="1219"/>
                    <a:pt x="243" y="1126"/>
                  </a:cubicBezTo>
                  <a:cubicBezTo>
                    <a:pt x="279" y="1029"/>
                    <a:pt x="301" y="927"/>
                    <a:pt x="327" y="830"/>
                  </a:cubicBezTo>
                  <a:cubicBezTo>
                    <a:pt x="349" y="724"/>
                    <a:pt x="371" y="623"/>
                    <a:pt x="389" y="530"/>
                  </a:cubicBezTo>
                  <a:cubicBezTo>
                    <a:pt x="402" y="482"/>
                    <a:pt x="406" y="433"/>
                    <a:pt x="415" y="389"/>
                  </a:cubicBezTo>
                  <a:cubicBezTo>
                    <a:pt x="424" y="345"/>
                    <a:pt x="429" y="301"/>
                    <a:pt x="437" y="261"/>
                  </a:cubicBezTo>
                  <a:cubicBezTo>
                    <a:pt x="451" y="186"/>
                    <a:pt x="459" y="120"/>
                    <a:pt x="468" y="76"/>
                  </a:cubicBezTo>
                  <a:cubicBezTo>
                    <a:pt x="477" y="27"/>
                    <a:pt x="481" y="1"/>
                    <a:pt x="4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243975" y="4838275"/>
              <a:ext cx="18875" cy="34450"/>
            </a:xfrm>
            <a:custGeom>
              <a:avLst/>
              <a:gdLst/>
              <a:ahLst/>
              <a:cxnLst/>
              <a:rect l="l" t="t" r="r" b="b"/>
              <a:pathLst>
                <a:path w="755" h="1378" extrusionOk="0">
                  <a:moveTo>
                    <a:pt x="755" y="1"/>
                  </a:moveTo>
                  <a:cubicBezTo>
                    <a:pt x="755" y="1"/>
                    <a:pt x="742" y="19"/>
                    <a:pt x="715" y="54"/>
                  </a:cubicBezTo>
                  <a:cubicBezTo>
                    <a:pt x="689" y="89"/>
                    <a:pt x="653" y="138"/>
                    <a:pt x="609" y="200"/>
                  </a:cubicBezTo>
                  <a:cubicBezTo>
                    <a:pt x="570" y="261"/>
                    <a:pt x="521" y="332"/>
                    <a:pt x="473" y="411"/>
                  </a:cubicBezTo>
                  <a:cubicBezTo>
                    <a:pt x="420" y="491"/>
                    <a:pt x="371" y="574"/>
                    <a:pt x="323" y="658"/>
                  </a:cubicBezTo>
                  <a:cubicBezTo>
                    <a:pt x="301" y="702"/>
                    <a:pt x="274" y="747"/>
                    <a:pt x="252" y="786"/>
                  </a:cubicBezTo>
                  <a:cubicBezTo>
                    <a:pt x="230" y="830"/>
                    <a:pt x="208" y="870"/>
                    <a:pt x="186" y="910"/>
                  </a:cubicBezTo>
                  <a:cubicBezTo>
                    <a:pt x="137" y="989"/>
                    <a:pt x="102" y="1069"/>
                    <a:pt x="71" y="1139"/>
                  </a:cubicBezTo>
                  <a:cubicBezTo>
                    <a:pt x="40" y="1205"/>
                    <a:pt x="23" y="1267"/>
                    <a:pt x="14" y="1311"/>
                  </a:cubicBezTo>
                  <a:cubicBezTo>
                    <a:pt x="9" y="1333"/>
                    <a:pt x="5" y="1351"/>
                    <a:pt x="5" y="1360"/>
                  </a:cubicBezTo>
                  <a:cubicBezTo>
                    <a:pt x="1" y="1373"/>
                    <a:pt x="1" y="1377"/>
                    <a:pt x="1" y="1377"/>
                  </a:cubicBezTo>
                  <a:cubicBezTo>
                    <a:pt x="1" y="1377"/>
                    <a:pt x="5" y="1373"/>
                    <a:pt x="9" y="1364"/>
                  </a:cubicBezTo>
                  <a:cubicBezTo>
                    <a:pt x="18" y="1355"/>
                    <a:pt x="27" y="1338"/>
                    <a:pt x="40" y="1320"/>
                  </a:cubicBezTo>
                  <a:cubicBezTo>
                    <a:pt x="58" y="1285"/>
                    <a:pt x="98" y="1236"/>
                    <a:pt x="142" y="1174"/>
                  </a:cubicBezTo>
                  <a:cubicBezTo>
                    <a:pt x="181" y="1117"/>
                    <a:pt x="234" y="1051"/>
                    <a:pt x="287" y="972"/>
                  </a:cubicBezTo>
                  <a:cubicBezTo>
                    <a:pt x="314" y="932"/>
                    <a:pt x="340" y="892"/>
                    <a:pt x="362" y="848"/>
                  </a:cubicBezTo>
                  <a:cubicBezTo>
                    <a:pt x="389" y="808"/>
                    <a:pt x="411" y="764"/>
                    <a:pt x="433" y="720"/>
                  </a:cubicBezTo>
                  <a:cubicBezTo>
                    <a:pt x="481" y="632"/>
                    <a:pt x="526" y="548"/>
                    <a:pt x="565" y="464"/>
                  </a:cubicBezTo>
                  <a:cubicBezTo>
                    <a:pt x="605" y="380"/>
                    <a:pt x="636" y="297"/>
                    <a:pt x="667" y="230"/>
                  </a:cubicBezTo>
                  <a:cubicBezTo>
                    <a:pt x="698" y="164"/>
                    <a:pt x="715" y="102"/>
                    <a:pt x="733" y="63"/>
                  </a:cubicBezTo>
                  <a:cubicBezTo>
                    <a:pt x="746" y="23"/>
                    <a:pt x="755" y="1"/>
                    <a:pt x="75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42200" y="4853175"/>
              <a:ext cx="23300" cy="32225"/>
            </a:xfrm>
            <a:custGeom>
              <a:avLst/>
              <a:gdLst/>
              <a:ahLst/>
              <a:cxnLst/>
              <a:rect l="l" t="t" r="r" b="b"/>
              <a:pathLst>
                <a:path w="932" h="1289" extrusionOk="0">
                  <a:moveTo>
                    <a:pt x="932" y="1"/>
                  </a:moveTo>
                  <a:cubicBezTo>
                    <a:pt x="932" y="1"/>
                    <a:pt x="919" y="23"/>
                    <a:pt x="888" y="53"/>
                  </a:cubicBezTo>
                  <a:cubicBezTo>
                    <a:pt x="874" y="71"/>
                    <a:pt x="857" y="93"/>
                    <a:pt x="835" y="115"/>
                  </a:cubicBezTo>
                  <a:cubicBezTo>
                    <a:pt x="813" y="137"/>
                    <a:pt x="791" y="164"/>
                    <a:pt x="769" y="190"/>
                  </a:cubicBezTo>
                  <a:cubicBezTo>
                    <a:pt x="720" y="248"/>
                    <a:pt x="658" y="309"/>
                    <a:pt x="601" y="380"/>
                  </a:cubicBezTo>
                  <a:cubicBezTo>
                    <a:pt x="539" y="451"/>
                    <a:pt x="473" y="526"/>
                    <a:pt x="411" y="601"/>
                  </a:cubicBezTo>
                  <a:cubicBezTo>
                    <a:pt x="349" y="680"/>
                    <a:pt x="283" y="755"/>
                    <a:pt x="230" y="834"/>
                  </a:cubicBezTo>
                  <a:cubicBezTo>
                    <a:pt x="177" y="909"/>
                    <a:pt x="133" y="989"/>
                    <a:pt x="98" y="1055"/>
                  </a:cubicBezTo>
                  <a:cubicBezTo>
                    <a:pt x="76" y="1086"/>
                    <a:pt x="63" y="1117"/>
                    <a:pt x="54" y="1148"/>
                  </a:cubicBezTo>
                  <a:cubicBezTo>
                    <a:pt x="41" y="1178"/>
                    <a:pt x="32" y="1201"/>
                    <a:pt x="23" y="1223"/>
                  </a:cubicBezTo>
                  <a:cubicBezTo>
                    <a:pt x="10" y="1267"/>
                    <a:pt x="1" y="1289"/>
                    <a:pt x="1" y="1289"/>
                  </a:cubicBezTo>
                  <a:cubicBezTo>
                    <a:pt x="1" y="1289"/>
                    <a:pt x="19" y="1276"/>
                    <a:pt x="54" y="1245"/>
                  </a:cubicBezTo>
                  <a:cubicBezTo>
                    <a:pt x="72" y="1227"/>
                    <a:pt x="89" y="1209"/>
                    <a:pt x="116" y="1192"/>
                  </a:cubicBezTo>
                  <a:cubicBezTo>
                    <a:pt x="138" y="1170"/>
                    <a:pt x="160" y="1148"/>
                    <a:pt x="186" y="1121"/>
                  </a:cubicBezTo>
                  <a:cubicBezTo>
                    <a:pt x="235" y="1064"/>
                    <a:pt x="301" y="1002"/>
                    <a:pt x="358" y="931"/>
                  </a:cubicBezTo>
                  <a:cubicBezTo>
                    <a:pt x="420" y="865"/>
                    <a:pt x="482" y="786"/>
                    <a:pt x="544" y="706"/>
                  </a:cubicBezTo>
                  <a:cubicBezTo>
                    <a:pt x="601" y="623"/>
                    <a:pt x="658" y="543"/>
                    <a:pt x="707" y="464"/>
                  </a:cubicBezTo>
                  <a:cubicBezTo>
                    <a:pt x="760" y="380"/>
                    <a:pt x="799" y="301"/>
                    <a:pt x="835" y="234"/>
                  </a:cubicBezTo>
                  <a:cubicBezTo>
                    <a:pt x="852" y="203"/>
                    <a:pt x="866" y="168"/>
                    <a:pt x="879" y="142"/>
                  </a:cubicBezTo>
                  <a:cubicBezTo>
                    <a:pt x="892" y="111"/>
                    <a:pt x="901" y="89"/>
                    <a:pt x="910" y="67"/>
                  </a:cubicBezTo>
                  <a:cubicBezTo>
                    <a:pt x="923" y="27"/>
                    <a:pt x="932" y="1"/>
                    <a:pt x="93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240775" y="4863100"/>
              <a:ext cx="27150" cy="35000"/>
            </a:xfrm>
            <a:custGeom>
              <a:avLst/>
              <a:gdLst/>
              <a:ahLst/>
              <a:cxnLst/>
              <a:rect l="l" t="t" r="r" b="b"/>
              <a:pathLst>
                <a:path w="1086" h="1400" extrusionOk="0">
                  <a:moveTo>
                    <a:pt x="1086" y="1"/>
                  </a:moveTo>
                  <a:cubicBezTo>
                    <a:pt x="1086" y="1"/>
                    <a:pt x="1064" y="23"/>
                    <a:pt x="1033" y="58"/>
                  </a:cubicBezTo>
                  <a:cubicBezTo>
                    <a:pt x="998" y="93"/>
                    <a:pt x="949" y="146"/>
                    <a:pt x="901" y="212"/>
                  </a:cubicBezTo>
                  <a:cubicBezTo>
                    <a:pt x="874" y="243"/>
                    <a:pt x="843" y="279"/>
                    <a:pt x="812" y="318"/>
                  </a:cubicBezTo>
                  <a:cubicBezTo>
                    <a:pt x="786" y="354"/>
                    <a:pt x="751" y="393"/>
                    <a:pt x="720" y="433"/>
                  </a:cubicBezTo>
                  <a:cubicBezTo>
                    <a:pt x="654" y="512"/>
                    <a:pt x="587" y="601"/>
                    <a:pt x="517" y="689"/>
                  </a:cubicBezTo>
                  <a:cubicBezTo>
                    <a:pt x="451" y="777"/>
                    <a:pt x="384" y="861"/>
                    <a:pt x="323" y="945"/>
                  </a:cubicBezTo>
                  <a:cubicBezTo>
                    <a:pt x="292" y="984"/>
                    <a:pt x="261" y="1024"/>
                    <a:pt x="234" y="1064"/>
                  </a:cubicBezTo>
                  <a:cubicBezTo>
                    <a:pt x="208" y="1099"/>
                    <a:pt x="186" y="1139"/>
                    <a:pt x="159" y="1170"/>
                  </a:cubicBezTo>
                  <a:cubicBezTo>
                    <a:pt x="146" y="1187"/>
                    <a:pt x="133" y="1201"/>
                    <a:pt x="124" y="1218"/>
                  </a:cubicBezTo>
                  <a:cubicBezTo>
                    <a:pt x="115" y="1231"/>
                    <a:pt x="102" y="1249"/>
                    <a:pt x="93" y="1262"/>
                  </a:cubicBezTo>
                  <a:cubicBezTo>
                    <a:pt x="76" y="1289"/>
                    <a:pt x="58" y="1315"/>
                    <a:pt x="45" y="1333"/>
                  </a:cubicBezTo>
                  <a:cubicBezTo>
                    <a:pt x="18" y="1377"/>
                    <a:pt x="1" y="1399"/>
                    <a:pt x="1" y="1399"/>
                  </a:cubicBezTo>
                  <a:cubicBezTo>
                    <a:pt x="1" y="1399"/>
                    <a:pt x="27" y="1386"/>
                    <a:pt x="71" y="1364"/>
                  </a:cubicBezTo>
                  <a:cubicBezTo>
                    <a:pt x="93" y="1351"/>
                    <a:pt x="120" y="1337"/>
                    <a:pt x="146" y="1315"/>
                  </a:cubicBezTo>
                  <a:cubicBezTo>
                    <a:pt x="164" y="1306"/>
                    <a:pt x="177" y="1298"/>
                    <a:pt x="195" y="1284"/>
                  </a:cubicBezTo>
                  <a:cubicBezTo>
                    <a:pt x="208" y="1276"/>
                    <a:pt x="226" y="1262"/>
                    <a:pt x="243" y="1249"/>
                  </a:cubicBezTo>
                  <a:cubicBezTo>
                    <a:pt x="274" y="1223"/>
                    <a:pt x="309" y="1192"/>
                    <a:pt x="345" y="1156"/>
                  </a:cubicBezTo>
                  <a:cubicBezTo>
                    <a:pt x="380" y="1126"/>
                    <a:pt x="415" y="1086"/>
                    <a:pt x="451" y="1046"/>
                  </a:cubicBezTo>
                  <a:cubicBezTo>
                    <a:pt x="521" y="967"/>
                    <a:pt x="587" y="874"/>
                    <a:pt x="649" y="781"/>
                  </a:cubicBezTo>
                  <a:cubicBezTo>
                    <a:pt x="711" y="689"/>
                    <a:pt x="768" y="592"/>
                    <a:pt x="821" y="499"/>
                  </a:cubicBezTo>
                  <a:cubicBezTo>
                    <a:pt x="848" y="455"/>
                    <a:pt x="870" y="411"/>
                    <a:pt x="892" y="367"/>
                  </a:cubicBezTo>
                  <a:cubicBezTo>
                    <a:pt x="914" y="327"/>
                    <a:pt x="936" y="287"/>
                    <a:pt x="958" y="252"/>
                  </a:cubicBezTo>
                  <a:cubicBezTo>
                    <a:pt x="998" y="177"/>
                    <a:pt x="1028" y="115"/>
                    <a:pt x="1051" y="71"/>
                  </a:cubicBezTo>
                  <a:cubicBezTo>
                    <a:pt x="1073" y="27"/>
                    <a:pt x="1086" y="1"/>
                    <a:pt x="108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36925" y="4877650"/>
              <a:ext cx="33975" cy="33575"/>
            </a:xfrm>
            <a:custGeom>
              <a:avLst/>
              <a:gdLst/>
              <a:ahLst/>
              <a:cxnLst/>
              <a:rect l="l" t="t" r="r" b="b"/>
              <a:pathLst>
                <a:path w="1359" h="1343" extrusionOk="0">
                  <a:moveTo>
                    <a:pt x="1359" y="1"/>
                  </a:moveTo>
                  <a:lnTo>
                    <a:pt x="1359" y="1"/>
                  </a:lnTo>
                  <a:cubicBezTo>
                    <a:pt x="1359" y="1"/>
                    <a:pt x="1350" y="5"/>
                    <a:pt x="1341" y="14"/>
                  </a:cubicBezTo>
                  <a:cubicBezTo>
                    <a:pt x="1328" y="19"/>
                    <a:pt x="1310" y="32"/>
                    <a:pt x="1288" y="45"/>
                  </a:cubicBezTo>
                  <a:cubicBezTo>
                    <a:pt x="1244" y="76"/>
                    <a:pt x="1178" y="116"/>
                    <a:pt x="1108" y="173"/>
                  </a:cubicBezTo>
                  <a:cubicBezTo>
                    <a:pt x="1037" y="230"/>
                    <a:pt x="953" y="301"/>
                    <a:pt x="874" y="376"/>
                  </a:cubicBezTo>
                  <a:cubicBezTo>
                    <a:pt x="790" y="455"/>
                    <a:pt x="710" y="539"/>
                    <a:pt x="627" y="623"/>
                  </a:cubicBezTo>
                  <a:cubicBezTo>
                    <a:pt x="543" y="707"/>
                    <a:pt x="459" y="786"/>
                    <a:pt x="384" y="866"/>
                  </a:cubicBezTo>
                  <a:cubicBezTo>
                    <a:pt x="305" y="945"/>
                    <a:pt x="238" y="1029"/>
                    <a:pt x="177" y="1095"/>
                  </a:cubicBezTo>
                  <a:cubicBezTo>
                    <a:pt x="115" y="1161"/>
                    <a:pt x="75" y="1227"/>
                    <a:pt x="44" y="1271"/>
                  </a:cubicBezTo>
                  <a:cubicBezTo>
                    <a:pt x="13" y="1316"/>
                    <a:pt x="0" y="1342"/>
                    <a:pt x="0" y="1342"/>
                  </a:cubicBezTo>
                  <a:cubicBezTo>
                    <a:pt x="0" y="1342"/>
                    <a:pt x="27" y="1329"/>
                    <a:pt x="75" y="1307"/>
                  </a:cubicBezTo>
                  <a:cubicBezTo>
                    <a:pt x="119" y="1276"/>
                    <a:pt x="190" y="1241"/>
                    <a:pt x="260" y="1188"/>
                  </a:cubicBezTo>
                  <a:cubicBezTo>
                    <a:pt x="335" y="1135"/>
                    <a:pt x="424" y="1077"/>
                    <a:pt x="512" y="1007"/>
                  </a:cubicBezTo>
                  <a:cubicBezTo>
                    <a:pt x="600" y="932"/>
                    <a:pt x="684" y="848"/>
                    <a:pt x="772" y="760"/>
                  </a:cubicBezTo>
                  <a:cubicBezTo>
                    <a:pt x="852" y="671"/>
                    <a:pt x="931" y="579"/>
                    <a:pt x="997" y="486"/>
                  </a:cubicBezTo>
                  <a:cubicBezTo>
                    <a:pt x="1063" y="398"/>
                    <a:pt x="1121" y="310"/>
                    <a:pt x="1178" y="239"/>
                  </a:cubicBezTo>
                  <a:cubicBezTo>
                    <a:pt x="1231" y="169"/>
                    <a:pt x="1271" y="107"/>
                    <a:pt x="1306" y="67"/>
                  </a:cubicBezTo>
                  <a:cubicBezTo>
                    <a:pt x="1324" y="45"/>
                    <a:pt x="1337" y="32"/>
                    <a:pt x="1346" y="19"/>
                  </a:cubicBezTo>
                  <a:cubicBezTo>
                    <a:pt x="1355" y="10"/>
                    <a:pt x="1359" y="1"/>
                    <a:pt x="135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35825" y="4893325"/>
              <a:ext cx="32000" cy="31225"/>
            </a:xfrm>
            <a:custGeom>
              <a:avLst/>
              <a:gdLst/>
              <a:ahLst/>
              <a:cxnLst/>
              <a:rect l="l" t="t" r="r" b="b"/>
              <a:pathLst>
                <a:path w="1280" h="1249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1279" y="0"/>
                    <a:pt x="1275" y="5"/>
                    <a:pt x="1262" y="14"/>
                  </a:cubicBezTo>
                  <a:cubicBezTo>
                    <a:pt x="1253" y="22"/>
                    <a:pt x="1240" y="36"/>
                    <a:pt x="1218" y="49"/>
                  </a:cubicBezTo>
                  <a:cubicBezTo>
                    <a:pt x="1182" y="84"/>
                    <a:pt x="1125" y="128"/>
                    <a:pt x="1063" y="186"/>
                  </a:cubicBezTo>
                  <a:cubicBezTo>
                    <a:pt x="1006" y="243"/>
                    <a:pt x="931" y="309"/>
                    <a:pt x="856" y="384"/>
                  </a:cubicBezTo>
                  <a:cubicBezTo>
                    <a:pt x="777" y="455"/>
                    <a:pt x="702" y="534"/>
                    <a:pt x="618" y="609"/>
                  </a:cubicBezTo>
                  <a:cubicBezTo>
                    <a:pt x="538" y="689"/>
                    <a:pt x="463" y="764"/>
                    <a:pt x="388" y="839"/>
                  </a:cubicBezTo>
                  <a:cubicBezTo>
                    <a:pt x="318" y="909"/>
                    <a:pt x="252" y="989"/>
                    <a:pt x="194" y="1042"/>
                  </a:cubicBezTo>
                  <a:cubicBezTo>
                    <a:pt x="177" y="1055"/>
                    <a:pt x="163" y="1072"/>
                    <a:pt x="150" y="1086"/>
                  </a:cubicBezTo>
                  <a:cubicBezTo>
                    <a:pt x="137" y="1099"/>
                    <a:pt x="124" y="1112"/>
                    <a:pt x="110" y="1125"/>
                  </a:cubicBezTo>
                  <a:cubicBezTo>
                    <a:pt x="88" y="1152"/>
                    <a:pt x="71" y="1174"/>
                    <a:pt x="53" y="1192"/>
                  </a:cubicBezTo>
                  <a:cubicBezTo>
                    <a:pt x="18" y="1227"/>
                    <a:pt x="0" y="1249"/>
                    <a:pt x="0" y="1249"/>
                  </a:cubicBezTo>
                  <a:cubicBezTo>
                    <a:pt x="0" y="1249"/>
                    <a:pt x="27" y="1240"/>
                    <a:pt x="75" y="1227"/>
                  </a:cubicBezTo>
                  <a:cubicBezTo>
                    <a:pt x="97" y="1218"/>
                    <a:pt x="128" y="1205"/>
                    <a:pt x="159" y="1192"/>
                  </a:cubicBezTo>
                  <a:cubicBezTo>
                    <a:pt x="177" y="1183"/>
                    <a:pt x="194" y="1174"/>
                    <a:pt x="212" y="1165"/>
                  </a:cubicBezTo>
                  <a:cubicBezTo>
                    <a:pt x="229" y="1156"/>
                    <a:pt x="247" y="1147"/>
                    <a:pt x="265" y="1134"/>
                  </a:cubicBezTo>
                  <a:cubicBezTo>
                    <a:pt x="335" y="1086"/>
                    <a:pt x="424" y="1033"/>
                    <a:pt x="507" y="967"/>
                  </a:cubicBezTo>
                  <a:cubicBezTo>
                    <a:pt x="587" y="896"/>
                    <a:pt x="671" y="817"/>
                    <a:pt x="746" y="733"/>
                  </a:cubicBezTo>
                  <a:cubicBezTo>
                    <a:pt x="821" y="644"/>
                    <a:pt x="896" y="561"/>
                    <a:pt x="957" y="477"/>
                  </a:cubicBezTo>
                  <a:cubicBezTo>
                    <a:pt x="1024" y="393"/>
                    <a:pt x="1077" y="309"/>
                    <a:pt x="1125" y="239"/>
                  </a:cubicBezTo>
                  <a:cubicBezTo>
                    <a:pt x="1178" y="168"/>
                    <a:pt x="1213" y="106"/>
                    <a:pt x="1240" y="67"/>
                  </a:cubicBezTo>
                  <a:cubicBezTo>
                    <a:pt x="1253" y="44"/>
                    <a:pt x="1262" y="27"/>
                    <a:pt x="1271" y="18"/>
                  </a:cubicBezTo>
                  <a:cubicBezTo>
                    <a:pt x="1275" y="5"/>
                    <a:pt x="1279" y="0"/>
                    <a:pt x="127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32950" y="4905900"/>
              <a:ext cx="33775" cy="31775"/>
            </a:xfrm>
            <a:custGeom>
              <a:avLst/>
              <a:gdLst/>
              <a:ahLst/>
              <a:cxnLst/>
              <a:rect l="l" t="t" r="r" b="b"/>
              <a:pathLst>
                <a:path w="1351" h="1271" extrusionOk="0">
                  <a:moveTo>
                    <a:pt x="1350" y="0"/>
                  </a:moveTo>
                  <a:cubicBezTo>
                    <a:pt x="1350" y="0"/>
                    <a:pt x="1328" y="22"/>
                    <a:pt x="1293" y="58"/>
                  </a:cubicBezTo>
                  <a:cubicBezTo>
                    <a:pt x="1253" y="93"/>
                    <a:pt x="1200" y="141"/>
                    <a:pt x="1139" y="199"/>
                  </a:cubicBezTo>
                  <a:cubicBezTo>
                    <a:pt x="1072" y="261"/>
                    <a:pt x="997" y="327"/>
                    <a:pt x="918" y="402"/>
                  </a:cubicBezTo>
                  <a:cubicBezTo>
                    <a:pt x="839" y="477"/>
                    <a:pt x="755" y="556"/>
                    <a:pt x="667" y="631"/>
                  </a:cubicBezTo>
                  <a:cubicBezTo>
                    <a:pt x="583" y="711"/>
                    <a:pt x="499" y="786"/>
                    <a:pt x="419" y="861"/>
                  </a:cubicBezTo>
                  <a:cubicBezTo>
                    <a:pt x="340" y="931"/>
                    <a:pt x="269" y="1006"/>
                    <a:pt x="208" y="1063"/>
                  </a:cubicBezTo>
                  <a:cubicBezTo>
                    <a:pt x="190" y="1077"/>
                    <a:pt x="177" y="1090"/>
                    <a:pt x="159" y="1103"/>
                  </a:cubicBezTo>
                  <a:cubicBezTo>
                    <a:pt x="146" y="1116"/>
                    <a:pt x="133" y="1130"/>
                    <a:pt x="119" y="1143"/>
                  </a:cubicBezTo>
                  <a:cubicBezTo>
                    <a:pt x="97" y="1169"/>
                    <a:pt x="75" y="1196"/>
                    <a:pt x="58" y="1209"/>
                  </a:cubicBezTo>
                  <a:cubicBezTo>
                    <a:pt x="22" y="1249"/>
                    <a:pt x="0" y="1271"/>
                    <a:pt x="0" y="1271"/>
                  </a:cubicBezTo>
                  <a:cubicBezTo>
                    <a:pt x="0" y="1271"/>
                    <a:pt x="31" y="1262"/>
                    <a:pt x="80" y="1244"/>
                  </a:cubicBezTo>
                  <a:cubicBezTo>
                    <a:pt x="93" y="1240"/>
                    <a:pt x="106" y="1236"/>
                    <a:pt x="119" y="1227"/>
                  </a:cubicBezTo>
                  <a:cubicBezTo>
                    <a:pt x="133" y="1222"/>
                    <a:pt x="150" y="1213"/>
                    <a:pt x="164" y="1209"/>
                  </a:cubicBezTo>
                  <a:cubicBezTo>
                    <a:pt x="181" y="1200"/>
                    <a:pt x="199" y="1191"/>
                    <a:pt x="217" y="1183"/>
                  </a:cubicBezTo>
                  <a:cubicBezTo>
                    <a:pt x="234" y="1174"/>
                    <a:pt x="252" y="1161"/>
                    <a:pt x="274" y="1147"/>
                  </a:cubicBezTo>
                  <a:cubicBezTo>
                    <a:pt x="344" y="1103"/>
                    <a:pt x="433" y="1046"/>
                    <a:pt x="521" y="975"/>
                  </a:cubicBezTo>
                  <a:cubicBezTo>
                    <a:pt x="605" y="905"/>
                    <a:pt x="689" y="821"/>
                    <a:pt x="772" y="737"/>
                  </a:cubicBezTo>
                  <a:cubicBezTo>
                    <a:pt x="847" y="649"/>
                    <a:pt x="927" y="561"/>
                    <a:pt x="997" y="477"/>
                  </a:cubicBezTo>
                  <a:cubicBezTo>
                    <a:pt x="1064" y="389"/>
                    <a:pt x="1125" y="305"/>
                    <a:pt x="1178" y="239"/>
                  </a:cubicBezTo>
                  <a:cubicBezTo>
                    <a:pt x="1231" y="168"/>
                    <a:pt x="1275" y="106"/>
                    <a:pt x="1306" y="66"/>
                  </a:cubicBezTo>
                  <a:cubicBezTo>
                    <a:pt x="1333" y="27"/>
                    <a:pt x="1350" y="0"/>
                    <a:pt x="135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228650" y="4917375"/>
              <a:ext cx="38725" cy="33100"/>
            </a:xfrm>
            <a:custGeom>
              <a:avLst/>
              <a:gdLst/>
              <a:ahLst/>
              <a:cxnLst/>
              <a:rect l="l" t="t" r="r" b="b"/>
              <a:pathLst>
                <a:path w="1549" h="1324" extrusionOk="0">
                  <a:moveTo>
                    <a:pt x="1549" y="0"/>
                  </a:moveTo>
                  <a:cubicBezTo>
                    <a:pt x="1549" y="0"/>
                    <a:pt x="1527" y="22"/>
                    <a:pt x="1483" y="57"/>
                  </a:cubicBezTo>
                  <a:cubicBezTo>
                    <a:pt x="1439" y="93"/>
                    <a:pt x="1372" y="146"/>
                    <a:pt x="1302" y="207"/>
                  </a:cubicBezTo>
                  <a:cubicBezTo>
                    <a:pt x="1231" y="274"/>
                    <a:pt x="1147" y="344"/>
                    <a:pt x="1055" y="424"/>
                  </a:cubicBezTo>
                  <a:cubicBezTo>
                    <a:pt x="966" y="503"/>
                    <a:pt x="869" y="587"/>
                    <a:pt x="772" y="666"/>
                  </a:cubicBezTo>
                  <a:cubicBezTo>
                    <a:pt x="675" y="754"/>
                    <a:pt x="578" y="829"/>
                    <a:pt x="490" y="909"/>
                  </a:cubicBezTo>
                  <a:cubicBezTo>
                    <a:pt x="402" y="988"/>
                    <a:pt x="322" y="1068"/>
                    <a:pt x="252" y="1125"/>
                  </a:cubicBezTo>
                  <a:cubicBezTo>
                    <a:pt x="177" y="1187"/>
                    <a:pt x="119" y="1240"/>
                    <a:pt x="75" y="1271"/>
                  </a:cubicBezTo>
                  <a:cubicBezTo>
                    <a:pt x="53" y="1288"/>
                    <a:pt x="36" y="1302"/>
                    <a:pt x="22" y="1310"/>
                  </a:cubicBezTo>
                  <a:lnTo>
                    <a:pt x="0" y="1324"/>
                  </a:lnTo>
                  <a:lnTo>
                    <a:pt x="27" y="1324"/>
                  </a:lnTo>
                  <a:cubicBezTo>
                    <a:pt x="40" y="1324"/>
                    <a:pt x="62" y="1319"/>
                    <a:pt x="93" y="1315"/>
                  </a:cubicBezTo>
                  <a:cubicBezTo>
                    <a:pt x="150" y="1297"/>
                    <a:pt x="230" y="1275"/>
                    <a:pt x="318" y="1227"/>
                  </a:cubicBezTo>
                  <a:cubicBezTo>
                    <a:pt x="406" y="1182"/>
                    <a:pt x="508" y="1121"/>
                    <a:pt x="600" y="1046"/>
                  </a:cubicBezTo>
                  <a:cubicBezTo>
                    <a:pt x="697" y="975"/>
                    <a:pt x="794" y="887"/>
                    <a:pt x="887" y="794"/>
                  </a:cubicBezTo>
                  <a:cubicBezTo>
                    <a:pt x="980" y="702"/>
                    <a:pt x="1068" y="609"/>
                    <a:pt x="1147" y="516"/>
                  </a:cubicBezTo>
                  <a:cubicBezTo>
                    <a:pt x="1227" y="424"/>
                    <a:pt x="1297" y="335"/>
                    <a:pt x="1359" y="260"/>
                  </a:cubicBezTo>
                  <a:cubicBezTo>
                    <a:pt x="1416" y="185"/>
                    <a:pt x="1465" y="119"/>
                    <a:pt x="1500" y="75"/>
                  </a:cubicBezTo>
                  <a:cubicBezTo>
                    <a:pt x="1531" y="27"/>
                    <a:pt x="1549" y="0"/>
                    <a:pt x="154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225225" y="4939975"/>
              <a:ext cx="37300" cy="25825"/>
            </a:xfrm>
            <a:custGeom>
              <a:avLst/>
              <a:gdLst/>
              <a:ahLst/>
              <a:cxnLst/>
              <a:rect l="l" t="t" r="r" b="b"/>
              <a:pathLst>
                <a:path w="1492" h="1033" extrusionOk="0">
                  <a:moveTo>
                    <a:pt x="1492" y="0"/>
                  </a:moveTo>
                  <a:cubicBezTo>
                    <a:pt x="1492" y="1"/>
                    <a:pt x="1470" y="18"/>
                    <a:pt x="1430" y="49"/>
                  </a:cubicBezTo>
                  <a:cubicBezTo>
                    <a:pt x="1412" y="67"/>
                    <a:pt x="1390" y="84"/>
                    <a:pt x="1359" y="106"/>
                  </a:cubicBezTo>
                  <a:cubicBezTo>
                    <a:pt x="1333" y="128"/>
                    <a:pt x="1302" y="150"/>
                    <a:pt x="1271" y="177"/>
                  </a:cubicBezTo>
                  <a:cubicBezTo>
                    <a:pt x="1205" y="234"/>
                    <a:pt x="1121" y="292"/>
                    <a:pt x="1037" y="353"/>
                  </a:cubicBezTo>
                  <a:cubicBezTo>
                    <a:pt x="949" y="415"/>
                    <a:pt x="856" y="477"/>
                    <a:pt x="759" y="539"/>
                  </a:cubicBezTo>
                  <a:cubicBezTo>
                    <a:pt x="715" y="565"/>
                    <a:pt x="667" y="596"/>
                    <a:pt x="618" y="627"/>
                  </a:cubicBezTo>
                  <a:cubicBezTo>
                    <a:pt x="596" y="640"/>
                    <a:pt x="570" y="653"/>
                    <a:pt x="548" y="667"/>
                  </a:cubicBezTo>
                  <a:cubicBezTo>
                    <a:pt x="526" y="680"/>
                    <a:pt x="503" y="693"/>
                    <a:pt x="481" y="706"/>
                  </a:cubicBezTo>
                  <a:cubicBezTo>
                    <a:pt x="389" y="759"/>
                    <a:pt x="309" y="817"/>
                    <a:pt x="234" y="861"/>
                  </a:cubicBezTo>
                  <a:cubicBezTo>
                    <a:pt x="217" y="870"/>
                    <a:pt x="199" y="883"/>
                    <a:pt x="181" y="892"/>
                  </a:cubicBezTo>
                  <a:cubicBezTo>
                    <a:pt x="168" y="905"/>
                    <a:pt x="151" y="914"/>
                    <a:pt x="137" y="927"/>
                  </a:cubicBezTo>
                  <a:cubicBezTo>
                    <a:pt x="111" y="949"/>
                    <a:pt x="84" y="967"/>
                    <a:pt x="62" y="980"/>
                  </a:cubicBezTo>
                  <a:cubicBezTo>
                    <a:pt x="23" y="1015"/>
                    <a:pt x="1" y="1033"/>
                    <a:pt x="1" y="1033"/>
                  </a:cubicBezTo>
                  <a:cubicBezTo>
                    <a:pt x="1" y="1033"/>
                    <a:pt x="31" y="1028"/>
                    <a:pt x="80" y="1024"/>
                  </a:cubicBezTo>
                  <a:cubicBezTo>
                    <a:pt x="106" y="1020"/>
                    <a:pt x="137" y="1015"/>
                    <a:pt x="173" y="1006"/>
                  </a:cubicBezTo>
                  <a:cubicBezTo>
                    <a:pt x="208" y="1002"/>
                    <a:pt x="248" y="993"/>
                    <a:pt x="292" y="975"/>
                  </a:cubicBezTo>
                  <a:cubicBezTo>
                    <a:pt x="371" y="945"/>
                    <a:pt x="468" y="909"/>
                    <a:pt x="561" y="852"/>
                  </a:cubicBezTo>
                  <a:cubicBezTo>
                    <a:pt x="587" y="839"/>
                    <a:pt x="609" y="821"/>
                    <a:pt x="631" y="808"/>
                  </a:cubicBezTo>
                  <a:cubicBezTo>
                    <a:pt x="658" y="795"/>
                    <a:pt x="680" y="777"/>
                    <a:pt x="706" y="759"/>
                  </a:cubicBezTo>
                  <a:cubicBezTo>
                    <a:pt x="751" y="728"/>
                    <a:pt x="799" y="693"/>
                    <a:pt x="848" y="658"/>
                  </a:cubicBezTo>
                  <a:cubicBezTo>
                    <a:pt x="936" y="587"/>
                    <a:pt x="1024" y="508"/>
                    <a:pt x="1103" y="433"/>
                  </a:cubicBezTo>
                  <a:cubicBezTo>
                    <a:pt x="1183" y="358"/>
                    <a:pt x="1253" y="287"/>
                    <a:pt x="1311" y="221"/>
                  </a:cubicBezTo>
                  <a:cubicBezTo>
                    <a:pt x="1342" y="190"/>
                    <a:pt x="1368" y="159"/>
                    <a:pt x="1390" y="133"/>
                  </a:cubicBezTo>
                  <a:cubicBezTo>
                    <a:pt x="1412" y="106"/>
                    <a:pt x="1430" y="84"/>
                    <a:pt x="1448" y="62"/>
                  </a:cubicBezTo>
                  <a:cubicBezTo>
                    <a:pt x="1478" y="23"/>
                    <a:pt x="1492" y="1"/>
                    <a:pt x="149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32725" y="4833225"/>
              <a:ext cx="9850" cy="37175"/>
            </a:xfrm>
            <a:custGeom>
              <a:avLst/>
              <a:gdLst/>
              <a:ahLst/>
              <a:cxnLst/>
              <a:rect l="l" t="t" r="r" b="b"/>
              <a:pathLst>
                <a:path w="394" h="1487" extrusionOk="0">
                  <a:moveTo>
                    <a:pt x="1" y="0"/>
                  </a:moveTo>
                  <a:cubicBezTo>
                    <a:pt x="1" y="0"/>
                    <a:pt x="5" y="22"/>
                    <a:pt x="14" y="66"/>
                  </a:cubicBezTo>
                  <a:cubicBezTo>
                    <a:pt x="18" y="106"/>
                    <a:pt x="27" y="168"/>
                    <a:pt x="40" y="238"/>
                  </a:cubicBezTo>
                  <a:cubicBezTo>
                    <a:pt x="53" y="309"/>
                    <a:pt x="62" y="393"/>
                    <a:pt x="80" y="481"/>
                  </a:cubicBezTo>
                  <a:cubicBezTo>
                    <a:pt x="98" y="569"/>
                    <a:pt x="115" y="662"/>
                    <a:pt x="133" y="754"/>
                  </a:cubicBezTo>
                  <a:cubicBezTo>
                    <a:pt x="155" y="851"/>
                    <a:pt x="177" y="944"/>
                    <a:pt x="203" y="1028"/>
                  </a:cubicBezTo>
                  <a:cubicBezTo>
                    <a:pt x="226" y="1116"/>
                    <a:pt x="256" y="1196"/>
                    <a:pt x="283" y="1262"/>
                  </a:cubicBezTo>
                  <a:cubicBezTo>
                    <a:pt x="305" y="1332"/>
                    <a:pt x="336" y="1385"/>
                    <a:pt x="353" y="1425"/>
                  </a:cubicBezTo>
                  <a:cubicBezTo>
                    <a:pt x="376" y="1465"/>
                    <a:pt x="389" y="1487"/>
                    <a:pt x="389" y="1487"/>
                  </a:cubicBezTo>
                  <a:cubicBezTo>
                    <a:pt x="389" y="1487"/>
                    <a:pt x="389" y="1460"/>
                    <a:pt x="393" y="1416"/>
                  </a:cubicBezTo>
                  <a:cubicBezTo>
                    <a:pt x="389" y="1372"/>
                    <a:pt x="393" y="1310"/>
                    <a:pt x="384" y="1240"/>
                  </a:cubicBezTo>
                  <a:cubicBezTo>
                    <a:pt x="376" y="1169"/>
                    <a:pt x="371" y="1081"/>
                    <a:pt x="353" y="993"/>
                  </a:cubicBezTo>
                  <a:cubicBezTo>
                    <a:pt x="336" y="904"/>
                    <a:pt x="314" y="812"/>
                    <a:pt x="287" y="719"/>
                  </a:cubicBezTo>
                  <a:cubicBezTo>
                    <a:pt x="261" y="626"/>
                    <a:pt x="234" y="534"/>
                    <a:pt x="203" y="446"/>
                  </a:cubicBezTo>
                  <a:cubicBezTo>
                    <a:pt x="173" y="362"/>
                    <a:pt x="137" y="282"/>
                    <a:pt x="111" y="216"/>
                  </a:cubicBezTo>
                  <a:cubicBezTo>
                    <a:pt x="98" y="181"/>
                    <a:pt x="80" y="154"/>
                    <a:pt x="67" y="128"/>
                  </a:cubicBezTo>
                  <a:cubicBezTo>
                    <a:pt x="53" y="97"/>
                    <a:pt x="45" y="75"/>
                    <a:pt x="31" y="57"/>
                  </a:cubicBezTo>
                  <a:cubicBezTo>
                    <a:pt x="14" y="18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226100" y="4843250"/>
              <a:ext cx="14250" cy="35425"/>
            </a:xfrm>
            <a:custGeom>
              <a:avLst/>
              <a:gdLst/>
              <a:ahLst/>
              <a:cxnLst/>
              <a:rect l="l" t="t" r="r" b="b"/>
              <a:pathLst>
                <a:path w="570" h="1417" extrusionOk="0">
                  <a:moveTo>
                    <a:pt x="1" y="1"/>
                  </a:moveTo>
                  <a:cubicBezTo>
                    <a:pt x="1" y="1"/>
                    <a:pt x="5" y="23"/>
                    <a:pt x="10" y="67"/>
                  </a:cubicBezTo>
                  <a:cubicBezTo>
                    <a:pt x="18" y="106"/>
                    <a:pt x="18" y="168"/>
                    <a:pt x="36" y="239"/>
                  </a:cubicBezTo>
                  <a:cubicBezTo>
                    <a:pt x="49" y="314"/>
                    <a:pt x="58" y="398"/>
                    <a:pt x="80" y="486"/>
                  </a:cubicBezTo>
                  <a:cubicBezTo>
                    <a:pt x="98" y="574"/>
                    <a:pt x="124" y="667"/>
                    <a:pt x="155" y="759"/>
                  </a:cubicBezTo>
                  <a:cubicBezTo>
                    <a:pt x="186" y="852"/>
                    <a:pt x="221" y="945"/>
                    <a:pt x="266" y="1024"/>
                  </a:cubicBezTo>
                  <a:cubicBezTo>
                    <a:pt x="283" y="1068"/>
                    <a:pt x="310" y="1103"/>
                    <a:pt x="332" y="1139"/>
                  </a:cubicBezTo>
                  <a:cubicBezTo>
                    <a:pt x="345" y="1156"/>
                    <a:pt x="358" y="1174"/>
                    <a:pt x="367" y="1192"/>
                  </a:cubicBezTo>
                  <a:cubicBezTo>
                    <a:pt x="380" y="1209"/>
                    <a:pt x="389" y="1223"/>
                    <a:pt x="402" y="1240"/>
                  </a:cubicBezTo>
                  <a:cubicBezTo>
                    <a:pt x="420" y="1271"/>
                    <a:pt x="446" y="1293"/>
                    <a:pt x="464" y="1315"/>
                  </a:cubicBezTo>
                  <a:cubicBezTo>
                    <a:pt x="486" y="1337"/>
                    <a:pt x="504" y="1359"/>
                    <a:pt x="521" y="1373"/>
                  </a:cubicBezTo>
                  <a:cubicBezTo>
                    <a:pt x="535" y="1386"/>
                    <a:pt x="548" y="1399"/>
                    <a:pt x="557" y="1408"/>
                  </a:cubicBezTo>
                  <a:cubicBezTo>
                    <a:pt x="566" y="1412"/>
                    <a:pt x="570" y="1417"/>
                    <a:pt x="570" y="1417"/>
                  </a:cubicBezTo>
                  <a:cubicBezTo>
                    <a:pt x="570" y="1417"/>
                    <a:pt x="570" y="1412"/>
                    <a:pt x="566" y="1403"/>
                  </a:cubicBezTo>
                  <a:cubicBezTo>
                    <a:pt x="566" y="1390"/>
                    <a:pt x="557" y="1373"/>
                    <a:pt x="552" y="1350"/>
                  </a:cubicBezTo>
                  <a:cubicBezTo>
                    <a:pt x="543" y="1333"/>
                    <a:pt x="539" y="1306"/>
                    <a:pt x="530" y="1280"/>
                  </a:cubicBezTo>
                  <a:cubicBezTo>
                    <a:pt x="521" y="1249"/>
                    <a:pt x="513" y="1218"/>
                    <a:pt x="499" y="1187"/>
                  </a:cubicBezTo>
                  <a:cubicBezTo>
                    <a:pt x="473" y="1121"/>
                    <a:pt x="451" y="1037"/>
                    <a:pt x="420" y="958"/>
                  </a:cubicBezTo>
                  <a:cubicBezTo>
                    <a:pt x="389" y="874"/>
                    <a:pt x="354" y="790"/>
                    <a:pt x="318" y="702"/>
                  </a:cubicBezTo>
                  <a:cubicBezTo>
                    <a:pt x="283" y="614"/>
                    <a:pt x="248" y="525"/>
                    <a:pt x="213" y="442"/>
                  </a:cubicBezTo>
                  <a:cubicBezTo>
                    <a:pt x="177" y="358"/>
                    <a:pt x="138" y="283"/>
                    <a:pt x="111" y="217"/>
                  </a:cubicBezTo>
                  <a:cubicBezTo>
                    <a:pt x="85" y="150"/>
                    <a:pt x="54" y="98"/>
                    <a:pt x="36" y="58"/>
                  </a:cubicBezTo>
                  <a:cubicBezTo>
                    <a:pt x="14" y="2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222250" y="4857150"/>
              <a:ext cx="15025" cy="36525"/>
            </a:xfrm>
            <a:custGeom>
              <a:avLst/>
              <a:gdLst/>
              <a:ahLst/>
              <a:cxnLst/>
              <a:rect l="l" t="t" r="r" b="b"/>
              <a:pathLst>
                <a:path w="601" h="1461" extrusionOk="0">
                  <a:moveTo>
                    <a:pt x="0" y="0"/>
                  </a:moveTo>
                  <a:cubicBezTo>
                    <a:pt x="0" y="0"/>
                    <a:pt x="5" y="22"/>
                    <a:pt x="9" y="67"/>
                  </a:cubicBezTo>
                  <a:cubicBezTo>
                    <a:pt x="18" y="111"/>
                    <a:pt x="27" y="172"/>
                    <a:pt x="45" y="247"/>
                  </a:cubicBezTo>
                  <a:cubicBezTo>
                    <a:pt x="62" y="318"/>
                    <a:pt x="80" y="402"/>
                    <a:pt x="106" y="494"/>
                  </a:cubicBezTo>
                  <a:cubicBezTo>
                    <a:pt x="128" y="583"/>
                    <a:pt x="155" y="680"/>
                    <a:pt x="186" y="777"/>
                  </a:cubicBezTo>
                  <a:cubicBezTo>
                    <a:pt x="221" y="869"/>
                    <a:pt x="252" y="967"/>
                    <a:pt x="296" y="1050"/>
                  </a:cubicBezTo>
                  <a:cubicBezTo>
                    <a:pt x="336" y="1134"/>
                    <a:pt x="384" y="1209"/>
                    <a:pt x="424" y="1271"/>
                  </a:cubicBezTo>
                  <a:cubicBezTo>
                    <a:pt x="437" y="1289"/>
                    <a:pt x="446" y="1302"/>
                    <a:pt x="459" y="1319"/>
                  </a:cubicBezTo>
                  <a:cubicBezTo>
                    <a:pt x="468" y="1333"/>
                    <a:pt x="481" y="1341"/>
                    <a:pt x="490" y="1355"/>
                  </a:cubicBezTo>
                  <a:cubicBezTo>
                    <a:pt x="512" y="1377"/>
                    <a:pt x="530" y="1399"/>
                    <a:pt x="547" y="1412"/>
                  </a:cubicBezTo>
                  <a:cubicBezTo>
                    <a:pt x="583" y="1443"/>
                    <a:pt x="600" y="1461"/>
                    <a:pt x="600" y="1461"/>
                  </a:cubicBezTo>
                  <a:cubicBezTo>
                    <a:pt x="600" y="1461"/>
                    <a:pt x="596" y="1434"/>
                    <a:pt x="587" y="1390"/>
                  </a:cubicBezTo>
                  <a:cubicBezTo>
                    <a:pt x="578" y="1368"/>
                    <a:pt x="570" y="1341"/>
                    <a:pt x="565" y="1315"/>
                  </a:cubicBezTo>
                  <a:cubicBezTo>
                    <a:pt x="561" y="1297"/>
                    <a:pt x="556" y="1284"/>
                    <a:pt x="547" y="1266"/>
                  </a:cubicBezTo>
                  <a:cubicBezTo>
                    <a:pt x="543" y="1249"/>
                    <a:pt x="539" y="1236"/>
                    <a:pt x="530" y="1218"/>
                  </a:cubicBezTo>
                  <a:cubicBezTo>
                    <a:pt x="503" y="1147"/>
                    <a:pt x="477" y="1068"/>
                    <a:pt x="437" y="984"/>
                  </a:cubicBezTo>
                  <a:cubicBezTo>
                    <a:pt x="406" y="900"/>
                    <a:pt x="362" y="812"/>
                    <a:pt x="327" y="719"/>
                  </a:cubicBezTo>
                  <a:cubicBezTo>
                    <a:pt x="283" y="631"/>
                    <a:pt x="243" y="543"/>
                    <a:pt x="203" y="459"/>
                  </a:cubicBezTo>
                  <a:cubicBezTo>
                    <a:pt x="172" y="371"/>
                    <a:pt x="133" y="296"/>
                    <a:pt x="106" y="225"/>
                  </a:cubicBezTo>
                  <a:cubicBezTo>
                    <a:pt x="80" y="155"/>
                    <a:pt x="49" y="102"/>
                    <a:pt x="31" y="62"/>
                  </a:cubicBezTo>
                  <a:cubicBezTo>
                    <a:pt x="14" y="22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217625" y="4871050"/>
              <a:ext cx="18775" cy="36975"/>
            </a:xfrm>
            <a:custGeom>
              <a:avLst/>
              <a:gdLst/>
              <a:ahLst/>
              <a:cxnLst/>
              <a:rect l="l" t="t" r="r" b="b"/>
              <a:pathLst>
                <a:path w="751" h="14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" y="22"/>
                    <a:pt x="27" y="66"/>
                  </a:cubicBezTo>
                  <a:cubicBezTo>
                    <a:pt x="44" y="111"/>
                    <a:pt x="62" y="172"/>
                    <a:pt x="93" y="247"/>
                  </a:cubicBezTo>
                  <a:cubicBezTo>
                    <a:pt x="106" y="283"/>
                    <a:pt x="124" y="322"/>
                    <a:pt x="137" y="362"/>
                  </a:cubicBezTo>
                  <a:cubicBezTo>
                    <a:pt x="150" y="406"/>
                    <a:pt x="168" y="450"/>
                    <a:pt x="185" y="494"/>
                  </a:cubicBezTo>
                  <a:cubicBezTo>
                    <a:pt x="203" y="543"/>
                    <a:pt x="221" y="587"/>
                    <a:pt x="243" y="635"/>
                  </a:cubicBezTo>
                  <a:cubicBezTo>
                    <a:pt x="252" y="658"/>
                    <a:pt x="260" y="684"/>
                    <a:pt x="274" y="706"/>
                  </a:cubicBezTo>
                  <a:cubicBezTo>
                    <a:pt x="282" y="728"/>
                    <a:pt x="291" y="755"/>
                    <a:pt x="300" y="777"/>
                  </a:cubicBezTo>
                  <a:cubicBezTo>
                    <a:pt x="322" y="825"/>
                    <a:pt x="344" y="874"/>
                    <a:pt x="366" y="922"/>
                  </a:cubicBezTo>
                  <a:cubicBezTo>
                    <a:pt x="380" y="944"/>
                    <a:pt x="388" y="966"/>
                    <a:pt x="402" y="988"/>
                  </a:cubicBezTo>
                  <a:cubicBezTo>
                    <a:pt x="410" y="1010"/>
                    <a:pt x="424" y="1028"/>
                    <a:pt x="432" y="1050"/>
                  </a:cubicBezTo>
                  <a:cubicBezTo>
                    <a:pt x="446" y="1068"/>
                    <a:pt x="455" y="1090"/>
                    <a:pt x="468" y="1108"/>
                  </a:cubicBezTo>
                  <a:cubicBezTo>
                    <a:pt x="477" y="1130"/>
                    <a:pt x="490" y="1147"/>
                    <a:pt x="503" y="1165"/>
                  </a:cubicBezTo>
                  <a:cubicBezTo>
                    <a:pt x="525" y="1205"/>
                    <a:pt x="547" y="1240"/>
                    <a:pt x="569" y="1275"/>
                  </a:cubicBezTo>
                  <a:cubicBezTo>
                    <a:pt x="609" y="1341"/>
                    <a:pt x="657" y="1390"/>
                    <a:pt x="688" y="1430"/>
                  </a:cubicBezTo>
                  <a:cubicBezTo>
                    <a:pt x="706" y="1447"/>
                    <a:pt x="724" y="1456"/>
                    <a:pt x="732" y="1465"/>
                  </a:cubicBezTo>
                  <a:cubicBezTo>
                    <a:pt x="741" y="1474"/>
                    <a:pt x="750" y="1478"/>
                    <a:pt x="750" y="1478"/>
                  </a:cubicBezTo>
                  <a:cubicBezTo>
                    <a:pt x="750" y="1478"/>
                    <a:pt x="746" y="1474"/>
                    <a:pt x="746" y="1460"/>
                  </a:cubicBezTo>
                  <a:cubicBezTo>
                    <a:pt x="746" y="1447"/>
                    <a:pt x="741" y="1425"/>
                    <a:pt x="741" y="1403"/>
                  </a:cubicBezTo>
                  <a:cubicBezTo>
                    <a:pt x="732" y="1359"/>
                    <a:pt x="732" y="1288"/>
                    <a:pt x="715" y="1213"/>
                  </a:cubicBezTo>
                  <a:cubicBezTo>
                    <a:pt x="702" y="1178"/>
                    <a:pt x="693" y="1134"/>
                    <a:pt x="684" y="1090"/>
                  </a:cubicBezTo>
                  <a:cubicBezTo>
                    <a:pt x="680" y="1068"/>
                    <a:pt x="671" y="1046"/>
                    <a:pt x="666" y="1019"/>
                  </a:cubicBezTo>
                  <a:cubicBezTo>
                    <a:pt x="657" y="997"/>
                    <a:pt x="649" y="975"/>
                    <a:pt x="635" y="949"/>
                  </a:cubicBezTo>
                  <a:cubicBezTo>
                    <a:pt x="631" y="940"/>
                    <a:pt x="622" y="927"/>
                    <a:pt x="618" y="913"/>
                  </a:cubicBezTo>
                  <a:lnTo>
                    <a:pt x="609" y="896"/>
                  </a:lnTo>
                  <a:lnTo>
                    <a:pt x="600" y="883"/>
                  </a:lnTo>
                  <a:cubicBezTo>
                    <a:pt x="587" y="860"/>
                    <a:pt x="574" y="838"/>
                    <a:pt x="560" y="816"/>
                  </a:cubicBezTo>
                  <a:cubicBezTo>
                    <a:pt x="534" y="772"/>
                    <a:pt x="507" y="728"/>
                    <a:pt x="481" y="684"/>
                  </a:cubicBezTo>
                  <a:lnTo>
                    <a:pt x="437" y="622"/>
                  </a:lnTo>
                  <a:cubicBezTo>
                    <a:pt x="424" y="600"/>
                    <a:pt x="410" y="578"/>
                    <a:pt x="397" y="556"/>
                  </a:cubicBezTo>
                  <a:cubicBezTo>
                    <a:pt x="371" y="512"/>
                    <a:pt x="344" y="468"/>
                    <a:pt x="318" y="428"/>
                  </a:cubicBezTo>
                  <a:cubicBezTo>
                    <a:pt x="291" y="388"/>
                    <a:pt x="260" y="349"/>
                    <a:pt x="234" y="313"/>
                  </a:cubicBezTo>
                  <a:cubicBezTo>
                    <a:pt x="207" y="274"/>
                    <a:pt x="185" y="238"/>
                    <a:pt x="163" y="208"/>
                  </a:cubicBezTo>
                  <a:cubicBezTo>
                    <a:pt x="119" y="141"/>
                    <a:pt x="75" y="93"/>
                    <a:pt x="49" y="53"/>
                  </a:cubicBezTo>
                  <a:cubicBezTo>
                    <a:pt x="18" y="18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213100" y="4885275"/>
              <a:ext cx="20750" cy="36200"/>
            </a:xfrm>
            <a:custGeom>
              <a:avLst/>
              <a:gdLst/>
              <a:ahLst/>
              <a:cxnLst/>
              <a:rect l="l" t="t" r="r" b="b"/>
              <a:pathLst>
                <a:path w="830" h="1448" extrusionOk="0">
                  <a:moveTo>
                    <a:pt x="0" y="0"/>
                  </a:moveTo>
                  <a:cubicBezTo>
                    <a:pt x="0" y="0"/>
                    <a:pt x="14" y="27"/>
                    <a:pt x="31" y="66"/>
                  </a:cubicBezTo>
                  <a:cubicBezTo>
                    <a:pt x="49" y="106"/>
                    <a:pt x="71" y="168"/>
                    <a:pt x="106" y="243"/>
                  </a:cubicBezTo>
                  <a:cubicBezTo>
                    <a:pt x="137" y="314"/>
                    <a:pt x="168" y="397"/>
                    <a:pt x="208" y="486"/>
                  </a:cubicBezTo>
                  <a:cubicBezTo>
                    <a:pt x="247" y="578"/>
                    <a:pt x="291" y="671"/>
                    <a:pt x="340" y="768"/>
                  </a:cubicBezTo>
                  <a:cubicBezTo>
                    <a:pt x="353" y="790"/>
                    <a:pt x="366" y="812"/>
                    <a:pt x="380" y="839"/>
                  </a:cubicBezTo>
                  <a:lnTo>
                    <a:pt x="419" y="900"/>
                  </a:lnTo>
                  <a:cubicBezTo>
                    <a:pt x="441" y="944"/>
                    <a:pt x="463" y="989"/>
                    <a:pt x="490" y="1028"/>
                  </a:cubicBezTo>
                  <a:cubicBezTo>
                    <a:pt x="534" y="1116"/>
                    <a:pt x="587" y="1191"/>
                    <a:pt x="631" y="1258"/>
                  </a:cubicBezTo>
                  <a:cubicBezTo>
                    <a:pt x="675" y="1324"/>
                    <a:pt x="733" y="1372"/>
                    <a:pt x="768" y="1403"/>
                  </a:cubicBezTo>
                  <a:cubicBezTo>
                    <a:pt x="786" y="1421"/>
                    <a:pt x="803" y="1430"/>
                    <a:pt x="812" y="1439"/>
                  </a:cubicBezTo>
                  <a:cubicBezTo>
                    <a:pt x="825" y="1443"/>
                    <a:pt x="830" y="1447"/>
                    <a:pt x="830" y="1447"/>
                  </a:cubicBezTo>
                  <a:cubicBezTo>
                    <a:pt x="830" y="1447"/>
                    <a:pt x="825" y="1443"/>
                    <a:pt x="821" y="1430"/>
                  </a:cubicBezTo>
                  <a:cubicBezTo>
                    <a:pt x="816" y="1416"/>
                    <a:pt x="812" y="1399"/>
                    <a:pt x="803" y="1377"/>
                  </a:cubicBezTo>
                  <a:cubicBezTo>
                    <a:pt x="786" y="1337"/>
                    <a:pt x="772" y="1271"/>
                    <a:pt x="741" y="1200"/>
                  </a:cubicBezTo>
                  <a:cubicBezTo>
                    <a:pt x="715" y="1130"/>
                    <a:pt x="688" y="1041"/>
                    <a:pt x="644" y="949"/>
                  </a:cubicBezTo>
                  <a:cubicBezTo>
                    <a:pt x="627" y="905"/>
                    <a:pt x="605" y="861"/>
                    <a:pt x="578" y="812"/>
                  </a:cubicBezTo>
                  <a:cubicBezTo>
                    <a:pt x="569" y="799"/>
                    <a:pt x="565" y="790"/>
                    <a:pt x="556" y="777"/>
                  </a:cubicBezTo>
                  <a:lnTo>
                    <a:pt x="534" y="746"/>
                  </a:lnTo>
                  <a:lnTo>
                    <a:pt x="494" y="680"/>
                  </a:lnTo>
                  <a:cubicBezTo>
                    <a:pt x="441" y="591"/>
                    <a:pt x="388" y="503"/>
                    <a:pt x="331" y="419"/>
                  </a:cubicBezTo>
                  <a:cubicBezTo>
                    <a:pt x="274" y="340"/>
                    <a:pt x="216" y="265"/>
                    <a:pt x="172" y="203"/>
                  </a:cubicBezTo>
                  <a:cubicBezTo>
                    <a:pt x="124" y="137"/>
                    <a:pt x="80" y="89"/>
                    <a:pt x="49" y="53"/>
                  </a:cubicBezTo>
                  <a:cubicBezTo>
                    <a:pt x="18" y="22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211775" y="4901475"/>
              <a:ext cx="20425" cy="34875"/>
            </a:xfrm>
            <a:custGeom>
              <a:avLst/>
              <a:gdLst/>
              <a:ahLst/>
              <a:cxnLst/>
              <a:rect l="l" t="t" r="r" b="b"/>
              <a:pathLst>
                <a:path w="817" h="1395" extrusionOk="0">
                  <a:moveTo>
                    <a:pt x="5" y="1"/>
                  </a:moveTo>
                  <a:lnTo>
                    <a:pt x="5" y="23"/>
                  </a:lnTo>
                  <a:cubicBezTo>
                    <a:pt x="5" y="36"/>
                    <a:pt x="0" y="54"/>
                    <a:pt x="5" y="76"/>
                  </a:cubicBezTo>
                  <a:cubicBezTo>
                    <a:pt x="5" y="120"/>
                    <a:pt x="9" y="186"/>
                    <a:pt x="27" y="266"/>
                  </a:cubicBezTo>
                  <a:cubicBezTo>
                    <a:pt x="44" y="341"/>
                    <a:pt x="67" y="433"/>
                    <a:pt x="102" y="521"/>
                  </a:cubicBezTo>
                  <a:cubicBezTo>
                    <a:pt x="137" y="614"/>
                    <a:pt x="186" y="711"/>
                    <a:pt x="234" y="799"/>
                  </a:cubicBezTo>
                  <a:cubicBezTo>
                    <a:pt x="287" y="892"/>
                    <a:pt x="340" y="980"/>
                    <a:pt x="406" y="1060"/>
                  </a:cubicBezTo>
                  <a:cubicBezTo>
                    <a:pt x="468" y="1139"/>
                    <a:pt x="547" y="1196"/>
                    <a:pt x="605" y="1245"/>
                  </a:cubicBezTo>
                  <a:cubicBezTo>
                    <a:pt x="662" y="1293"/>
                    <a:pt x="719" y="1324"/>
                    <a:pt x="759" y="1351"/>
                  </a:cubicBezTo>
                  <a:cubicBezTo>
                    <a:pt x="777" y="1364"/>
                    <a:pt x="790" y="1377"/>
                    <a:pt x="803" y="1382"/>
                  </a:cubicBezTo>
                  <a:cubicBezTo>
                    <a:pt x="812" y="1390"/>
                    <a:pt x="816" y="1395"/>
                    <a:pt x="816" y="1395"/>
                  </a:cubicBezTo>
                  <a:cubicBezTo>
                    <a:pt x="816" y="1395"/>
                    <a:pt x="816" y="1386"/>
                    <a:pt x="812" y="1377"/>
                  </a:cubicBezTo>
                  <a:cubicBezTo>
                    <a:pt x="808" y="1364"/>
                    <a:pt x="799" y="1346"/>
                    <a:pt x="790" y="1324"/>
                  </a:cubicBezTo>
                  <a:cubicBezTo>
                    <a:pt x="768" y="1285"/>
                    <a:pt x="737" y="1223"/>
                    <a:pt x="689" y="1161"/>
                  </a:cubicBezTo>
                  <a:cubicBezTo>
                    <a:pt x="640" y="1104"/>
                    <a:pt x="587" y="1029"/>
                    <a:pt x="539" y="958"/>
                  </a:cubicBezTo>
                  <a:cubicBezTo>
                    <a:pt x="490" y="883"/>
                    <a:pt x="433" y="799"/>
                    <a:pt x="380" y="716"/>
                  </a:cubicBezTo>
                  <a:cubicBezTo>
                    <a:pt x="322" y="632"/>
                    <a:pt x="269" y="543"/>
                    <a:pt x="221" y="464"/>
                  </a:cubicBezTo>
                  <a:cubicBezTo>
                    <a:pt x="172" y="385"/>
                    <a:pt x="128" y="310"/>
                    <a:pt x="97" y="239"/>
                  </a:cubicBezTo>
                  <a:cubicBezTo>
                    <a:pt x="67" y="173"/>
                    <a:pt x="36" y="116"/>
                    <a:pt x="22" y="71"/>
                  </a:cubicBezTo>
                  <a:cubicBezTo>
                    <a:pt x="18" y="49"/>
                    <a:pt x="14" y="32"/>
                    <a:pt x="9" y="23"/>
                  </a:cubicBezTo>
                  <a:lnTo>
                    <a:pt x="5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205700" y="4920225"/>
              <a:ext cx="21525" cy="30350"/>
            </a:xfrm>
            <a:custGeom>
              <a:avLst/>
              <a:gdLst/>
              <a:ahLst/>
              <a:cxnLst/>
              <a:rect l="l" t="t" r="r" b="b"/>
              <a:pathLst>
                <a:path w="861" h="1214" extrusionOk="0">
                  <a:moveTo>
                    <a:pt x="1" y="1"/>
                  </a:moveTo>
                  <a:cubicBezTo>
                    <a:pt x="1" y="1"/>
                    <a:pt x="5" y="23"/>
                    <a:pt x="10" y="67"/>
                  </a:cubicBezTo>
                  <a:cubicBezTo>
                    <a:pt x="18" y="107"/>
                    <a:pt x="27" y="168"/>
                    <a:pt x="49" y="235"/>
                  </a:cubicBezTo>
                  <a:cubicBezTo>
                    <a:pt x="62" y="270"/>
                    <a:pt x="71" y="310"/>
                    <a:pt x="85" y="349"/>
                  </a:cubicBezTo>
                  <a:cubicBezTo>
                    <a:pt x="98" y="389"/>
                    <a:pt x="111" y="433"/>
                    <a:pt x="129" y="473"/>
                  </a:cubicBezTo>
                  <a:cubicBezTo>
                    <a:pt x="164" y="561"/>
                    <a:pt x="208" y="649"/>
                    <a:pt x="257" y="733"/>
                  </a:cubicBezTo>
                  <a:cubicBezTo>
                    <a:pt x="310" y="817"/>
                    <a:pt x="362" y="901"/>
                    <a:pt x="429" y="967"/>
                  </a:cubicBezTo>
                  <a:cubicBezTo>
                    <a:pt x="442" y="985"/>
                    <a:pt x="460" y="998"/>
                    <a:pt x="477" y="1015"/>
                  </a:cubicBezTo>
                  <a:cubicBezTo>
                    <a:pt x="495" y="1029"/>
                    <a:pt x="508" y="1046"/>
                    <a:pt x="526" y="1060"/>
                  </a:cubicBezTo>
                  <a:cubicBezTo>
                    <a:pt x="561" y="1086"/>
                    <a:pt x="592" y="1108"/>
                    <a:pt x="627" y="1130"/>
                  </a:cubicBezTo>
                  <a:cubicBezTo>
                    <a:pt x="640" y="1139"/>
                    <a:pt x="658" y="1148"/>
                    <a:pt x="671" y="1157"/>
                  </a:cubicBezTo>
                  <a:cubicBezTo>
                    <a:pt x="689" y="1165"/>
                    <a:pt x="702" y="1170"/>
                    <a:pt x="715" y="1179"/>
                  </a:cubicBezTo>
                  <a:cubicBezTo>
                    <a:pt x="746" y="1188"/>
                    <a:pt x="773" y="1196"/>
                    <a:pt x="795" y="1201"/>
                  </a:cubicBezTo>
                  <a:cubicBezTo>
                    <a:pt x="839" y="1210"/>
                    <a:pt x="861" y="1214"/>
                    <a:pt x="861" y="1214"/>
                  </a:cubicBezTo>
                  <a:cubicBezTo>
                    <a:pt x="861" y="1214"/>
                    <a:pt x="843" y="1196"/>
                    <a:pt x="817" y="1165"/>
                  </a:cubicBezTo>
                  <a:cubicBezTo>
                    <a:pt x="804" y="1148"/>
                    <a:pt x="786" y="1126"/>
                    <a:pt x="768" y="1108"/>
                  </a:cubicBezTo>
                  <a:cubicBezTo>
                    <a:pt x="759" y="1095"/>
                    <a:pt x="746" y="1086"/>
                    <a:pt x="737" y="1073"/>
                  </a:cubicBezTo>
                  <a:cubicBezTo>
                    <a:pt x="729" y="1060"/>
                    <a:pt x="715" y="1046"/>
                    <a:pt x="702" y="1038"/>
                  </a:cubicBezTo>
                  <a:cubicBezTo>
                    <a:pt x="654" y="989"/>
                    <a:pt x="609" y="923"/>
                    <a:pt x="552" y="857"/>
                  </a:cubicBezTo>
                  <a:cubicBezTo>
                    <a:pt x="499" y="790"/>
                    <a:pt x="442" y="720"/>
                    <a:pt x="385" y="645"/>
                  </a:cubicBezTo>
                  <a:cubicBezTo>
                    <a:pt x="327" y="574"/>
                    <a:pt x="274" y="499"/>
                    <a:pt x="226" y="424"/>
                  </a:cubicBezTo>
                  <a:cubicBezTo>
                    <a:pt x="204" y="385"/>
                    <a:pt x="182" y="349"/>
                    <a:pt x="160" y="314"/>
                  </a:cubicBezTo>
                  <a:cubicBezTo>
                    <a:pt x="137" y="279"/>
                    <a:pt x="115" y="248"/>
                    <a:pt x="102" y="217"/>
                  </a:cubicBezTo>
                  <a:cubicBezTo>
                    <a:pt x="71" y="151"/>
                    <a:pt x="45" y="98"/>
                    <a:pt x="32" y="58"/>
                  </a:cubicBezTo>
                  <a:cubicBezTo>
                    <a:pt x="14" y="2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200525" y="4935575"/>
              <a:ext cx="24950" cy="28025"/>
            </a:xfrm>
            <a:custGeom>
              <a:avLst/>
              <a:gdLst/>
              <a:ahLst/>
              <a:cxnLst/>
              <a:rect l="l" t="t" r="r" b="b"/>
              <a:pathLst>
                <a:path w="998" h="1121" extrusionOk="0">
                  <a:moveTo>
                    <a:pt x="0" y="0"/>
                  </a:moveTo>
                  <a:cubicBezTo>
                    <a:pt x="0" y="0"/>
                    <a:pt x="18" y="18"/>
                    <a:pt x="40" y="53"/>
                  </a:cubicBezTo>
                  <a:cubicBezTo>
                    <a:pt x="58" y="66"/>
                    <a:pt x="71" y="88"/>
                    <a:pt x="84" y="110"/>
                  </a:cubicBezTo>
                  <a:cubicBezTo>
                    <a:pt x="93" y="124"/>
                    <a:pt x="102" y="137"/>
                    <a:pt x="111" y="150"/>
                  </a:cubicBezTo>
                  <a:cubicBezTo>
                    <a:pt x="119" y="163"/>
                    <a:pt x="128" y="176"/>
                    <a:pt x="142" y="190"/>
                  </a:cubicBezTo>
                  <a:cubicBezTo>
                    <a:pt x="159" y="221"/>
                    <a:pt x="181" y="251"/>
                    <a:pt x="203" y="287"/>
                  </a:cubicBezTo>
                  <a:cubicBezTo>
                    <a:pt x="225" y="318"/>
                    <a:pt x="243" y="357"/>
                    <a:pt x="265" y="393"/>
                  </a:cubicBezTo>
                  <a:cubicBezTo>
                    <a:pt x="309" y="468"/>
                    <a:pt x="358" y="547"/>
                    <a:pt x="411" y="631"/>
                  </a:cubicBezTo>
                  <a:cubicBezTo>
                    <a:pt x="464" y="706"/>
                    <a:pt x="517" y="785"/>
                    <a:pt x="578" y="856"/>
                  </a:cubicBezTo>
                  <a:cubicBezTo>
                    <a:pt x="636" y="926"/>
                    <a:pt x="706" y="979"/>
                    <a:pt x="768" y="1024"/>
                  </a:cubicBezTo>
                  <a:cubicBezTo>
                    <a:pt x="781" y="1032"/>
                    <a:pt x="794" y="1046"/>
                    <a:pt x="812" y="1054"/>
                  </a:cubicBezTo>
                  <a:cubicBezTo>
                    <a:pt x="825" y="1063"/>
                    <a:pt x="843" y="1068"/>
                    <a:pt x="856" y="1076"/>
                  </a:cubicBezTo>
                  <a:cubicBezTo>
                    <a:pt x="869" y="1081"/>
                    <a:pt x="883" y="1085"/>
                    <a:pt x="896" y="1094"/>
                  </a:cubicBezTo>
                  <a:cubicBezTo>
                    <a:pt x="905" y="1099"/>
                    <a:pt x="918" y="1103"/>
                    <a:pt x="931" y="1107"/>
                  </a:cubicBezTo>
                  <a:cubicBezTo>
                    <a:pt x="971" y="1116"/>
                    <a:pt x="997" y="1121"/>
                    <a:pt x="997" y="1121"/>
                  </a:cubicBezTo>
                  <a:cubicBezTo>
                    <a:pt x="997" y="1121"/>
                    <a:pt x="984" y="1099"/>
                    <a:pt x="966" y="1059"/>
                  </a:cubicBezTo>
                  <a:cubicBezTo>
                    <a:pt x="958" y="1050"/>
                    <a:pt x="953" y="1041"/>
                    <a:pt x="944" y="1032"/>
                  </a:cubicBezTo>
                  <a:cubicBezTo>
                    <a:pt x="940" y="1019"/>
                    <a:pt x="931" y="1006"/>
                    <a:pt x="927" y="993"/>
                  </a:cubicBezTo>
                  <a:cubicBezTo>
                    <a:pt x="918" y="984"/>
                    <a:pt x="909" y="971"/>
                    <a:pt x="900" y="957"/>
                  </a:cubicBezTo>
                  <a:cubicBezTo>
                    <a:pt x="896" y="940"/>
                    <a:pt x="887" y="926"/>
                    <a:pt x="874" y="913"/>
                  </a:cubicBezTo>
                  <a:cubicBezTo>
                    <a:pt x="865" y="900"/>
                    <a:pt x="852" y="887"/>
                    <a:pt x="843" y="869"/>
                  </a:cubicBezTo>
                  <a:cubicBezTo>
                    <a:pt x="834" y="856"/>
                    <a:pt x="825" y="838"/>
                    <a:pt x="812" y="825"/>
                  </a:cubicBezTo>
                  <a:cubicBezTo>
                    <a:pt x="803" y="807"/>
                    <a:pt x="790" y="790"/>
                    <a:pt x="781" y="772"/>
                  </a:cubicBezTo>
                  <a:cubicBezTo>
                    <a:pt x="768" y="754"/>
                    <a:pt x="755" y="737"/>
                    <a:pt x="741" y="724"/>
                  </a:cubicBezTo>
                  <a:cubicBezTo>
                    <a:pt x="693" y="653"/>
                    <a:pt x="636" y="578"/>
                    <a:pt x="578" y="507"/>
                  </a:cubicBezTo>
                  <a:cubicBezTo>
                    <a:pt x="517" y="432"/>
                    <a:pt x="455" y="362"/>
                    <a:pt x="393" y="296"/>
                  </a:cubicBezTo>
                  <a:cubicBezTo>
                    <a:pt x="327" y="234"/>
                    <a:pt x="261" y="176"/>
                    <a:pt x="208" y="132"/>
                  </a:cubicBezTo>
                  <a:cubicBezTo>
                    <a:pt x="190" y="119"/>
                    <a:pt x="177" y="106"/>
                    <a:pt x="164" y="97"/>
                  </a:cubicBezTo>
                  <a:cubicBezTo>
                    <a:pt x="150" y="88"/>
                    <a:pt x="137" y="79"/>
                    <a:pt x="124" y="71"/>
                  </a:cubicBezTo>
                  <a:cubicBezTo>
                    <a:pt x="97" y="57"/>
                    <a:pt x="75" y="44"/>
                    <a:pt x="58" y="31"/>
                  </a:cubicBezTo>
                  <a:cubicBezTo>
                    <a:pt x="22" y="1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38650" y="4919525"/>
              <a:ext cx="54500" cy="82925"/>
            </a:xfrm>
            <a:custGeom>
              <a:avLst/>
              <a:gdLst/>
              <a:ahLst/>
              <a:cxnLst/>
              <a:rect l="l" t="t" r="r" b="b"/>
              <a:pathLst>
                <a:path w="2180" h="3317" extrusionOk="0">
                  <a:moveTo>
                    <a:pt x="2174" y="1"/>
                  </a:moveTo>
                  <a:cubicBezTo>
                    <a:pt x="2173" y="1"/>
                    <a:pt x="2172" y="1"/>
                    <a:pt x="2172" y="2"/>
                  </a:cubicBezTo>
                  <a:cubicBezTo>
                    <a:pt x="2018" y="223"/>
                    <a:pt x="1912" y="474"/>
                    <a:pt x="1797" y="708"/>
                  </a:cubicBezTo>
                  <a:cubicBezTo>
                    <a:pt x="1683" y="946"/>
                    <a:pt x="1555" y="1180"/>
                    <a:pt x="1431" y="1414"/>
                  </a:cubicBezTo>
                  <a:cubicBezTo>
                    <a:pt x="1180" y="1886"/>
                    <a:pt x="911" y="2345"/>
                    <a:pt x="562" y="2751"/>
                  </a:cubicBezTo>
                  <a:cubicBezTo>
                    <a:pt x="478" y="2852"/>
                    <a:pt x="381" y="2949"/>
                    <a:pt x="293" y="3051"/>
                  </a:cubicBezTo>
                  <a:cubicBezTo>
                    <a:pt x="231" y="3126"/>
                    <a:pt x="147" y="3236"/>
                    <a:pt x="41" y="3254"/>
                  </a:cubicBezTo>
                  <a:cubicBezTo>
                    <a:pt x="0" y="3262"/>
                    <a:pt x="5" y="3316"/>
                    <a:pt x="46" y="3316"/>
                  </a:cubicBezTo>
                  <a:cubicBezTo>
                    <a:pt x="48" y="3316"/>
                    <a:pt x="51" y="3316"/>
                    <a:pt x="55" y="3315"/>
                  </a:cubicBezTo>
                  <a:cubicBezTo>
                    <a:pt x="134" y="3293"/>
                    <a:pt x="196" y="3232"/>
                    <a:pt x="249" y="3170"/>
                  </a:cubicBezTo>
                  <a:cubicBezTo>
                    <a:pt x="319" y="3090"/>
                    <a:pt x="386" y="3011"/>
                    <a:pt x="452" y="2936"/>
                  </a:cubicBezTo>
                  <a:cubicBezTo>
                    <a:pt x="628" y="2733"/>
                    <a:pt x="791" y="2521"/>
                    <a:pt x="941" y="2301"/>
                  </a:cubicBezTo>
                  <a:cubicBezTo>
                    <a:pt x="1250" y="1842"/>
                    <a:pt x="1497" y="1343"/>
                    <a:pt x="1749" y="849"/>
                  </a:cubicBezTo>
                  <a:cubicBezTo>
                    <a:pt x="1890" y="567"/>
                    <a:pt x="2027" y="285"/>
                    <a:pt x="2177" y="7"/>
                  </a:cubicBezTo>
                  <a:cubicBezTo>
                    <a:pt x="2180" y="4"/>
                    <a:pt x="2176" y="1"/>
                    <a:pt x="217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292725" y="4897075"/>
              <a:ext cx="15575" cy="22525"/>
            </a:xfrm>
            <a:custGeom>
              <a:avLst/>
              <a:gdLst/>
              <a:ahLst/>
              <a:cxnLst/>
              <a:rect l="l" t="t" r="r" b="b"/>
              <a:pathLst>
                <a:path w="623" h="901" extrusionOk="0">
                  <a:moveTo>
                    <a:pt x="623" y="0"/>
                  </a:moveTo>
                  <a:cubicBezTo>
                    <a:pt x="622" y="0"/>
                    <a:pt x="609" y="14"/>
                    <a:pt x="587" y="36"/>
                  </a:cubicBezTo>
                  <a:cubicBezTo>
                    <a:pt x="578" y="44"/>
                    <a:pt x="565" y="58"/>
                    <a:pt x="548" y="71"/>
                  </a:cubicBezTo>
                  <a:cubicBezTo>
                    <a:pt x="534" y="89"/>
                    <a:pt x="517" y="102"/>
                    <a:pt x="499" y="119"/>
                  </a:cubicBezTo>
                  <a:cubicBezTo>
                    <a:pt x="490" y="133"/>
                    <a:pt x="477" y="142"/>
                    <a:pt x="468" y="150"/>
                  </a:cubicBezTo>
                  <a:cubicBezTo>
                    <a:pt x="459" y="159"/>
                    <a:pt x="450" y="172"/>
                    <a:pt x="437" y="181"/>
                  </a:cubicBezTo>
                  <a:cubicBezTo>
                    <a:pt x="420" y="203"/>
                    <a:pt x="398" y="225"/>
                    <a:pt x="375" y="252"/>
                  </a:cubicBezTo>
                  <a:cubicBezTo>
                    <a:pt x="336" y="300"/>
                    <a:pt x="292" y="358"/>
                    <a:pt x="252" y="411"/>
                  </a:cubicBezTo>
                  <a:cubicBezTo>
                    <a:pt x="212" y="468"/>
                    <a:pt x="173" y="525"/>
                    <a:pt x="142" y="578"/>
                  </a:cubicBezTo>
                  <a:cubicBezTo>
                    <a:pt x="124" y="605"/>
                    <a:pt x="111" y="636"/>
                    <a:pt x="98" y="662"/>
                  </a:cubicBezTo>
                  <a:cubicBezTo>
                    <a:pt x="84" y="684"/>
                    <a:pt x="71" y="711"/>
                    <a:pt x="58" y="733"/>
                  </a:cubicBezTo>
                  <a:cubicBezTo>
                    <a:pt x="36" y="781"/>
                    <a:pt x="27" y="825"/>
                    <a:pt x="14" y="852"/>
                  </a:cubicBezTo>
                  <a:cubicBezTo>
                    <a:pt x="5" y="883"/>
                    <a:pt x="0" y="900"/>
                    <a:pt x="0" y="900"/>
                  </a:cubicBezTo>
                  <a:cubicBezTo>
                    <a:pt x="0" y="900"/>
                    <a:pt x="18" y="892"/>
                    <a:pt x="45" y="874"/>
                  </a:cubicBezTo>
                  <a:cubicBezTo>
                    <a:pt x="67" y="852"/>
                    <a:pt x="102" y="825"/>
                    <a:pt x="133" y="786"/>
                  </a:cubicBezTo>
                  <a:cubicBezTo>
                    <a:pt x="168" y="746"/>
                    <a:pt x="208" y="702"/>
                    <a:pt x="248" y="649"/>
                  </a:cubicBezTo>
                  <a:cubicBezTo>
                    <a:pt x="283" y="596"/>
                    <a:pt x="323" y="539"/>
                    <a:pt x="358" y="481"/>
                  </a:cubicBezTo>
                  <a:cubicBezTo>
                    <a:pt x="393" y="424"/>
                    <a:pt x="428" y="367"/>
                    <a:pt x="459" y="309"/>
                  </a:cubicBezTo>
                  <a:cubicBezTo>
                    <a:pt x="473" y="278"/>
                    <a:pt x="490" y="252"/>
                    <a:pt x="503" y="225"/>
                  </a:cubicBezTo>
                  <a:cubicBezTo>
                    <a:pt x="517" y="199"/>
                    <a:pt x="530" y="177"/>
                    <a:pt x="539" y="155"/>
                  </a:cubicBezTo>
                  <a:cubicBezTo>
                    <a:pt x="565" y="106"/>
                    <a:pt x="583" y="67"/>
                    <a:pt x="600" y="44"/>
                  </a:cubicBezTo>
                  <a:cubicBezTo>
                    <a:pt x="614" y="14"/>
                    <a:pt x="622" y="0"/>
                    <a:pt x="62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92175" y="4906000"/>
              <a:ext cx="18775" cy="17575"/>
            </a:xfrm>
            <a:custGeom>
              <a:avLst/>
              <a:gdLst/>
              <a:ahLst/>
              <a:cxnLst/>
              <a:rect l="l" t="t" r="r" b="b"/>
              <a:pathLst>
                <a:path w="751" h="703" extrusionOk="0">
                  <a:moveTo>
                    <a:pt x="750" y="1"/>
                  </a:moveTo>
                  <a:lnTo>
                    <a:pt x="750" y="1"/>
                  </a:lnTo>
                  <a:cubicBezTo>
                    <a:pt x="750" y="1"/>
                    <a:pt x="737" y="10"/>
                    <a:pt x="715" y="27"/>
                  </a:cubicBezTo>
                  <a:cubicBezTo>
                    <a:pt x="693" y="45"/>
                    <a:pt x="658" y="67"/>
                    <a:pt x="622" y="98"/>
                  </a:cubicBezTo>
                  <a:cubicBezTo>
                    <a:pt x="583" y="129"/>
                    <a:pt x="539" y="160"/>
                    <a:pt x="490" y="199"/>
                  </a:cubicBezTo>
                  <a:cubicBezTo>
                    <a:pt x="442" y="235"/>
                    <a:pt x="397" y="279"/>
                    <a:pt x="349" y="323"/>
                  </a:cubicBezTo>
                  <a:cubicBezTo>
                    <a:pt x="327" y="345"/>
                    <a:pt x="300" y="367"/>
                    <a:pt x="278" y="389"/>
                  </a:cubicBezTo>
                  <a:cubicBezTo>
                    <a:pt x="256" y="407"/>
                    <a:pt x="234" y="429"/>
                    <a:pt x="212" y="451"/>
                  </a:cubicBezTo>
                  <a:cubicBezTo>
                    <a:pt x="168" y="490"/>
                    <a:pt x="128" y="530"/>
                    <a:pt x="93" y="565"/>
                  </a:cubicBezTo>
                  <a:cubicBezTo>
                    <a:pt x="58" y="601"/>
                    <a:pt x="40" y="640"/>
                    <a:pt x="22" y="662"/>
                  </a:cubicBezTo>
                  <a:cubicBezTo>
                    <a:pt x="14" y="676"/>
                    <a:pt x="9" y="685"/>
                    <a:pt x="5" y="693"/>
                  </a:cubicBezTo>
                  <a:cubicBezTo>
                    <a:pt x="5" y="698"/>
                    <a:pt x="0" y="702"/>
                    <a:pt x="0" y="702"/>
                  </a:cubicBezTo>
                  <a:cubicBezTo>
                    <a:pt x="0" y="702"/>
                    <a:pt x="5" y="702"/>
                    <a:pt x="9" y="693"/>
                  </a:cubicBezTo>
                  <a:cubicBezTo>
                    <a:pt x="14" y="689"/>
                    <a:pt x="22" y="685"/>
                    <a:pt x="36" y="676"/>
                  </a:cubicBezTo>
                  <a:cubicBezTo>
                    <a:pt x="58" y="654"/>
                    <a:pt x="89" y="636"/>
                    <a:pt x="128" y="605"/>
                  </a:cubicBezTo>
                  <a:cubicBezTo>
                    <a:pt x="164" y="574"/>
                    <a:pt x="212" y="548"/>
                    <a:pt x="261" y="508"/>
                  </a:cubicBezTo>
                  <a:cubicBezTo>
                    <a:pt x="283" y="490"/>
                    <a:pt x="309" y="468"/>
                    <a:pt x="331" y="446"/>
                  </a:cubicBezTo>
                  <a:cubicBezTo>
                    <a:pt x="358" y="424"/>
                    <a:pt x="380" y="407"/>
                    <a:pt x="406" y="385"/>
                  </a:cubicBezTo>
                  <a:cubicBezTo>
                    <a:pt x="450" y="336"/>
                    <a:pt x="495" y="292"/>
                    <a:pt x="539" y="248"/>
                  </a:cubicBezTo>
                  <a:cubicBezTo>
                    <a:pt x="578" y="204"/>
                    <a:pt x="614" y="160"/>
                    <a:pt x="649" y="124"/>
                  </a:cubicBezTo>
                  <a:cubicBezTo>
                    <a:pt x="680" y="93"/>
                    <a:pt x="706" y="58"/>
                    <a:pt x="724" y="36"/>
                  </a:cubicBezTo>
                  <a:cubicBezTo>
                    <a:pt x="742" y="14"/>
                    <a:pt x="750" y="1"/>
                    <a:pt x="75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88425" y="4915825"/>
              <a:ext cx="21100" cy="15250"/>
            </a:xfrm>
            <a:custGeom>
              <a:avLst/>
              <a:gdLst/>
              <a:ahLst/>
              <a:cxnLst/>
              <a:rect l="l" t="t" r="r" b="b"/>
              <a:pathLst>
                <a:path w="844" h="610" extrusionOk="0">
                  <a:moveTo>
                    <a:pt x="843" y="0"/>
                  </a:moveTo>
                  <a:lnTo>
                    <a:pt x="843" y="0"/>
                  </a:lnTo>
                  <a:cubicBezTo>
                    <a:pt x="843" y="0"/>
                    <a:pt x="830" y="9"/>
                    <a:pt x="808" y="22"/>
                  </a:cubicBezTo>
                  <a:cubicBezTo>
                    <a:pt x="795" y="31"/>
                    <a:pt x="777" y="40"/>
                    <a:pt x="764" y="49"/>
                  </a:cubicBezTo>
                  <a:cubicBezTo>
                    <a:pt x="746" y="58"/>
                    <a:pt x="724" y="71"/>
                    <a:pt x="706" y="84"/>
                  </a:cubicBezTo>
                  <a:cubicBezTo>
                    <a:pt x="662" y="111"/>
                    <a:pt x="614" y="137"/>
                    <a:pt x="561" y="168"/>
                  </a:cubicBezTo>
                  <a:cubicBezTo>
                    <a:pt x="508" y="199"/>
                    <a:pt x="455" y="230"/>
                    <a:pt x="397" y="265"/>
                  </a:cubicBezTo>
                  <a:cubicBezTo>
                    <a:pt x="345" y="300"/>
                    <a:pt x="287" y="336"/>
                    <a:pt x="239" y="371"/>
                  </a:cubicBezTo>
                  <a:cubicBezTo>
                    <a:pt x="190" y="411"/>
                    <a:pt x="150" y="450"/>
                    <a:pt x="111" y="481"/>
                  </a:cubicBezTo>
                  <a:cubicBezTo>
                    <a:pt x="93" y="499"/>
                    <a:pt x="75" y="516"/>
                    <a:pt x="62" y="530"/>
                  </a:cubicBezTo>
                  <a:cubicBezTo>
                    <a:pt x="49" y="547"/>
                    <a:pt x="40" y="561"/>
                    <a:pt x="31" y="569"/>
                  </a:cubicBezTo>
                  <a:cubicBezTo>
                    <a:pt x="14" y="596"/>
                    <a:pt x="0" y="609"/>
                    <a:pt x="0" y="609"/>
                  </a:cubicBezTo>
                  <a:cubicBezTo>
                    <a:pt x="0" y="609"/>
                    <a:pt x="18" y="600"/>
                    <a:pt x="45" y="591"/>
                  </a:cubicBezTo>
                  <a:cubicBezTo>
                    <a:pt x="58" y="583"/>
                    <a:pt x="75" y="578"/>
                    <a:pt x="93" y="569"/>
                  </a:cubicBezTo>
                  <a:cubicBezTo>
                    <a:pt x="111" y="561"/>
                    <a:pt x="133" y="552"/>
                    <a:pt x="155" y="539"/>
                  </a:cubicBezTo>
                  <a:cubicBezTo>
                    <a:pt x="195" y="516"/>
                    <a:pt x="247" y="490"/>
                    <a:pt x="300" y="459"/>
                  </a:cubicBezTo>
                  <a:cubicBezTo>
                    <a:pt x="353" y="428"/>
                    <a:pt x="406" y="393"/>
                    <a:pt x="459" y="358"/>
                  </a:cubicBezTo>
                  <a:cubicBezTo>
                    <a:pt x="512" y="318"/>
                    <a:pt x="565" y="278"/>
                    <a:pt x="614" y="239"/>
                  </a:cubicBezTo>
                  <a:cubicBezTo>
                    <a:pt x="658" y="199"/>
                    <a:pt x="702" y="159"/>
                    <a:pt x="737" y="124"/>
                  </a:cubicBezTo>
                  <a:cubicBezTo>
                    <a:pt x="755" y="111"/>
                    <a:pt x="768" y="93"/>
                    <a:pt x="781" y="75"/>
                  </a:cubicBezTo>
                  <a:cubicBezTo>
                    <a:pt x="795" y="62"/>
                    <a:pt x="808" y="49"/>
                    <a:pt x="817" y="36"/>
                  </a:cubicBezTo>
                  <a:cubicBezTo>
                    <a:pt x="834" y="14"/>
                    <a:pt x="843" y="0"/>
                    <a:pt x="84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85000" y="4922450"/>
              <a:ext cx="23950" cy="16125"/>
            </a:xfrm>
            <a:custGeom>
              <a:avLst/>
              <a:gdLst/>
              <a:ahLst/>
              <a:cxnLst/>
              <a:rect l="l" t="t" r="r" b="b"/>
              <a:pathLst>
                <a:path w="958" h="645" extrusionOk="0">
                  <a:moveTo>
                    <a:pt x="958" y="0"/>
                  </a:moveTo>
                  <a:lnTo>
                    <a:pt x="958" y="0"/>
                  </a:lnTo>
                  <a:cubicBezTo>
                    <a:pt x="958" y="0"/>
                    <a:pt x="945" y="9"/>
                    <a:pt x="914" y="27"/>
                  </a:cubicBezTo>
                  <a:cubicBezTo>
                    <a:pt x="887" y="40"/>
                    <a:pt x="848" y="62"/>
                    <a:pt x="799" y="93"/>
                  </a:cubicBezTo>
                  <a:cubicBezTo>
                    <a:pt x="777" y="106"/>
                    <a:pt x="755" y="124"/>
                    <a:pt x="729" y="141"/>
                  </a:cubicBezTo>
                  <a:cubicBezTo>
                    <a:pt x="702" y="159"/>
                    <a:pt x="671" y="172"/>
                    <a:pt x="645" y="194"/>
                  </a:cubicBezTo>
                  <a:cubicBezTo>
                    <a:pt x="587" y="229"/>
                    <a:pt x="526" y="269"/>
                    <a:pt x="468" y="309"/>
                  </a:cubicBezTo>
                  <a:cubicBezTo>
                    <a:pt x="407" y="349"/>
                    <a:pt x="349" y="388"/>
                    <a:pt x="292" y="428"/>
                  </a:cubicBezTo>
                  <a:cubicBezTo>
                    <a:pt x="265" y="446"/>
                    <a:pt x="239" y="468"/>
                    <a:pt x="217" y="485"/>
                  </a:cubicBezTo>
                  <a:cubicBezTo>
                    <a:pt x="190" y="503"/>
                    <a:pt x="168" y="521"/>
                    <a:pt x="146" y="534"/>
                  </a:cubicBezTo>
                  <a:cubicBezTo>
                    <a:pt x="133" y="543"/>
                    <a:pt x="124" y="551"/>
                    <a:pt x="115" y="556"/>
                  </a:cubicBezTo>
                  <a:cubicBezTo>
                    <a:pt x="107" y="565"/>
                    <a:pt x="93" y="574"/>
                    <a:pt x="84" y="578"/>
                  </a:cubicBezTo>
                  <a:cubicBezTo>
                    <a:pt x="67" y="591"/>
                    <a:pt x="54" y="604"/>
                    <a:pt x="40" y="613"/>
                  </a:cubicBezTo>
                  <a:cubicBezTo>
                    <a:pt x="14" y="635"/>
                    <a:pt x="1" y="644"/>
                    <a:pt x="1" y="644"/>
                  </a:cubicBezTo>
                  <a:cubicBezTo>
                    <a:pt x="1" y="644"/>
                    <a:pt x="18" y="644"/>
                    <a:pt x="49" y="640"/>
                  </a:cubicBezTo>
                  <a:cubicBezTo>
                    <a:pt x="67" y="635"/>
                    <a:pt x="84" y="631"/>
                    <a:pt x="107" y="626"/>
                  </a:cubicBezTo>
                  <a:cubicBezTo>
                    <a:pt x="120" y="622"/>
                    <a:pt x="133" y="618"/>
                    <a:pt x="142" y="613"/>
                  </a:cubicBezTo>
                  <a:cubicBezTo>
                    <a:pt x="155" y="609"/>
                    <a:pt x="168" y="604"/>
                    <a:pt x="182" y="600"/>
                  </a:cubicBezTo>
                  <a:cubicBezTo>
                    <a:pt x="208" y="591"/>
                    <a:pt x="234" y="578"/>
                    <a:pt x="265" y="565"/>
                  </a:cubicBezTo>
                  <a:cubicBezTo>
                    <a:pt x="292" y="551"/>
                    <a:pt x="323" y="538"/>
                    <a:pt x="354" y="521"/>
                  </a:cubicBezTo>
                  <a:cubicBezTo>
                    <a:pt x="411" y="485"/>
                    <a:pt x="473" y="441"/>
                    <a:pt x="530" y="397"/>
                  </a:cubicBezTo>
                  <a:cubicBezTo>
                    <a:pt x="587" y="349"/>
                    <a:pt x="640" y="304"/>
                    <a:pt x="693" y="256"/>
                  </a:cubicBezTo>
                  <a:cubicBezTo>
                    <a:pt x="720" y="234"/>
                    <a:pt x="742" y="212"/>
                    <a:pt x="764" y="190"/>
                  </a:cubicBezTo>
                  <a:cubicBezTo>
                    <a:pt x="786" y="168"/>
                    <a:pt x="808" y="150"/>
                    <a:pt x="830" y="128"/>
                  </a:cubicBezTo>
                  <a:cubicBezTo>
                    <a:pt x="870" y="93"/>
                    <a:pt x="901" y="57"/>
                    <a:pt x="923" y="40"/>
                  </a:cubicBezTo>
                  <a:cubicBezTo>
                    <a:pt x="945" y="13"/>
                    <a:pt x="958" y="0"/>
                    <a:pt x="95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79825" y="4932150"/>
              <a:ext cx="28025" cy="13800"/>
            </a:xfrm>
            <a:custGeom>
              <a:avLst/>
              <a:gdLst/>
              <a:ahLst/>
              <a:cxnLst/>
              <a:rect l="l" t="t" r="r" b="b"/>
              <a:pathLst>
                <a:path w="1121" h="552" extrusionOk="0">
                  <a:moveTo>
                    <a:pt x="1108" y="0"/>
                  </a:moveTo>
                  <a:cubicBezTo>
                    <a:pt x="1094" y="5"/>
                    <a:pt x="1081" y="9"/>
                    <a:pt x="1068" y="9"/>
                  </a:cubicBezTo>
                  <a:cubicBezTo>
                    <a:pt x="1033" y="22"/>
                    <a:pt x="984" y="31"/>
                    <a:pt x="927" y="53"/>
                  </a:cubicBezTo>
                  <a:cubicBezTo>
                    <a:pt x="874" y="75"/>
                    <a:pt x="808" y="102"/>
                    <a:pt x="741" y="133"/>
                  </a:cubicBezTo>
                  <a:cubicBezTo>
                    <a:pt x="675" y="163"/>
                    <a:pt x="605" y="199"/>
                    <a:pt x="539" y="234"/>
                  </a:cubicBezTo>
                  <a:cubicBezTo>
                    <a:pt x="472" y="269"/>
                    <a:pt x="402" y="300"/>
                    <a:pt x="336" y="336"/>
                  </a:cubicBezTo>
                  <a:cubicBezTo>
                    <a:pt x="274" y="366"/>
                    <a:pt x="216" y="406"/>
                    <a:pt x="164" y="437"/>
                  </a:cubicBezTo>
                  <a:cubicBezTo>
                    <a:pt x="111" y="463"/>
                    <a:pt x="75" y="499"/>
                    <a:pt x="44" y="516"/>
                  </a:cubicBezTo>
                  <a:cubicBezTo>
                    <a:pt x="18" y="538"/>
                    <a:pt x="0" y="552"/>
                    <a:pt x="0" y="552"/>
                  </a:cubicBezTo>
                  <a:cubicBezTo>
                    <a:pt x="0" y="552"/>
                    <a:pt x="22" y="547"/>
                    <a:pt x="58" y="543"/>
                  </a:cubicBezTo>
                  <a:cubicBezTo>
                    <a:pt x="89" y="534"/>
                    <a:pt x="141" y="530"/>
                    <a:pt x="199" y="512"/>
                  </a:cubicBezTo>
                  <a:cubicBezTo>
                    <a:pt x="252" y="494"/>
                    <a:pt x="322" y="477"/>
                    <a:pt x="389" y="446"/>
                  </a:cubicBezTo>
                  <a:cubicBezTo>
                    <a:pt x="459" y="419"/>
                    <a:pt x="530" y="388"/>
                    <a:pt x="600" y="349"/>
                  </a:cubicBezTo>
                  <a:cubicBezTo>
                    <a:pt x="671" y="309"/>
                    <a:pt x="737" y="269"/>
                    <a:pt x="799" y="225"/>
                  </a:cubicBezTo>
                  <a:cubicBezTo>
                    <a:pt x="856" y="186"/>
                    <a:pt x="909" y="141"/>
                    <a:pt x="958" y="111"/>
                  </a:cubicBezTo>
                  <a:cubicBezTo>
                    <a:pt x="1006" y="80"/>
                    <a:pt x="1046" y="49"/>
                    <a:pt x="1077" y="31"/>
                  </a:cubicBezTo>
                  <a:cubicBezTo>
                    <a:pt x="1090" y="18"/>
                    <a:pt x="1099" y="13"/>
                    <a:pt x="1108" y="9"/>
                  </a:cubicBezTo>
                  <a:cubicBezTo>
                    <a:pt x="1116" y="0"/>
                    <a:pt x="1121" y="0"/>
                    <a:pt x="112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276500" y="4941200"/>
              <a:ext cx="26275" cy="12800"/>
            </a:xfrm>
            <a:custGeom>
              <a:avLst/>
              <a:gdLst/>
              <a:ahLst/>
              <a:cxnLst/>
              <a:rect l="l" t="t" r="r" b="b"/>
              <a:pathLst>
                <a:path w="1051" h="512" extrusionOk="0">
                  <a:moveTo>
                    <a:pt x="1051" y="0"/>
                  </a:moveTo>
                  <a:cubicBezTo>
                    <a:pt x="1051" y="0"/>
                    <a:pt x="1047" y="0"/>
                    <a:pt x="1038" y="4"/>
                  </a:cubicBezTo>
                  <a:cubicBezTo>
                    <a:pt x="1029" y="9"/>
                    <a:pt x="1016" y="13"/>
                    <a:pt x="1002" y="18"/>
                  </a:cubicBezTo>
                  <a:cubicBezTo>
                    <a:pt x="972" y="31"/>
                    <a:pt x="927" y="49"/>
                    <a:pt x="879" y="71"/>
                  </a:cubicBezTo>
                  <a:cubicBezTo>
                    <a:pt x="830" y="97"/>
                    <a:pt x="769" y="119"/>
                    <a:pt x="707" y="150"/>
                  </a:cubicBezTo>
                  <a:cubicBezTo>
                    <a:pt x="645" y="181"/>
                    <a:pt x="579" y="212"/>
                    <a:pt x="513" y="243"/>
                  </a:cubicBezTo>
                  <a:cubicBezTo>
                    <a:pt x="451" y="274"/>
                    <a:pt x="385" y="304"/>
                    <a:pt x="327" y="340"/>
                  </a:cubicBezTo>
                  <a:cubicBezTo>
                    <a:pt x="266" y="366"/>
                    <a:pt x="213" y="401"/>
                    <a:pt x="164" y="424"/>
                  </a:cubicBezTo>
                  <a:cubicBezTo>
                    <a:pt x="151" y="428"/>
                    <a:pt x="138" y="437"/>
                    <a:pt x="129" y="441"/>
                  </a:cubicBezTo>
                  <a:cubicBezTo>
                    <a:pt x="116" y="446"/>
                    <a:pt x="107" y="454"/>
                    <a:pt x="98" y="459"/>
                  </a:cubicBezTo>
                  <a:cubicBezTo>
                    <a:pt x="76" y="468"/>
                    <a:pt x="58" y="481"/>
                    <a:pt x="45" y="485"/>
                  </a:cubicBezTo>
                  <a:cubicBezTo>
                    <a:pt x="19" y="503"/>
                    <a:pt x="1" y="512"/>
                    <a:pt x="1" y="512"/>
                  </a:cubicBezTo>
                  <a:lnTo>
                    <a:pt x="54" y="512"/>
                  </a:lnTo>
                  <a:cubicBezTo>
                    <a:pt x="67" y="512"/>
                    <a:pt x="89" y="512"/>
                    <a:pt x="111" y="507"/>
                  </a:cubicBezTo>
                  <a:cubicBezTo>
                    <a:pt x="124" y="507"/>
                    <a:pt x="133" y="507"/>
                    <a:pt x="147" y="503"/>
                  </a:cubicBezTo>
                  <a:cubicBezTo>
                    <a:pt x="160" y="503"/>
                    <a:pt x="173" y="499"/>
                    <a:pt x="186" y="494"/>
                  </a:cubicBezTo>
                  <a:cubicBezTo>
                    <a:pt x="244" y="481"/>
                    <a:pt x="305" y="468"/>
                    <a:pt x="372" y="441"/>
                  </a:cubicBezTo>
                  <a:cubicBezTo>
                    <a:pt x="438" y="415"/>
                    <a:pt x="504" y="384"/>
                    <a:pt x="570" y="344"/>
                  </a:cubicBezTo>
                  <a:cubicBezTo>
                    <a:pt x="632" y="309"/>
                    <a:pt x="698" y="269"/>
                    <a:pt x="755" y="229"/>
                  </a:cubicBezTo>
                  <a:cubicBezTo>
                    <a:pt x="813" y="190"/>
                    <a:pt x="861" y="150"/>
                    <a:pt x="905" y="119"/>
                  </a:cubicBezTo>
                  <a:cubicBezTo>
                    <a:pt x="949" y="84"/>
                    <a:pt x="985" y="53"/>
                    <a:pt x="1011" y="35"/>
                  </a:cubicBezTo>
                  <a:cubicBezTo>
                    <a:pt x="1024" y="22"/>
                    <a:pt x="1033" y="13"/>
                    <a:pt x="1038" y="9"/>
                  </a:cubicBezTo>
                  <a:cubicBezTo>
                    <a:pt x="1047" y="4"/>
                    <a:pt x="1051" y="0"/>
                    <a:pt x="105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72000" y="4948800"/>
              <a:ext cx="27475" cy="12825"/>
            </a:xfrm>
            <a:custGeom>
              <a:avLst/>
              <a:gdLst/>
              <a:ahLst/>
              <a:cxnLst/>
              <a:rect l="l" t="t" r="r" b="b"/>
              <a:pathLst>
                <a:path w="1099" h="513" extrusionOk="0">
                  <a:moveTo>
                    <a:pt x="1099" y="0"/>
                  </a:moveTo>
                  <a:lnTo>
                    <a:pt x="1099" y="0"/>
                  </a:lnTo>
                  <a:cubicBezTo>
                    <a:pt x="1099" y="0"/>
                    <a:pt x="1081" y="9"/>
                    <a:pt x="1050" y="22"/>
                  </a:cubicBezTo>
                  <a:cubicBezTo>
                    <a:pt x="1019" y="36"/>
                    <a:pt x="979" y="53"/>
                    <a:pt x="927" y="80"/>
                  </a:cubicBezTo>
                  <a:cubicBezTo>
                    <a:pt x="874" y="102"/>
                    <a:pt x="812" y="128"/>
                    <a:pt x="750" y="159"/>
                  </a:cubicBezTo>
                  <a:cubicBezTo>
                    <a:pt x="684" y="190"/>
                    <a:pt x="618" y="221"/>
                    <a:pt x="547" y="252"/>
                  </a:cubicBezTo>
                  <a:cubicBezTo>
                    <a:pt x="481" y="283"/>
                    <a:pt x="410" y="314"/>
                    <a:pt x="349" y="340"/>
                  </a:cubicBezTo>
                  <a:cubicBezTo>
                    <a:pt x="282" y="371"/>
                    <a:pt x="225" y="402"/>
                    <a:pt x="172" y="424"/>
                  </a:cubicBezTo>
                  <a:cubicBezTo>
                    <a:pt x="159" y="428"/>
                    <a:pt x="146" y="433"/>
                    <a:pt x="137" y="442"/>
                  </a:cubicBezTo>
                  <a:cubicBezTo>
                    <a:pt x="124" y="446"/>
                    <a:pt x="115" y="450"/>
                    <a:pt x="102" y="455"/>
                  </a:cubicBezTo>
                  <a:cubicBezTo>
                    <a:pt x="84" y="468"/>
                    <a:pt x="66" y="477"/>
                    <a:pt x="49" y="486"/>
                  </a:cubicBezTo>
                  <a:cubicBezTo>
                    <a:pt x="18" y="503"/>
                    <a:pt x="0" y="512"/>
                    <a:pt x="0" y="512"/>
                  </a:cubicBezTo>
                  <a:cubicBezTo>
                    <a:pt x="0" y="512"/>
                    <a:pt x="22" y="512"/>
                    <a:pt x="57" y="508"/>
                  </a:cubicBezTo>
                  <a:lnTo>
                    <a:pt x="84" y="508"/>
                  </a:lnTo>
                  <a:cubicBezTo>
                    <a:pt x="97" y="508"/>
                    <a:pt x="106" y="503"/>
                    <a:pt x="119" y="503"/>
                  </a:cubicBezTo>
                  <a:cubicBezTo>
                    <a:pt x="128" y="503"/>
                    <a:pt x="141" y="503"/>
                    <a:pt x="154" y="499"/>
                  </a:cubicBezTo>
                  <a:cubicBezTo>
                    <a:pt x="168" y="499"/>
                    <a:pt x="181" y="495"/>
                    <a:pt x="194" y="490"/>
                  </a:cubicBezTo>
                  <a:cubicBezTo>
                    <a:pt x="252" y="477"/>
                    <a:pt x="318" y="459"/>
                    <a:pt x="384" y="433"/>
                  </a:cubicBezTo>
                  <a:cubicBezTo>
                    <a:pt x="450" y="406"/>
                    <a:pt x="521" y="371"/>
                    <a:pt x="587" y="336"/>
                  </a:cubicBezTo>
                  <a:cubicBezTo>
                    <a:pt x="657" y="296"/>
                    <a:pt x="724" y="261"/>
                    <a:pt x="781" y="221"/>
                  </a:cubicBezTo>
                  <a:cubicBezTo>
                    <a:pt x="843" y="181"/>
                    <a:pt x="896" y="142"/>
                    <a:pt x="944" y="111"/>
                  </a:cubicBezTo>
                  <a:cubicBezTo>
                    <a:pt x="993" y="80"/>
                    <a:pt x="1028" y="49"/>
                    <a:pt x="1059" y="31"/>
                  </a:cubicBezTo>
                  <a:cubicBezTo>
                    <a:pt x="1085" y="9"/>
                    <a:pt x="1099" y="0"/>
                    <a:pt x="109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266800" y="4956075"/>
              <a:ext cx="30800" cy="12925"/>
            </a:xfrm>
            <a:custGeom>
              <a:avLst/>
              <a:gdLst/>
              <a:ahLst/>
              <a:cxnLst/>
              <a:rect l="l" t="t" r="r" b="b"/>
              <a:pathLst>
                <a:path w="1232" h="517" extrusionOk="0">
                  <a:moveTo>
                    <a:pt x="1232" y="1"/>
                  </a:moveTo>
                  <a:cubicBezTo>
                    <a:pt x="1232" y="1"/>
                    <a:pt x="1210" y="5"/>
                    <a:pt x="1174" y="18"/>
                  </a:cubicBezTo>
                  <a:cubicBezTo>
                    <a:pt x="1143" y="36"/>
                    <a:pt x="1090" y="54"/>
                    <a:pt x="1033" y="76"/>
                  </a:cubicBezTo>
                  <a:cubicBezTo>
                    <a:pt x="976" y="102"/>
                    <a:pt x="910" y="129"/>
                    <a:pt x="839" y="159"/>
                  </a:cubicBezTo>
                  <a:cubicBezTo>
                    <a:pt x="764" y="190"/>
                    <a:pt x="689" y="221"/>
                    <a:pt x="610" y="252"/>
                  </a:cubicBezTo>
                  <a:cubicBezTo>
                    <a:pt x="535" y="287"/>
                    <a:pt x="460" y="314"/>
                    <a:pt x="385" y="345"/>
                  </a:cubicBezTo>
                  <a:cubicBezTo>
                    <a:pt x="314" y="376"/>
                    <a:pt x="252" y="406"/>
                    <a:pt x="195" y="429"/>
                  </a:cubicBezTo>
                  <a:cubicBezTo>
                    <a:pt x="137" y="451"/>
                    <a:pt x="89" y="477"/>
                    <a:pt x="54" y="486"/>
                  </a:cubicBezTo>
                  <a:cubicBezTo>
                    <a:pt x="36" y="490"/>
                    <a:pt x="23" y="495"/>
                    <a:pt x="14" y="499"/>
                  </a:cubicBezTo>
                  <a:cubicBezTo>
                    <a:pt x="5" y="499"/>
                    <a:pt x="1" y="504"/>
                    <a:pt x="1" y="504"/>
                  </a:cubicBezTo>
                  <a:lnTo>
                    <a:pt x="14" y="508"/>
                  </a:lnTo>
                  <a:cubicBezTo>
                    <a:pt x="23" y="508"/>
                    <a:pt x="40" y="512"/>
                    <a:pt x="58" y="512"/>
                  </a:cubicBezTo>
                  <a:cubicBezTo>
                    <a:pt x="76" y="515"/>
                    <a:pt x="99" y="517"/>
                    <a:pt x="126" y="517"/>
                  </a:cubicBezTo>
                  <a:cubicBezTo>
                    <a:pt x="153" y="517"/>
                    <a:pt x="184" y="515"/>
                    <a:pt x="217" y="508"/>
                  </a:cubicBezTo>
                  <a:cubicBezTo>
                    <a:pt x="279" y="495"/>
                    <a:pt x="354" y="481"/>
                    <a:pt x="429" y="451"/>
                  </a:cubicBezTo>
                  <a:cubicBezTo>
                    <a:pt x="504" y="429"/>
                    <a:pt x="579" y="393"/>
                    <a:pt x="658" y="354"/>
                  </a:cubicBezTo>
                  <a:cubicBezTo>
                    <a:pt x="733" y="318"/>
                    <a:pt x="808" y="274"/>
                    <a:pt x="874" y="234"/>
                  </a:cubicBezTo>
                  <a:cubicBezTo>
                    <a:pt x="945" y="195"/>
                    <a:pt x="1002" y="155"/>
                    <a:pt x="1060" y="120"/>
                  </a:cubicBezTo>
                  <a:cubicBezTo>
                    <a:pt x="1112" y="84"/>
                    <a:pt x="1152" y="54"/>
                    <a:pt x="1183" y="31"/>
                  </a:cubicBezTo>
                  <a:cubicBezTo>
                    <a:pt x="1214" y="9"/>
                    <a:pt x="1232" y="1"/>
                    <a:pt x="123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261500" y="4968975"/>
              <a:ext cx="28500" cy="9075"/>
            </a:xfrm>
            <a:custGeom>
              <a:avLst/>
              <a:gdLst/>
              <a:ahLst/>
              <a:cxnLst/>
              <a:rect l="l" t="t" r="r" b="b"/>
              <a:pathLst>
                <a:path w="1140" h="363" extrusionOk="0">
                  <a:moveTo>
                    <a:pt x="1139" y="1"/>
                  </a:moveTo>
                  <a:cubicBezTo>
                    <a:pt x="1139" y="1"/>
                    <a:pt x="1122" y="10"/>
                    <a:pt x="1091" y="18"/>
                  </a:cubicBezTo>
                  <a:cubicBezTo>
                    <a:pt x="1073" y="27"/>
                    <a:pt x="1055" y="32"/>
                    <a:pt x="1033" y="40"/>
                  </a:cubicBezTo>
                  <a:cubicBezTo>
                    <a:pt x="1011" y="49"/>
                    <a:pt x="989" y="58"/>
                    <a:pt x="963" y="67"/>
                  </a:cubicBezTo>
                  <a:cubicBezTo>
                    <a:pt x="910" y="89"/>
                    <a:pt x="848" y="107"/>
                    <a:pt x="782" y="129"/>
                  </a:cubicBezTo>
                  <a:cubicBezTo>
                    <a:pt x="716" y="146"/>
                    <a:pt x="645" y="168"/>
                    <a:pt x="574" y="186"/>
                  </a:cubicBezTo>
                  <a:cubicBezTo>
                    <a:pt x="539" y="195"/>
                    <a:pt x="504" y="204"/>
                    <a:pt x="469" y="212"/>
                  </a:cubicBezTo>
                  <a:cubicBezTo>
                    <a:pt x="451" y="217"/>
                    <a:pt x="433" y="221"/>
                    <a:pt x="416" y="221"/>
                  </a:cubicBezTo>
                  <a:cubicBezTo>
                    <a:pt x="398" y="226"/>
                    <a:pt x="380" y="230"/>
                    <a:pt x="363" y="235"/>
                  </a:cubicBezTo>
                  <a:cubicBezTo>
                    <a:pt x="297" y="248"/>
                    <a:pt x="235" y="265"/>
                    <a:pt x="182" y="279"/>
                  </a:cubicBezTo>
                  <a:cubicBezTo>
                    <a:pt x="169" y="279"/>
                    <a:pt x="155" y="283"/>
                    <a:pt x="142" y="287"/>
                  </a:cubicBezTo>
                  <a:cubicBezTo>
                    <a:pt x="129" y="292"/>
                    <a:pt x="120" y="296"/>
                    <a:pt x="107" y="301"/>
                  </a:cubicBezTo>
                  <a:cubicBezTo>
                    <a:pt x="85" y="305"/>
                    <a:pt x="67" y="314"/>
                    <a:pt x="50" y="318"/>
                  </a:cubicBezTo>
                  <a:cubicBezTo>
                    <a:pt x="19" y="332"/>
                    <a:pt x="1" y="336"/>
                    <a:pt x="1" y="336"/>
                  </a:cubicBezTo>
                  <a:cubicBezTo>
                    <a:pt x="1" y="336"/>
                    <a:pt x="19" y="340"/>
                    <a:pt x="54" y="349"/>
                  </a:cubicBezTo>
                  <a:cubicBezTo>
                    <a:pt x="72" y="354"/>
                    <a:pt x="89" y="354"/>
                    <a:pt x="111" y="358"/>
                  </a:cubicBezTo>
                  <a:cubicBezTo>
                    <a:pt x="138" y="362"/>
                    <a:pt x="164" y="362"/>
                    <a:pt x="191" y="362"/>
                  </a:cubicBezTo>
                  <a:cubicBezTo>
                    <a:pt x="248" y="358"/>
                    <a:pt x="314" y="354"/>
                    <a:pt x="385" y="340"/>
                  </a:cubicBezTo>
                  <a:cubicBezTo>
                    <a:pt x="402" y="336"/>
                    <a:pt x="420" y="332"/>
                    <a:pt x="438" y="327"/>
                  </a:cubicBezTo>
                  <a:cubicBezTo>
                    <a:pt x="455" y="323"/>
                    <a:pt x="473" y="318"/>
                    <a:pt x="491" y="314"/>
                  </a:cubicBezTo>
                  <a:cubicBezTo>
                    <a:pt x="530" y="305"/>
                    <a:pt x="566" y="292"/>
                    <a:pt x="601" y="279"/>
                  </a:cubicBezTo>
                  <a:cubicBezTo>
                    <a:pt x="672" y="252"/>
                    <a:pt x="742" y="221"/>
                    <a:pt x="808" y="190"/>
                  </a:cubicBezTo>
                  <a:cubicBezTo>
                    <a:pt x="870" y="164"/>
                    <a:pt x="927" y="133"/>
                    <a:pt x="980" y="102"/>
                  </a:cubicBezTo>
                  <a:cubicBezTo>
                    <a:pt x="1002" y="89"/>
                    <a:pt x="1024" y="76"/>
                    <a:pt x="1047" y="62"/>
                  </a:cubicBezTo>
                  <a:cubicBezTo>
                    <a:pt x="1064" y="54"/>
                    <a:pt x="1082" y="40"/>
                    <a:pt x="1095" y="32"/>
                  </a:cubicBezTo>
                  <a:cubicBezTo>
                    <a:pt x="1122" y="14"/>
                    <a:pt x="1139" y="1"/>
                    <a:pt x="113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90950" y="4896750"/>
              <a:ext cx="3225" cy="24950"/>
            </a:xfrm>
            <a:custGeom>
              <a:avLst/>
              <a:gdLst/>
              <a:ahLst/>
              <a:cxnLst/>
              <a:rect l="l" t="t" r="r" b="b"/>
              <a:pathLst>
                <a:path w="129" h="998" extrusionOk="0">
                  <a:moveTo>
                    <a:pt x="94" y="0"/>
                  </a:moveTo>
                  <a:cubicBezTo>
                    <a:pt x="94" y="0"/>
                    <a:pt x="94" y="13"/>
                    <a:pt x="85" y="40"/>
                  </a:cubicBezTo>
                  <a:cubicBezTo>
                    <a:pt x="85" y="71"/>
                    <a:pt x="76" y="106"/>
                    <a:pt x="67" y="155"/>
                  </a:cubicBezTo>
                  <a:cubicBezTo>
                    <a:pt x="63" y="203"/>
                    <a:pt x="54" y="256"/>
                    <a:pt x="45" y="313"/>
                  </a:cubicBezTo>
                  <a:cubicBezTo>
                    <a:pt x="36" y="371"/>
                    <a:pt x="27" y="432"/>
                    <a:pt x="19" y="494"/>
                  </a:cubicBezTo>
                  <a:cubicBezTo>
                    <a:pt x="14" y="556"/>
                    <a:pt x="10" y="618"/>
                    <a:pt x="5" y="680"/>
                  </a:cubicBezTo>
                  <a:cubicBezTo>
                    <a:pt x="1" y="737"/>
                    <a:pt x="5" y="794"/>
                    <a:pt x="10" y="838"/>
                  </a:cubicBezTo>
                  <a:cubicBezTo>
                    <a:pt x="10" y="887"/>
                    <a:pt x="19" y="927"/>
                    <a:pt x="19" y="953"/>
                  </a:cubicBezTo>
                  <a:cubicBezTo>
                    <a:pt x="27" y="984"/>
                    <a:pt x="32" y="997"/>
                    <a:pt x="32" y="997"/>
                  </a:cubicBezTo>
                  <a:cubicBezTo>
                    <a:pt x="32" y="997"/>
                    <a:pt x="36" y="984"/>
                    <a:pt x="45" y="957"/>
                  </a:cubicBezTo>
                  <a:cubicBezTo>
                    <a:pt x="54" y="931"/>
                    <a:pt x="67" y="891"/>
                    <a:pt x="76" y="847"/>
                  </a:cubicBezTo>
                  <a:cubicBezTo>
                    <a:pt x="85" y="799"/>
                    <a:pt x="102" y="746"/>
                    <a:pt x="107" y="688"/>
                  </a:cubicBezTo>
                  <a:cubicBezTo>
                    <a:pt x="116" y="631"/>
                    <a:pt x="120" y="565"/>
                    <a:pt x="124" y="503"/>
                  </a:cubicBezTo>
                  <a:cubicBezTo>
                    <a:pt x="129" y="441"/>
                    <a:pt x="129" y="380"/>
                    <a:pt x="129" y="318"/>
                  </a:cubicBezTo>
                  <a:cubicBezTo>
                    <a:pt x="129" y="260"/>
                    <a:pt x="120" y="203"/>
                    <a:pt x="116" y="155"/>
                  </a:cubicBezTo>
                  <a:cubicBezTo>
                    <a:pt x="116" y="132"/>
                    <a:pt x="111" y="110"/>
                    <a:pt x="111" y="93"/>
                  </a:cubicBezTo>
                  <a:cubicBezTo>
                    <a:pt x="107" y="71"/>
                    <a:pt x="107" y="57"/>
                    <a:pt x="102" y="40"/>
                  </a:cubicBezTo>
                  <a:cubicBezTo>
                    <a:pt x="98" y="13"/>
                    <a:pt x="94" y="0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85675" y="4901600"/>
              <a:ext cx="3100" cy="24950"/>
            </a:xfrm>
            <a:custGeom>
              <a:avLst/>
              <a:gdLst/>
              <a:ahLst/>
              <a:cxnLst/>
              <a:rect l="l" t="t" r="r" b="b"/>
              <a:pathLst>
                <a:path w="124" h="998" extrusionOk="0">
                  <a:moveTo>
                    <a:pt x="62" y="0"/>
                  </a:moveTo>
                  <a:cubicBezTo>
                    <a:pt x="62" y="0"/>
                    <a:pt x="57" y="18"/>
                    <a:pt x="53" y="44"/>
                  </a:cubicBezTo>
                  <a:cubicBezTo>
                    <a:pt x="49" y="71"/>
                    <a:pt x="35" y="111"/>
                    <a:pt x="31" y="159"/>
                  </a:cubicBezTo>
                  <a:cubicBezTo>
                    <a:pt x="27" y="203"/>
                    <a:pt x="13" y="261"/>
                    <a:pt x="9" y="318"/>
                  </a:cubicBezTo>
                  <a:cubicBezTo>
                    <a:pt x="5" y="375"/>
                    <a:pt x="0" y="441"/>
                    <a:pt x="0" y="503"/>
                  </a:cubicBezTo>
                  <a:cubicBezTo>
                    <a:pt x="0" y="569"/>
                    <a:pt x="5" y="631"/>
                    <a:pt x="13" y="693"/>
                  </a:cubicBezTo>
                  <a:cubicBezTo>
                    <a:pt x="18" y="719"/>
                    <a:pt x="22" y="750"/>
                    <a:pt x="31" y="777"/>
                  </a:cubicBezTo>
                  <a:cubicBezTo>
                    <a:pt x="35" y="790"/>
                    <a:pt x="40" y="803"/>
                    <a:pt x="44" y="816"/>
                  </a:cubicBezTo>
                  <a:cubicBezTo>
                    <a:pt x="44" y="825"/>
                    <a:pt x="49" y="838"/>
                    <a:pt x="53" y="852"/>
                  </a:cubicBezTo>
                  <a:cubicBezTo>
                    <a:pt x="57" y="874"/>
                    <a:pt x="71" y="896"/>
                    <a:pt x="75" y="913"/>
                  </a:cubicBezTo>
                  <a:cubicBezTo>
                    <a:pt x="84" y="931"/>
                    <a:pt x="93" y="944"/>
                    <a:pt x="97" y="958"/>
                  </a:cubicBezTo>
                  <a:cubicBezTo>
                    <a:pt x="106" y="971"/>
                    <a:pt x="110" y="980"/>
                    <a:pt x="115" y="988"/>
                  </a:cubicBezTo>
                  <a:cubicBezTo>
                    <a:pt x="119" y="993"/>
                    <a:pt x="124" y="997"/>
                    <a:pt x="124" y="997"/>
                  </a:cubicBezTo>
                  <a:cubicBezTo>
                    <a:pt x="124" y="997"/>
                    <a:pt x="124" y="993"/>
                    <a:pt x="124" y="984"/>
                  </a:cubicBezTo>
                  <a:cubicBezTo>
                    <a:pt x="124" y="980"/>
                    <a:pt x="124" y="966"/>
                    <a:pt x="124" y="953"/>
                  </a:cubicBezTo>
                  <a:cubicBezTo>
                    <a:pt x="124" y="940"/>
                    <a:pt x="124" y="922"/>
                    <a:pt x="124" y="900"/>
                  </a:cubicBezTo>
                  <a:cubicBezTo>
                    <a:pt x="124" y="883"/>
                    <a:pt x="124" y="861"/>
                    <a:pt x="124" y="838"/>
                  </a:cubicBezTo>
                  <a:cubicBezTo>
                    <a:pt x="119" y="790"/>
                    <a:pt x="124" y="737"/>
                    <a:pt x="119" y="680"/>
                  </a:cubicBezTo>
                  <a:cubicBezTo>
                    <a:pt x="119" y="622"/>
                    <a:pt x="115" y="561"/>
                    <a:pt x="110" y="499"/>
                  </a:cubicBezTo>
                  <a:cubicBezTo>
                    <a:pt x="106" y="437"/>
                    <a:pt x="106" y="375"/>
                    <a:pt x="97" y="318"/>
                  </a:cubicBezTo>
                  <a:cubicBezTo>
                    <a:pt x="93" y="261"/>
                    <a:pt x="88" y="203"/>
                    <a:pt x="84" y="159"/>
                  </a:cubicBezTo>
                  <a:cubicBezTo>
                    <a:pt x="80" y="111"/>
                    <a:pt x="71" y="71"/>
                    <a:pt x="66" y="44"/>
                  </a:cubicBezTo>
                  <a:cubicBezTo>
                    <a:pt x="62" y="18"/>
                    <a:pt x="62" y="0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280825" y="4909425"/>
              <a:ext cx="3100" cy="25725"/>
            </a:xfrm>
            <a:custGeom>
              <a:avLst/>
              <a:gdLst/>
              <a:ahLst/>
              <a:cxnLst/>
              <a:rect l="l" t="t" r="r" b="b"/>
              <a:pathLst>
                <a:path w="124" h="1029" extrusionOk="0">
                  <a:moveTo>
                    <a:pt x="44" y="0"/>
                  </a:moveTo>
                  <a:cubicBezTo>
                    <a:pt x="44" y="0"/>
                    <a:pt x="40" y="18"/>
                    <a:pt x="35" y="45"/>
                  </a:cubicBezTo>
                  <a:cubicBezTo>
                    <a:pt x="31" y="71"/>
                    <a:pt x="26" y="111"/>
                    <a:pt x="22" y="159"/>
                  </a:cubicBezTo>
                  <a:cubicBezTo>
                    <a:pt x="18" y="208"/>
                    <a:pt x="9" y="265"/>
                    <a:pt x="9" y="327"/>
                  </a:cubicBezTo>
                  <a:cubicBezTo>
                    <a:pt x="4" y="389"/>
                    <a:pt x="0" y="455"/>
                    <a:pt x="0" y="517"/>
                  </a:cubicBezTo>
                  <a:cubicBezTo>
                    <a:pt x="0" y="583"/>
                    <a:pt x="4" y="649"/>
                    <a:pt x="13" y="711"/>
                  </a:cubicBezTo>
                  <a:cubicBezTo>
                    <a:pt x="18" y="772"/>
                    <a:pt x="35" y="825"/>
                    <a:pt x="49" y="874"/>
                  </a:cubicBezTo>
                  <a:cubicBezTo>
                    <a:pt x="49" y="887"/>
                    <a:pt x="53" y="900"/>
                    <a:pt x="57" y="909"/>
                  </a:cubicBezTo>
                  <a:cubicBezTo>
                    <a:pt x="62" y="918"/>
                    <a:pt x="66" y="931"/>
                    <a:pt x="71" y="940"/>
                  </a:cubicBezTo>
                  <a:cubicBezTo>
                    <a:pt x="79" y="958"/>
                    <a:pt x="88" y="975"/>
                    <a:pt x="93" y="989"/>
                  </a:cubicBezTo>
                  <a:cubicBezTo>
                    <a:pt x="110" y="1015"/>
                    <a:pt x="119" y="1028"/>
                    <a:pt x="119" y="1028"/>
                  </a:cubicBezTo>
                  <a:cubicBezTo>
                    <a:pt x="119" y="1028"/>
                    <a:pt x="119" y="1011"/>
                    <a:pt x="124" y="980"/>
                  </a:cubicBezTo>
                  <a:cubicBezTo>
                    <a:pt x="119" y="967"/>
                    <a:pt x="124" y="949"/>
                    <a:pt x="124" y="931"/>
                  </a:cubicBezTo>
                  <a:cubicBezTo>
                    <a:pt x="124" y="918"/>
                    <a:pt x="124" y="909"/>
                    <a:pt x="124" y="896"/>
                  </a:cubicBezTo>
                  <a:cubicBezTo>
                    <a:pt x="124" y="887"/>
                    <a:pt x="124" y="874"/>
                    <a:pt x="124" y="865"/>
                  </a:cubicBezTo>
                  <a:cubicBezTo>
                    <a:pt x="119" y="817"/>
                    <a:pt x="119" y="759"/>
                    <a:pt x="115" y="702"/>
                  </a:cubicBezTo>
                  <a:cubicBezTo>
                    <a:pt x="110" y="640"/>
                    <a:pt x="101" y="578"/>
                    <a:pt x="97" y="512"/>
                  </a:cubicBezTo>
                  <a:cubicBezTo>
                    <a:pt x="88" y="450"/>
                    <a:pt x="84" y="384"/>
                    <a:pt x="75" y="327"/>
                  </a:cubicBezTo>
                  <a:cubicBezTo>
                    <a:pt x="75" y="265"/>
                    <a:pt x="66" y="208"/>
                    <a:pt x="62" y="159"/>
                  </a:cubicBezTo>
                  <a:cubicBezTo>
                    <a:pt x="62" y="115"/>
                    <a:pt x="53" y="71"/>
                    <a:pt x="49" y="45"/>
                  </a:cubicBezTo>
                  <a:cubicBezTo>
                    <a:pt x="49" y="14"/>
                    <a:pt x="44" y="0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76175" y="4917150"/>
              <a:ext cx="5100" cy="26700"/>
            </a:xfrm>
            <a:custGeom>
              <a:avLst/>
              <a:gdLst/>
              <a:ahLst/>
              <a:cxnLst/>
              <a:rect l="l" t="t" r="r" b="b"/>
              <a:pathLst>
                <a:path w="204" h="1068" extrusionOk="0">
                  <a:moveTo>
                    <a:pt x="1" y="0"/>
                  </a:moveTo>
                  <a:cubicBezTo>
                    <a:pt x="1" y="0"/>
                    <a:pt x="1" y="14"/>
                    <a:pt x="1" y="44"/>
                  </a:cubicBezTo>
                  <a:cubicBezTo>
                    <a:pt x="1" y="75"/>
                    <a:pt x="1" y="119"/>
                    <a:pt x="5" y="168"/>
                  </a:cubicBezTo>
                  <a:cubicBezTo>
                    <a:pt x="5" y="194"/>
                    <a:pt x="10" y="221"/>
                    <a:pt x="10" y="252"/>
                  </a:cubicBezTo>
                  <a:cubicBezTo>
                    <a:pt x="10" y="283"/>
                    <a:pt x="10" y="314"/>
                    <a:pt x="10" y="344"/>
                  </a:cubicBezTo>
                  <a:cubicBezTo>
                    <a:pt x="14" y="375"/>
                    <a:pt x="14" y="406"/>
                    <a:pt x="18" y="441"/>
                  </a:cubicBezTo>
                  <a:cubicBezTo>
                    <a:pt x="18" y="459"/>
                    <a:pt x="18" y="477"/>
                    <a:pt x="23" y="490"/>
                  </a:cubicBezTo>
                  <a:lnTo>
                    <a:pt x="27" y="543"/>
                  </a:lnTo>
                  <a:cubicBezTo>
                    <a:pt x="27" y="578"/>
                    <a:pt x="32" y="609"/>
                    <a:pt x="36" y="644"/>
                  </a:cubicBezTo>
                  <a:cubicBezTo>
                    <a:pt x="40" y="662"/>
                    <a:pt x="40" y="680"/>
                    <a:pt x="45" y="693"/>
                  </a:cubicBezTo>
                  <a:lnTo>
                    <a:pt x="54" y="737"/>
                  </a:lnTo>
                  <a:cubicBezTo>
                    <a:pt x="54" y="755"/>
                    <a:pt x="58" y="768"/>
                    <a:pt x="62" y="781"/>
                  </a:cubicBezTo>
                  <a:cubicBezTo>
                    <a:pt x="62" y="794"/>
                    <a:pt x="67" y="812"/>
                    <a:pt x="71" y="825"/>
                  </a:cubicBezTo>
                  <a:cubicBezTo>
                    <a:pt x="76" y="852"/>
                    <a:pt x="85" y="878"/>
                    <a:pt x="89" y="905"/>
                  </a:cubicBezTo>
                  <a:cubicBezTo>
                    <a:pt x="102" y="953"/>
                    <a:pt x="124" y="997"/>
                    <a:pt x="133" y="1024"/>
                  </a:cubicBezTo>
                  <a:cubicBezTo>
                    <a:pt x="142" y="1041"/>
                    <a:pt x="146" y="1050"/>
                    <a:pt x="151" y="1059"/>
                  </a:cubicBezTo>
                  <a:cubicBezTo>
                    <a:pt x="160" y="1063"/>
                    <a:pt x="160" y="1068"/>
                    <a:pt x="160" y="1068"/>
                  </a:cubicBezTo>
                  <a:cubicBezTo>
                    <a:pt x="160" y="1068"/>
                    <a:pt x="160" y="1063"/>
                    <a:pt x="164" y="1055"/>
                  </a:cubicBezTo>
                  <a:cubicBezTo>
                    <a:pt x="164" y="1050"/>
                    <a:pt x="168" y="1037"/>
                    <a:pt x="173" y="1019"/>
                  </a:cubicBezTo>
                  <a:cubicBezTo>
                    <a:pt x="173" y="993"/>
                    <a:pt x="186" y="949"/>
                    <a:pt x="190" y="896"/>
                  </a:cubicBezTo>
                  <a:cubicBezTo>
                    <a:pt x="195" y="874"/>
                    <a:pt x="199" y="843"/>
                    <a:pt x="199" y="816"/>
                  </a:cubicBezTo>
                  <a:cubicBezTo>
                    <a:pt x="199" y="799"/>
                    <a:pt x="204" y="786"/>
                    <a:pt x="204" y="768"/>
                  </a:cubicBezTo>
                  <a:cubicBezTo>
                    <a:pt x="204" y="750"/>
                    <a:pt x="199" y="737"/>
                    <a:pt x="199" y="719"/>
                  </a:cubicBezTo>
                  <a:cubicBezTo>
                    <a:pt x="199" y="711"/>
                    <a:pt x="195" y="702"/>
                    <a:pt x="195" y="693"/>
                  </a:cubicBezTo>
                  <a:lnTo>
                    <a:pt x="190" y="680"/>
                  </a:lnTo>
                  <a:lnTo>
                    <a:pt x="190" y="666"/>
                  </a:lnTo>
                  <a:cubicBezTo>
                    <a:pt x="186" y="649"/>
                    <a:pt x="182" y="636"/>
                    <a:pt x="182" y="618"/>
                  </a:cubicBezTo>
                  <a:cubicBezTo>
                    <a:pt x="173" y="587"/>
                    <a:pt x="164" y="556"/>
                    <a:pt x="160" y="521"/>
                  </a:cubicBezTo>
                  <a:cubicBezTo>
                    <a:pt x="155" y="503"/>
                    <a:pt x="151" y="490"/>
                    <a:pt x="146" y="472"/>
                  </a:cubicBezTo>
                  <a:cubicBezTo>
                    <a:pt x="142" y="455"/>
                    <a:pt x="137" y="441"/>
                    <a:pt x="133" y="424"/>
                  </a:cubicBezTo>
                  <a:cubicBezTo>
                    <a:pt x="124" y="393"/>
                    <a:pt x="115" y="358"/>
                    <a:pt x="107" y="327"/>
                  </a:cubicBezTo>
                  <a:cubicBezTo>
                    <a:pt x="102" y="296"/>
                    <a:pt x="89" y="269"/>
                    <a:pt x="85" y="239"/>
                  </a:cubicBezTo>
                  <a:cubicBezTo>
                    <a:pt x="76" y="212"/>
                    <a:pt x="67" y="186"/>
                    <a:pt x="58" y="159"/>
                  </a:cubicBezTo>
                  <a:cubicBezTo>
                    <a:pt x="45" y="111"/>
                    <a:pt x="27" y="71"/>
                    <a:pt x="18" y="44"/>
                  </a:cubicBezTo>
                  <a:cubicBezTo>
                    <a:pt x="10" y="1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270450" y="4924975"/>
              <a:ext cx="5525" cy="26725"/>
            </a:xfrm>
            <a:custGeom>
              <a:avLst/>
              <a:gdLst/>
              <a:ahLst/>
              <a:cxnLst/>
              <a:rect l="l" t="t" r="r" b="b"/>
              <a:pathLst>
                <a:path w="221" h="1069" extrusionOk="0">
                  <a:moveTo>
                    <a:pt x="0" y="1"/>
                  </a:moveTo>
                  <a:cubicBezTo>
                    <a:pt x="0" y="1"/>
                    <a:pt x="5" y="18"/>
                    <a:pt x="9" y="49"/>
                  </a:cubicBezTo>
                  <a:cubicBezTo>
                    <a:pt x="14" y="80"/>
                    <a:pt x="14" y="124"/>
                    <a:pt x="18" y="173"/>
                  </a:cubicBezTo>
                  <a:cubicBezTo>
                    <a:pt x="22" y="225"/>
                    <a:pt x="27" y="283"/>
                    <a:pt x="31" y="349"/>
                  </a:cubicBezTo>
                  <a:cubicBezTo>
                    <a:pt x="36" y="411"/>
                    <a:pt x="49" y="477"/>
                    <a:pt x="58" y="548"/>
                  </a:cubicBezTo>
                  <a:cubicBezTo>
                    <a:pt x="62" y="565"/>
                    <a:pt x="62" y="583"/>
                    <a:pt x="66" y="596"/>
                  </a:cubicBezTo>
                  <a:cubicBezTo>
                    <a:pt x="71" y="614"/>
                    <a:pt x="75" y="631"/>
                    <a:pt x="75" y="645"/>
                  </a:cubicBezTo>
                  <a:cubicBezTo>
                    <a:pt x="84" y="680"/>
                    <a:pt x="89" y="711"/>
                    <a:pt x="93" y="742"/>
                  </a:cubicBezTo>
                  <a:cubicBezTo>
                    <a:pt x="106" y="803"/>
                    <a:pt x="124" y="861"/>
                    <a:pt x="137" y="914"/>
                  </a:cubicBezTo>
                  <a:cubicBezTo>
                    <a:pt x="150" y="962"/>
                    <a:pt x="177" y="1002"/>
                    <a:pt x="190" y="1028"/>
                  </a:cubicBezTo>
                  <a:cubicBezTo>
                    <a:pt x="199" y="1042"/>
                    <a:pt x="208" y="1050"/>
                    <a:pt x="212" y="1059"/>
                  </a:cubicBezTo>
                  <a:cubicBezTo>
                    <a:pt x="216" y="1064"/>
                    <a:pt x="221" y="1068"/>
                    <a:pt x="221" y="1068"/>
                  </a:cubicBezTo>
                  <a:cubicBezTo>
                    <a:pt x="221" y="1068"/>
                    <a:pt x="221" y="1064"/>
                    <a:pt x="216" y="1055"/>
                  </a:cubicBezTo>
                  <a:cubicBezTo>
                    <a:pt x="216" y="1046"/>
                    <a:pt x="216" y="1037"/>
                    <a:pt x="216" y="1020"/>
                  </a:cubicBezTo>
                  <a:cubicBezTo>
                    <a:pt x="216" y="989"/>
                    <a:pt x="216" y="949"/>
                    <a:pt x="216" y="896"/>
                  </a:cubicBezTo>
                  <a:cubicBezTo>
                    <a:pt x="212" y="848"/>
                    <a:pt x="212" y="790"/>
                    <a:pt x="208" y="724"/>
                  </a:cubicBezTo>
                  <a:cubicBezTo>
                    <a:pt x="203" y="693"/>
                    <a:pt x="199" y="658"/>
                    <a:pt x="190" y="623"/>
                  </a:cubicBezTo>
                  <a:cubicBezTo>
                    <a:pt x="190" y="614"/>
                    <a:pt x="186" y="605"/>
                    <a:pt x="186" y="596"/>
                  </a:cubicBezTo>
                  <a:lnTo>
                    <a:pt x="181" y="574"/>
                  </a:lnTo>
                  <a:cubicBezTo>
                    <a:pt x="177" y="556"/>
                    <a:pt x="172" y="539"/>
                    <a:pt x="168" y="525"/>
                  </a:cubicBezTo>
                  <a:cubicBezTo>
                    <a:pt x="150" y="459"/>
                    <a:pt x="137" y="393"/>
                    <a:pt x="119" y="331"/>
                  </a:cubicBezTo>
                  <a:cubicBezTo>
                    <a:pt x="102" y="270"/>
                    <a:pt x="84" y="212"/>
                    <a:pt x="66" y="164"/>
                  </a:cubicBezTo>
                  <a:cubicBezTo>
                    <a:pt x="49" y="115"/>
                    <a:pt x="31" y="76"/>
                    <a:pt x="22" y="45"/>
                  </a:cubicBezTo>
                  <a:cubicBezTo>
                    <a:pt x="9" y="18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265150" y="4934800"/>
              <a:ext cx="6750" cy="25725"/>
            </a:xfrm>
            <a:custGeom>
              <a:avLst/>
              <a:gdLst/>
              <a:ahLst/>
              <a:cxnLst/>
              <a:rect l="l" t="t" r="r" b="b"/>
              <a:pathLst>
                <a:path w="270" h="1029" extrusionOk="0">
                  <a:moveTo>
                    <a:pt x="49" y="0"/>
                  </a:moveTo>
                  <a:cubicBezTo>
                    <a:pt x="49" y="0"/>
                    <a:pt x="49" y="5"/>
                    <a:pt x="45" y="13"/>
                  </a:cubicBezTo>
                  <a:cubicBezTo>
                    <a:pt x="45" y="22"/>
                    <a:pt x="40" y="31"/>
                    <a:pt x="36" y="44"/>
                  </a:cubicBezTo>
                  <a:cubicBezTo>
                    <a:pt x="27" y="75"/>
                    <a:pt x="14" y="115"/>
                    <a:pt x="9" y="168"/>
                  </a:cubicBezTo>
                  <a:cubicBezTo>
                    <a:pt x="5" y="221"/>
                    <a:pt x="1" y="278"/>
                    <a:pt x="5" y="344"/>
                  </a:cubicBezTo>
                  <a:cubicBezTo>
                    <a:pt x="5" y="406"/>
                    <a:pt x="18" y="477"/>
                    <a:pt x="27" y="543"/>
                  </a:cubicBezTo>
                  <a:cubicBezTo>
                    <a:pt x="40" y="609"/>
                    <a:pt x="58" y="675"/>
                    <a:pt x="80" y="737"/>
                  </a:cubicBezTo>
                  <a:cubicBezTo>
                    <a:pt x="106" y="803"/>
                    <a:pt x="142" y="852"/>
                    <a:pt x="168" y="896"/>
                  </a:cubicBezTo>
                  <a:cubicBezTo>
                    <a:pt x="195" y="935"/>
                    <a:pt x="221" y="966"/>
                    <a:pt x="239" y="993"/>
                  </a:cubicBezTo>
                  <a:cubicBezTo>
                    <a:pt x="248" y="1002"/>
                    <a:pt x="256" y="1015"/>
                    <a:pt x="261" y="1019"/>
                  </a:cubicBezTo>
                  <a:cubicBezTo>
                    <a:pt x="265" y="1028"/>
                    <a:pt x="270" y="1028"/>
                    <a:pt x="270" y="1028"/>
                  </a:cubicBezTo>
                  <a:cubicBezTo>
                    <a:pt x="270" y="1028"/>
                    <a:pt x="270" y="1024"/>
                    <a:pt x="265" y="1015"/>
                  </a:cubicBezTo>
                  <a:cubicBezTo>
                    <a:pt x="265" y="1010"/>
                    <a:pt x="265" y="997"/>
                    <a:pt x="265" y="980"/>
                  </a:cubicBezTo>
                  <a:cubicBezTo>
                    <a:pt x="256" y="953"/>
                    <a:pt x="252" y="905"/>
                    <a:pt x="234" y="860"/>
                  </a:cubicBezTo>
                  <a:cubicBezTo>
                    <a:pt x="217" y="812"/>
                    <a:pt x="199" y="759"/>
                    <a:pt x="186" y="702"/>
                  </a:cubicBezTo>
                  <a:cubicBezTo>
                    <a:pt x="168" y="644"/>
                    <a:pt x="151" y="582"/>
                    <a:pt x="137" y="516"/>
                  </a:cubicBezTo>
                  <a:cubicBezTo>
                    <a:pt x="120" y="455"/>
                    <a:pt x="102" y="393"/>
                    <a:pt x="89" y="331"/>
                  </a:cubicBezTo>
                  <a:cubicBezTo>
                    <a:pt x="76" y="274"/>
                    <a:pt x="62" y="216"/>
                    <a:pt x="58" y="168"/>
                  </a:cubicBezTo>
                  <a:cubicBezTo>
                    <a:pt x="53" y="119"/>
                    <a:pt x="45" y="75"/>
                    <a:pt x="49" y="49"/>
                  </a:cubicBezTo>
                  <a:cubicBezTo>
                    <a:pt x="45" y="31"/>
                    <a:pt x="49" y="22"/>
                    <a:pt x="49" y="13"/>
                  </a:cubicBezTo>
                  <a:cubicBezTo>
                    <a:pt x="49" y="5"/>
                    <a:pt x="49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58200" y="4945150"/>
              <a:ext cx="7650" cy="23200"/>
            </a:xfrm>
            <a:custGeom>
              <a:avLst/>
              <a:gdLst/>
              <a:ahLst/>
              <a:cxnLst/>
              <a:rect l="l" t="t" r="r" b="b"/>
              <a:pathLst>
                <a:path w="306" h="928" extrusionOk="0">
                  <a:moveTo>
                    <a:pt x="23" y="1"/>
                  </a:moveTo>
                  <a:cubicBezTo>
                    <a:pt x="23" y="1"/>
                    <a:pt x="18" y="14"/>
                    <a:pt x="14" y="41"/>
                  </a:cubicBezTo>
                  <a:cubicBezTo>
                    <a:pt x="9" y="67"/>
                    <a:pt x="5" y="107"/>
                    <a:pt x="1" y="155"/>
                  </a:cubicBezTo>
                  <a:cubicBezTo>
                    <a:pt x="1" y="177"/>
                    <a:pt x="1" y="204"/>
                    <a:pt x="1" y="230"/>
                  </a:cubicBezTo>
                  <a:cubicBezTo>
                    <a:pt x="1" y="257"/>
                    <a:pt x="1" y="288"/>
                    <a:pt x="5" y="318"/>
                  </a:cubicBezTo>
                  <a:cubicBezTo>
                    <a:pt x="5" y="376"/>
                    <a:pt x="14" y="442"/>
                    <a:pt x="27" y="504"/>
                  </a:cubicBezTo>
                  <a:cubicBezTo>
                    <a:pt x="45" y="566"/>
                    <a:pt x="62" y="632"/>
                    <a:pt x="89" y="685"/>
                  </a:cubicBezTo>
                  <a:cubicBezTo>
                    <a:pt x="93" y="698"/>
                    <a:pt x="102" y="711"/>
                    <a:pt x="107" y="724"/>
                  </a:cubicBezTo>
                  <a:cubicBezTo>
                    <a:pt x="115" y="738"/>
                    <a:pt x="124" y="751"/>
                    <a:pt x="129" y="764"/>
                  </a:cubicBezTo>
                  <a:cubicBezTo>
                    <a:pt x="146" y="786"/>
                    <a:pt x="159" y="808"/>
                    <a:pt x="177" y="826"/>
                  </a:cubicBezTo>
                  <a:cubicBezTo>
                    <a:pt x="186" y="835"/>
                    <a:pt x="195" y="843"/>
                    <a:pt x="199" y="852"/>
                  </a:cubicBezTo>
                  <a:cubicBezTo>
                    <a:pt x="208" y="861"/>
                    <a:pt x="217" y="870"/>
                    <a:pt x="226" y="874"/>
                  </a:cubicBezTo>
                  <a:cubicBezTo>
                    <a:pt x="243" y="888"/>
                    <a:pt x="252" y="901"/>
                    <a:pt x="265" y="905"/>
                  </a:cubicBezTo>
                  <a:cubicBezTo>
                    <a:pt x="292" y="923"/>
                    <a:pt x="305" y="927"/>
                    <a:pt x="305" y="927"/>
                  </a:cubicBezTo>
                  <a:cubicBezTo>
                    <a:pt x="305" y="927"/>
                    <a:pt x="301" y="914"/>
                    <a:pt x="287" y="888"/>
                  </a:cubicBezTo>
                  <a:cubicBezTo>
                    <a:pt x="283" y="874"/>
                    <a:pt x="279" y="857"/>
                    <a:pt x="270" y="843"/>
                  </a:cubicBezTo>
                  <a:cubicBezTo>
                    <a:pt x="265" y="835"/>
                    <a:pt x="261" y="826"/>
                    <a:pt x="257" y="817"/>
                  </a:cubicBezTo>
                  <a:cubicBezTo>
                    <a:pt x="257" y="804"/>
                    <a:pt x="252" y="795"/>
                    <a:pt x="248" y="786"/>
                  </a:cubicBezTo>
                  <a:cubicBezTo>
                    <a:pt x="226" y="746"/>
                    <a:pt x="208" y="693"/>
                    <a:pt x="186" y="645"/>
                  </a:cubicBezTo>
                  <a:cubicBezTo>
                    <a:pt x="168" y="592"/>
                    <a:pt x="146" y="535"/>
                    <a:pt x="129" y="477"/>
                  </a:cubicBezTo>
                  <a:cubicBezTo>
                    <a:pt x="107" y="420"/>
                    <a:pt x="89" y="363"/>
                    <a:pt x="76" y="310"/>
                  </a:cubicBezTo>
                  <a:cubicBezTo>
                    <a:pt x="67" y="279"/>
                    <a:pt x="62" y="252"/>
                    <a:pt x="54" y="226"/>
                  </a:cubicBezTo>
                  <a:cubicBezTo>
                    <a:pt x="49" y="204"/>
                    <a:pt x="45" y="177"/>
                    <a:pt x="40" y="155"/>
                  </a:cubicBezTo>
                  <a:cubicBezTo>
                    <a:pt x="36" y="107"/>
                    <a:pt x="27" y="71"/>
                    <a:pt x="27" y="45"/>
                  </a:cubicBezTo>
                  <a:cubicBezTo>
                    <a:pt x="23" y="14"/>
                    <a:pt x="23" y="1"/>
                    <a:pt x="2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52350" y="4953650"/>
              <a:ext cx="9750" cy="22525"/>
            </a:xfrm>
            <a:custGeom>
              <a:avLst/>
              <a:gdLst/>
              <a:ahLst/>
              <a:cxnLst/>
              <a:rect l="l" t="t" r="r" b="b"/>
              <a:pathLst>
                <a:path w="390" h="901" extrusionOk="0">
                  <a:moveTo>
                    <a:pt x="1" y="1"/>
                  </a:moveTo>
                  <a:cubicBezTo>
                    <a:pt x="1" y="1"/>
                    <a:pt x="5" y="14"/>
                    <a:pt x="18" y="40"/>
                  </a:cubicBezTo>
                  <a:cubicBezTo>
                    <a:pt x="23" y="53"/>
                    <a:pt x="27" y="67"/>
                    <a:pt x="32" y="84"/>
                  </a:cubicBezTo>
                  <a:cubicBezTo>
                    <a:pt x="32" y="98"/>
                    <a:pt x="36" y="106"/>
                    <a:pt x="41" y="115"/>
                  </a:cubicBezTo>
                  <a:cubicBezTo>
                    <a:pt x="41" y="124"/>
                    <a:pt x="45" y="137"/>
                    <a:pt x="49" y="146"/>
                  </a:cubicBezTo>
                  <a:cubicBezTo>
                    <a:pt x="58" y="168"/>
                    <a:pt x="63" y="190"/>
                    <a:pt x="67" y="217"/>
                  </a:cubicBezTo>
                  <a:cubicBezTo>
                    <a:pt x="76" y="243"/>
                    <a:pt x="80" y="270"/>
                    <a:pt x="85" y="296"/>
                  </a:cubicBezTo>
                  <a:cubicBezTo>
                    <a:pt x="98" y="353"/>
                    <a:pt x="111" y="411"/>
                    <a:pt x="124" y="473"/>
                  </a:cubicBezTo>
                  <a:cubicBezTo>
                    <a:pt x="142" y="530"/>
                    <a:pt x="160" y="592"/>
                    <a:pt x="186" y="649"/>
                  </a:cubicBezTo>
                  <a:cubicBezTo>
                    <a:pt x="208" y="702"/>
                    <a:pt x="239" y="750"/>
                    <a:pt x="266" y="790"/>
                  </a:cubicBezTo>
                  <a:cubicBezTo>
                    <a:pt x="274" y="799"/>
                    <a:pt x="279" y="808"/>
                    <a:pt x="288" y="817"/>
                  </a:cubicBezTo>
                  <a:cubicBezTo>
                    <a:pt x="296" y="825"/>
                    <a:pt x="305" y="834"/>
                    <a:pt x="310" y="839"/>
                  </a:cubicBezTo>
                  <a:cubicBezTo>
                    <a:pt x="318" y="848"/>
                    <a:pt x="327" y="852"/>
                    <a:pt x="332" y="861"/>
                  </a:cubicBezTo>
                  <a:cubicBezTo>
                    <a:pt x="341" y="865"/>
                    <a:pt x="345" y="870"/>
                    <a:pt x="354" y="874"/>
                  </a:cubicBezTo>
                  <a:cubicBezTo>
                    <a:pt x="376" y="892"/>
                    <a:pt x="389" y="900"/>
                    <a:pt x="389" y="900"/>
                  </a:cubicBezTo>
                  <a:cubicBezTo>
                    <a:pt x="389" y="900"/>
                    <a:pt x="389" y="883"/>
                    <a:pt x="385" y="852"/>
                  </a:cubicBezTo>
                  <a:cubicBezTo>
                    <a:pt x="380" y="848"/>
                    <a:pt x="380" y="839"/>
                    <a:pt x="376" y="830"/>
                  </a:cubicBezTo>
                  <a:cubicBezTo>
                    <a:pt x="376" y="825"/>
                    <a:pt x="376" y="817"/>
                    <a:pt x="371" y="803"/>
                  </a:cubicBezTo>
                  <a:cubicBezTo>
                    <a:pt x="371" y="795"/>
                    <a:pt x="367" y="786"/>
                    <a:pt x="367" y="777"/>
                  </a:cubicBezTo>
                  <a:cubicBezTo>
                    <a:pt x="363" y="764"/>
                    <a:pt x="363" y="755"/>
                    <a:pt x="358" y="746"/>
                  </a:cubicBezTo>
                  <a:cubicBezTo>
                    <a:pt x="354" y="733"/>
                    <a:pt x="349" y="724"/>
                    <a:pt x="345" y="711"/>
                  </a:cubicBezTo>
                  <a:cubicBezTo>
                    <a:pt x="345" y="698"/>
                    <a:pt x="341" y="689"/>
                    <a:pt x="336" y="675"/>
                  </a:cubicBezTo>
                  <a:cubicBezTo>
                    <a:pt x="332" y="662"/>
                    <a:pt x="332" y="649"/>
                    <a:pt x="327" y="636"/>
                  </a:cubicBezTo>
                  <a:cubicBezTo>
                    <a:pt x="323" y="623"/>
                    <a:pt x="318" y="609"/>
                    <a:pt x="314" y="596"/>
                  </a:cubicBezTo>
                  <a:cubicBezTo>
                    <a:pt x="296" y="543"/>
                    <a:pt x="274" y="490"/>
                    <a:pt x="257" y="428"/>
                  </a:cubicBezTo>
                  <a:cubicBezTo>
                    <a:pt x="235" y="376"/>
                    <a:pt x="208" y="314"/>
                    <a:pt x="182" y="261"/>
                  </a:cubicBezTo>
                  <a:cubicBezTo>
                    <a:pt x="155" y="208"/>
                    <a:pt x="129" y="164"/>
                    <a:pt x="102" y="120"/>
                  </a:cubicBezTo>
                  <a:cubicBezTo>
                    <a:pt x="98" y="111"/>
                    <a:pt x="89" y="102"/>
                    <a:pt x="85" y="93"/>
                  </a:cubicBezTo>
                  <a:cubicBezTo>
                    <a:pt x="76" y="84"/>
                    <a:pt x="71" y="76"/>
                    <a:pt x="63" y="67"/>
                  </a:cubicBezTo>
                  <a:cubicBezTo>
                    <a:pt x="49" y="53"/>
                    <a:pt x="41" y="40"/>
                    <a:pt x="32" y="31"/>
                  </a:cubicBezTo>
                  <a:cubicBezTo>
                    <a:pt x="10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91250" y="4891625"/>
              <a:ext cx="30350" cy="94425"/>
            </a:xfrm>
            <a:custGeom>
              <a:avLst/>
              <a:gdLst/>
              <a:ahLst/>
              <a:cxnLst/>
              <a:rect l="l" t="t" r="r" b="b"/>
              <a:pathLst>
                <a:path w="1214" h="3777" extrusionOk="0">
                  <a:moveTo>
                    <a:pt x="8" y="0"/>
                  </a:moveTo>
                  <a:cubicBezTo>
                    <a:pt x="5" y="0"/>
                    <a:pt x="1" y="3"/>
                    <a:pt x="1" y="7"/>
                  </a:cubicBezTo>
                  <a:cubicBezTo>
                    <a:pt x="71" y="262"/>
                    <a:pt x="195" y="505"/>
                    <a:pt x="305" y="748"/>
                  </a:cubicBezTo>
                  <a:cubicBezTo>
                    <a:pt x="411" y="990"/>
                    <a:pt x="508" y="1233"/>
                    <a:pt x="605" y="1480"/>
                  </a:cubicBezTo>
                  <a:cubicBezTo>
                    <a:pt x="808" y="1974"/>
                    <a:pt x="985" y="2477"/>
                    <a:pt x="1073" y="3007"/>
                  </a:cubicBezTo>
                  <a:cubicBezTo>
                    <a:pt x="1095" y="3139"/>
                    <a:pt x="1108" y="3271"/>
                    <a:pt x="1130" y="3404"/>
                  </a:cubicBezTo>
                  <a:cubicBezTo>
                    <a:pt x="1143" y="3501"/>
                    <a:pt x="1174" y="3633"/>
                    <a:pt x="1121" y="3726"/>
                  </a:cubicBezTo>
                  <a:cubicBezTo>
                    <a:pt x="1107" y="3752"/>
                    <a:pt x="1127" y="3777"/>
                    <a:pt x="1148" y="3777"/>
                  </a:cubicBezTo>
                  <a:cubicBezTo>
                    <a:pt x="1158" y="3777"/>
                    <a:pt x="1168" y="3771"/>
                    <a:pt x="1174" y="3756"/>
                  </a:cubicBezTo>
                  <a:cubicBezTo>
                    <a:pt x="1214" y="3681"/>
                    <a:pt x="1205" y="3593"/>
                    <a:pt x="1192" y="3514"/>
                  </a:cubicBezTo>
                  <a:cubicBezTo>
                    <a:pt x="1174" y="3408"/>
                    <a:pt x="1161" y="3306"/>
                    <a:pt x="1143" y="3205"/>
                  </a:cubicBezTo>
                  <a:cubicBezTo>
                    <a:pt x="1104" y="2945"/>
                    <a:pt x="1046" y="2684"/>
                    <a:pt x="971" y="2429"/>
                  </a:cubicBezTo>
                  <a:cubicBezTo>
                    <a:pt x="817" y="1895"/>
                    <a:pt x="596" y="1383"/>
                    <a:pt x="380" y="876"/>
                  </a:cubicBezTo>
                  <a:cubicBezTo>
                    <a:pt x="257" y="585"/>
                    <a:pt x="124" y="298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183975" y="4865525"/>
              <a:ext cx="7425" cy="26400"/>
            </a:xfrm>
            <a:custGeom>
              <a:avLst/>
              <a:gdLst/>
              <a:ahLst/>
              <a:cxnLst/>
              <a:rect l="l" t="t" r="r" b="b"/>
              <a:pathLst>
                <a:path w="297" h="1056" extrusionOk="0">
                  <a:moveTo>
                    <a:pt x="1" y="1"/>
                  </a:moveTo>
                  <a:cubicBezTo>
                    <a:pt x="1" y="1"/>
                    <a:pt x="1" y="18"/>
                    <a:pt x="1" y="49"/>
                  </a:cubicBezTo>
                  <a:cubicBezTo>
                    <a:pt x="1" y="62"/>
                    <a:pt x="5" y="84"/>
                    <a:pt x="5" y="102"/>
                  </a:cubicBezTo>
                  <a:cubicBezTo>
                    <a:pt x="5" y="124"/>
                    <a:pt x="5" y="151"/>
                    <a:pt x="9" y="173"/>
                  </a:cubicBezTo>
                  <a:cubicBezTo>
                    <a:pt x="9" y="186"/>
                    <a:pt x="14" y="199"/>
                    <a:pt x="14" y="217"/>
                  </a:cubicBezTo>
                  <a:cubicBezTo>
                    <a:pt x="14" y="230"/>
                    <a:pt x="18" y="243"/>
                    <a:pt x="18" y="257"/>
                  </a:cubicBezTo>
                  <a:cubicBezTo>
                    <a:pt x="23" y="287"/>
                    <a:pt x="27" y="318"/>
                    <a:pt x="31" y="349"/>
                  </a:cubicBezTo>
                  <a:cubicBezTo>
                    <a:pt x="40" y="415"/>
                    <a:pt x="58" y="482"/>
                    <a:pt x="71" y="548"/>
                  </a:cubicBezTo>
                  <a:cubicBezTo>
                    <a:pt x="89" y="614"/>
                    <a:pt x="106" y="680"/>
                    <a:pt x="129" y="742"/>
                  </a:cubicBezTo>
                  <a:cubicBezTo>
                    <a:pt x="142" y="773"/>
                    <a:pt x="151" y="804"/>
                    <a:pt x="164" y="830"/>
                  </a:cubicBezTo>
                  <a:cubicBezTo>
                    <a:pt x="177" y="856"/>
                    <a:pt x="186" y="883"/>
                    <a:pt x="199" y="905"/>
                  </a:cubicBezTo>
                  <a:cubicBezTo>
                    <a:pt x="217" y="954"/>
                    <a:pt x="243" y="989"/>
                    <a:pt x="261" y="1015"/>
                  </a:cubicBezTo>
                  <a:cubicBezTo>
                    <a:pt x="279" y="1042"/>
                    <a:pt x="292" y="1055"/>
                    <a:pt x="292" y="1055"/>
                  </a:cubicBezTo>
                  <a:cubicBezTo>
                    <a:pt x="292" y="1055"/>
                    <a:pt x="292" y="1037"/>
                    <a:pt x="292" y="1006"/>
                  </a:cubicBezTo>
                  <a:cubicBezTo>
                    <a:pt x="292" y="976"/>
                    <a:pt x="296" y="931"/>
                    <a:pt x="287" y="879"/>
                  </a:cubicBezTo>
                  <a:cubicBezTo>
                    <a:pt x="279" y="826"/>
                    <a:pt x="270" y="768"/>
                    <a:pt x="252" y="707"/>
                  </a:cubicBezTo>
                  <a:cubicBezTo>
                    <a:pt x="239" y="645"/>
                    <a:pt x="217" y="579"/>
                    <a:pt x="195" y="512"/>
                  </a:cubicBezTo>
                  <a:cubicBezTo>
                    <a:pt x="173" y="451"/>
                    <a:pt x="151" y="384"/>
                    <a:pt x="129" y="323"/>
                  </a:cubicBezTo>
                  <a:cubicBezTo>
                    <a:pt x="120" y="296"/>
                    <a:pt x="106" y="265"/>
                    <a:pt x="93" y="239"/>
                  </a:cubicBezTo>
                  <a:cubicBezTo>
                    <a:pt x="84" y="212"/>
                    <a:pt x="71" y="186"/>
                    <a:pt x="62" y="159"/>
                  </a:cubicBezTo>
                  <a:cubicBezTo>
                    <a:pt x="45" y="115"/>
                    <a:pt x="27" y="76"/>
                    <a:pt x="14" y="45"/>
                  </a:cubicBezTo>
                  <a:cubicBezTo>
                    <a:pt x="5" y="18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192025" y="4869275"/>
              <a:ext cx="2350" cy="25625"/>
            </a:xfrm>
            <a:custGeom>
              <a:avLst/>
              <a:gdLst/>
              <a:ahLst/>
              <a:cxnLst/>
              <a:rect l="l" t="t" r="r" b="b"/>
              <a:pathLst>
                <a:path w="94" h="1025" extrusionOk="0">
                  <a:moveTo>
                    <a:pt x="18" y="1"/>
                  </a:moveTo>
                  <a:cubicBezTo>
                    <a:pt x="18" y="1"/>
                    <a:pt x="18" y="14"/>
                    <a:pt x="14" y="45"/>
                  </a:cubicBezTo>
                  <a:cubicBezTo>
                    <a:pt x="14" y="71"/>
                    <a:pt x="9" y="115"/>
                    <a:pt x="5" y="164"/>
                  </a:cubicBezTo>
                  <a:cubicBezTo>
                    <a:pt x="5" y="208"/>
                    <a:pt x="1" y="265"/>
                    <a:pt x="1" y="327"/>
                  </a:cubicBezTo>
                  <a:cubicBezTo>
                    <a:pt x="1" y="389"/>
                    <a:pt x="5" y="451"/>
                    <a:pt x="5" y="517"/>
                  </a:cubicBezTo>
                  <a:cubicBezTo>
                    <a:pt x="5" y="548"/>
                    <a:pt x="9" y="579"/>
                    <a:pt x="9" y="609"/>
                  </a:cubicBezTo>
                  <a:cubicBezTo>
                    <a:pt x="9" y="640"/>
                    <a:pt x="14" y="671"/>
                    <a:pt x="14" y="702"/>
                  </a:cubicBezTo>
                  <a:cubicBezTo>
                    <a:pt x="14" y="759"/>
                    <a:pt x="23" y="817"/>
                    <a:pt x="27" y="865"/>
                  </a:cubicBezTo>
                  <a:cubicBezTo>
                    <a:pt x="36" y="914"/>
                    <a:pt x="49" y="954"/>
                    <a:pt x="58" y="984"/>
                  </a:cubicBezTo>
                  <a:cubicBezTo>
                    <a:pt x="62" y="998"/>
                    <a:pt x="67" y="1006"/>
                    <a:pt x="67" y="1015"/>
                  </a:cubicBezTo>
                  <a:cubicBezTo>
                    <a:pt x="71" y="1020"/>
                    <a:pt x="76" y="1024"/>
                    <a:pt x="76" y="1024"/>
                  </a:cubicBezTo>
                  <a:lnTo>
                    <a:pt x="76" y="1011"/>
                  </a:lnTo>
                  <a:cubicBezTo>
                    <a:pt x="76" y="1006"/>
                    <a:pt x="76" y="993"/>
                    <a:pt x="76" y="980"/>
                  </a:cubicBezTo>
                  <a:cubicBezTo>
                    <a:pt x="76" y="954"/>
                    <a:pt x="80" y="914"/>
                    <a:pt x="80" y="865"/>
                  </a:cubicBezTo>
                  <a:cubicBezTo>
                    <a:pt x="84" y="817"/>
                    <a:pt x="89" y="764"/>
                    <a:pt x="93" y="702"/>
                  </a:cubicBezTo>
                  <a:cubicBezTo>
                    <a:pt x="93" y="671"/>
                    <a:pt x="93" y="640"/>
                    <a:pt x="93" y="605"/>
                  </a:cubicBezTo>
                  <a:cubicBezTo>
                    <a:pt x="93" y="574"/>
                    <a:pt x="89" y="543"/>
                    <a:pt x="89" y="512"/>
                  </a:cubicBezTo>
                  <a:cubicBezTo>
                    <a:pt x="84" y="446"/>
                    <a:pt x="80" y="384"/>
                    <a:pt x="71" y="323"/>
                  </a:cubicBezTo>
                  <a:cubicBezTo>
                    <a:pt x="67" y="261"/>
                    <a:pt x="54" y="208"/>
                    <a:pt x="49" y="159"/>
                  </a:cubicBezTo>
                  <a:cubicBezTo>
                    <a:pt x="45" y="111"/>
                    <a:pt x="32" y="71"/>
                    <a:pt x="32" y="45"/>
                  </a:cubicBezTo>
                  <a:cubicBezTo>
                    <a:pt x="23" y="14"/>
                    <a:pt x="18" y="1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196450" y="4876675"/>
              <a:ext cx="3550" cy="25925"/>
            </a:xfrm>
            <a:custGeom>
              <a:avLst/>
              <a:gdLst/>
              <a:ahLst/>
              <a:cxnLst/>
              <a:rect l="l" t="t" r="r" b="b"/>
              <a:pathLst>
                <a:path w="142" h="1037" extrusionOk="0">
                  <a:moveTo>
                    <a:pt x="106" y="0"/>
                  </a:moveTo>
                  <a:cubicBezTo>
                    <a:pt x="106" y="0"/>
                    <a:pt x="102" y="13"/>
                    <a:pt x="102" y="44"/>
                  </a:cubicBezTo>
                  <a:cubicBezTo>
                    <a:pt x="97" y="58"/>
                    <a:pt x="97" y="75"/>
                    <a:pt x="93" y="93"/>
                  </a:cubicBezTo>
                  <a:cubicBezTo>
                    <a:pt x="88" y="115"/>
                    <a:pt x="84" y="137"/>
                    <a:pt x="80" y="159"/>
                  </a:cubicBezTo>
                  <a:cubicBezTo>
                    <a:pt x="75" y="208"/>
                    <a:pt x="62" y="265"/>
                    <a:pt x="53" y="322"/>
                  </a:cubicBezTo>
                  <a:cubicBezTo>
                    <a:pt x="40" y="384"/>
                    <a:pt x="31" y="446"/>
                    <a:pt x="22" y="512"/>
                  </a:cubicBezTo>
                  <a:cubicBezTo>
                    <a:pt x="13" y="574"/>
                    <a:pt x="5" y="640"/>
                    <a:pt x="5" y="702"/>
                  </a:cubicBezTo>
                  <a:cubicBezTo>
                    <a:pt x="0" y="763"/>
                    <a:pt x="0" y="821"/>
                    <a:pt x="5" y="869"/>
                  </a:cubicBezTo>
                  <a:cubicBezTo>
                    <a:pt x="5" y="896"/>
                    <a:pt x="9" y="918"/>
                    <a:pt x="9" y="940"/>
                  </a:cubicBezTo>
                  <a:cubicBezTo>
                    <a:pt x="13" y="958"/>
                    <a:pt x="18" y="975"/>
                    <a:pt x="22" y="988"/>
                  </a:cubicBezTo>
                  <a:cubicBezTo>
                    <a:pt x="27" y="1019"/>
                    <a:pt x="31" y="1037"/>
                    <a:pt x="31" y="1037"/>
                  </a:cubicBezTo>
                  <a:cubicBezTo>
                    <a:pt x="31" y="1037"/>
                    <a:pt x="35" y="1019"/>
                    <a:pt x="44" y="993"/>
                  </a:cubicBezTo>
                  <a:cubicBezTo>
                    <a:pt x="49" y="975"/>
                    <a:pt x="53" y="962"/>
                    <a:pt x="62" y="940"/>
                  </a:cubicBezTo>
                  <a:cubicBezTo>
                    <a:pt x="66" y="922"/>
                    <a:pt x="71" y="900"/>
                    <a:pt x="75" y="874"/>
                  </a:cubicBezTo>
                  <a:cubicBezTo>
                    <a:pt x="84" y="830"/>
                    <a:pt x="102" y="772"/>
                    <a:pt x="106" y="715"/>
                  </a:cubicBezTo>
                  <a:cubicBezTo>
                    <a:pt x="119" y="653"/>
                    <a:pt x="124" y="587"/>
                    <a:pt x="132" y="525"/>
                  </a:cubicBezTo>
                  <a:cubicBezTo>
                    <a:pt x="137" y="459"/>
                    <a:pt x="141" y="393"/>
                    <a:pt x="141" y="331"/>
                  </a:cubicBezTo>
                  <a:cubicBezTo>
                    <a:pt x="141" y="269"/>
                    <a:pt x="137" y="212"/>
                    <a:pt x="132" y="163"/>
                  </a:cubicBezTo>
                  <a:cubicBezTo>
                    <a:pt x="132" y="137"/>
                    <a:pt x="128" y="115"/>
                    <a:pt x="124" y="97"/>
                  </a:cubicBezTo>
                  <a:cubicBezTo>
                    <a:pt x="119" y="75"/>
                    <a:pt x="119" y="58"/>
                    <a:pt x="115" y="44"/>
                  </a:cubicBezTo>
                  <a:cubicBezTo>
                    <a:pt x="110" y="13"/>
                    <a:pt x="106" y="0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200750" y="4881300"/>
              <a:ext cx="3775" cy="28800"/>
            </a:xfrm>
            <a:custGeom>
              <a:avLst/>
              <a:gdLst/>
              <a:ahLst/>
              <a:cxnLst/>
              <a:rect l="l" t="t" r="r" b="b"/>
              <a:pathLst>
                <a:path w="151" h="1152" extrusionOk="0">
                  <a:moveTo>
                    <a:pt x="124" y="1"/>
                  </a:moveTo>
                  <a:cubicBezTo>
                    <a:pt x="124" y="1"/>
                    <a:pt x="119" y="18"/>
                    <a:pt x="115" y="53"/>
                  </a:cubicBezTo>
                  <a:cubicBezTo>
                    <a:pt x="110" y="84"/>
                    <a:pt x="97" y="128"/>
                    <a:pt x="93" y="181"/>
                  </a:cubicBezTo>
                  <a:cubicBezTo>
                    <a:pt x="88" y="208"/>
                    <a:pt x="84" y="239"/>
                    <a:pt x="80" y="270"/>
                  </a:cubicBezTo>
                  <a:cubicBezTo>
                    <a:pt x="75" y="300"/>
                    <a:pt x="71" y="331"/>
                    <a:pt x="66" y="367"/>
                  </a:cubicBezTo>
                  <a:cubicBezTo>
                    <a:pt x="58" y="433"/>
                    <a:pt x="53" y="508"/>
                    <a:pt x="44" y="578"/>
                  </a:cubicBezTo>
                  <a:cubicBezTo>
                    <a:pt x="35" y="649"/>
                    <a:pt x="27" y="720"/>
                    <a:pt x="22" y="786"/>
                  </a:cubicBezTo>
                  <a:cubicBezTo>
                    <a:pt x="18" y="817"/>
                    <a:pt x="18" y="852"/>
                    <a:pt x="13" y="883"/>
                  </a:cubicBezTo>
                  <a:cubicBezTo>
                    <a:pt x="13" y="914"/>
                    <a:pt x="13" y="940"/>
                    <a:pt x="9" y="967"/>
                  </a:cubicBezTo>
                  <a:cubicBezTo>
                    <a:pt x="9" y="980"/>
                    <a:pt x="9" y="993"/>
                    <a:pt x="9" y="1006"/>
                  </a:cubicBezTo>
                  <a:cubicBezTo>
                    <a:pt x="5" y="1020"/>
                    <a:pt x="5" y="1033"/>
                    <a:pt x="5" y="1042"/>
                  </a:cubicBezTo>
                  <a:cubicBezTo>
                    <a:pt x="5" y="1064"/>
                    <a:pt x="5" y="1086"/>
                    <a:pt x="5" y="1099"/>
                  </a:cubicBezTo>
                  <a:cubicBezTo>
                    <a:pt x="0" y="1134"/>
                    <a:pt x="0" y="1152"/>
                    <a:pt x="0" y="1152"/>
                  </a:cubicBezTo>
                  <a:cubicBezTo>
                    <a:pt x="0" y="1152"/>
                    <a:pt x="9" y="1134"/>
                    <a:pt x="27" y="1108"/>
                  </a:cubicBezTo>
                  <a:cubicBezTo>
                    <a:pt x="35" y="1090"/>
                    <a:pt x="44" y="1073"/>
                    <a:pt x="53" y="1055"/>
                  </a:cubicBezTo>
                  <a:cubicBezTo>
                    <a:pt x="58" y="1042"/>
                    <a:pt x="66" y="1033"/>
                    <a:pt x="71" y="1020"/>
                  </a:cubicBezTo>
                  <a:cubicBezTo>
                    <a:pt x="75" y="1011"/>
                    <a:pt x="80" y="998"/>
                    <a:pt x="84" y="984"/>
                  </a:cubicBezTo>
                  <a:cubicBezTo>
                    <a:pt x="93" y="958"/>
                    <a:pt x="102" y="927"/>
                    <a:pt x="110" y="896"/>
                  </a:cubicBezTo>
                  <a:cubicBezTo>
                    <a:pt x="119" y="865"/>
                    <a:pt x="124" y="834"/>
                    <a:pt x="128" y="799"/>
                  </a:cubicBezTo>
                  <a:cubicBezTo>
                    <a:pt x="141" y="733"/>
                    <a:pt x="146" y="658"/>
                    <a:pt x="150" y="583"/>
                  </a:cubicBezTo>
                  <a:cubicBezTo>
                    <a:pt x="150" y="512"/>
                    <a:pt x="150" y="437"/>
                    <a:pt x="146" y="371"/>
                  </a:cubicBezTo>
                  <a:cubicBezTo>
                    <a:pt x="146" y="336"/>
                    <a:pt x="146" y="305"/>
                    <a:pt x="141" y="274"/>
                  </a:cubicBezTo>
                  <a:cubicBezTo>
                    <a:pt x="141" y="243"/>
                    <a:pt x="137" y="212"/>
                    <a:pt x="137" y="186"/>
                  </a:cubicBezTo>
                  <a:cubicBezTo>
                    <a:pt x="137" y="128"/>
                    <a:pt x="128" y="84"/>
                    <a:pt x="128" y="53"/>
                  </a:cubicBezTo>
                  <a:cubicBezTo>
                    <a:pt x="124" y="23"/>
                    <a:pt x="124" y="1"/>
                    <a:pt x="12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203050" y="4888350"/>
              <a:ext cx="7425" cy="30375"/>
            </a:xfrm>
            <a:custGeom>
              <a:avLst/>
              <a:gdLst/>
              <a:ahLst/>
              <a:cxnLst/>
              <a:rect l="l" t="t" r="r" b="b"/>
              <a:pathLst>
                <a:path w="297" h="1215" extrusionOk="0">
                  <a:moveTo>
                    <a:pt x="296" y="1"/>
                  </a:moveTo>
                  <a:cubicBezTo>
                    <a:pt x="296" y="1"/>
                    <a:pt x="296" y="5"/>
                    <a:pt x="292" y="14"/>
                  </a:cubicBezTo>
                  <a:cubicBezTo>
                    <a:pt x="288" y="23"/>
                    <a:pt x="279" y="36"/>
                    <a:pt x="270" y="54"/>
                  </a:cubicBezTo>
                  <a:cubicBezTo>
                    <a:pt x="257" y="85"/>
                    <a:pt x="235" y="129"/>
                    <a:pt x="217" y="186"/>
                  </a:cubicBezTo>
                  <a:cubicBezTo>
                    <a:pt x="199" y="243"/>
                    <a:pt x="173" y="310"/>
                    <a:pt x="155" y="380"/>
                  </a:cubicBezTo>
                  <a:cubicBezTo>
                    <a:pt x="138" y="451"/>
                    <a:pt x="120" y="526"/>
                    <a:pt x="102" y="601"/>
                  </a:cubicBezTo>
                  <a:cubicBezTo>
                    <a:pt x="85" y="676"/>
                    <a:pt x="67" y="746"/>
                    <a:pt x="54" y="821"/>
                  </a:cubicBezTo>
                  <a:cubicBezTo>
                    <a:pt x="36" y="892"/>
                    <a:pt x="27" y="958"/>
                    <a:pt x="14" y="1016"/>
                  </a:cubicBezTo>
                  <a:cubicBezTo>
                    <a:pt x="5" y="1073"/>
                    <a:pt x="5" y="1126"/>
                    <a:pt x="1" y="1161"/>
                  </a:cubicBezTo>
                  <a:lnTo>
                    <a:pt x="1" y="1214"/>
                  </a:lnTo>
                  <a:cubicBezTo>
                    <a:pt x="1" y="1214"/>
                    <a:pt x="14" y="1196"/>
                    <a:pt x="32" y="1170"/>
                  </a:cubicBezTo>
                  <a:cubicBezTo>
                    <a:pt x="45" y="1135"/>
                    <a:pt x="71" y="1095"/>
                    <a:pt x="93" y="1038"/>
                  </a:cubicBezTo>
                  <a:cubicBezTo>
                    <a:pt x="116" y="985"/>
                    <a:pt x="146" y="923"/>
                    <a:pt x="168" y="852"/>
                  </a:cubicBezTo>
                  <a:cubicBezTo>
                    <a:pt x="195" y="782"/>
                    <a:pt x="217" y="707"/>
                    <a:pt x="230" y="627"/>
                  </a:cubicBezTo>
                  <a:cubicBezTo>
                    <a:pt x="248" y="548"/>
                    <a:pt x="257" y="468"/>
                    <a:pt x="266" y="398"/>
                  </a:cubicBezTo>
                  <a:cubicBezTo>
                    <a:pt x="270" y="323"/>
                    <a:pt x="270" y="257"/>
                    <a:pt x="279" y="199"/>
                  </a:cubicBezTo>
                  <a:cubicBezTo>
                    <a:pt x="283" y="142"/>
                    <a:pt x="288" y="89"/>
                    <a:pt x="292" y="58"/>
                  </a:cubicBezTo>
                  <a:cubicBezTo>
                    <a:pt x="292" y="41"/>
                    <a:pt x="296" y="27"/>
                    <a:pt x="296" y="18"/>
                  </a:cubicBezTo>
                  <a:cubicBezTo>
                    <a:pt x="296" y="10"/>
                    <a:pt x="296" y="1"/>
                    <a:pt x="29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07150" y="4898400"/>
              <a:ext cx="7075" cy="28150"/>
            </a:xfrm>
            <a:custGeom>
              <a:avLst/>
              <a:gdLst/>
              <a:ahLst/>
              <a:cxnLst/>
              <a:rect l="l" t="t" r="r" b="b"/>
              <a:pathLst>
                <a:path w="283" h="1126" extrusionOk="0">
                  <a:moveTo>
                    <a:pt x="278" y="0"/>
                  </a:moveTo>
                  <a:cubicBezTo>
                    <a:pt x="274" y="9"/>
                    <a:pt x="269" y="22"/>
                    <a:pt x="265" y="40"/>
                  </a:cubicBezTo>
                  <a:cubicBezTo>
                    <a:pt x="256" y="71"/>
                    <a:pt x="238" y="115"/>
                    <a:pt x="225" y="168"/>
                  </a:cubicBezTo>
                  <a:cubicBezTo>
                    <a:pt x="212" y="221"/>
                    <a:pt x="194" y="283"/>
                    <a:pt x="177" y="349"/>
                  </a:cubicBezTo>
                  <a:cubicBezTo>
                    <a:pt x="159" y="415"/>
                    <a:pt x="141" y="486"/>
                    <a:pt x="124" y="556"/>
                  </a:cubicBezTo>
                  <a:cubicBezTo>
                    <a:pt x="106" y="627"/>
                    <a:pt x="88" y="693"/>
                    <a:pt x="75" y="759"/>
                  </a:cubicBezTo>
                  <a:cubicBezTo>
                    <a:pt x="57" y="825"/>
                    <a:pt x="49" y="891"/>
                    <a:pt x="35" y="940"/>
                  </a:cubicBezTo>
                  <a:cubicBezTo>
                    <a:pt x="31" y="953"/>
                    <a:pt x="27" y="966"/>
                    <a:pt x="27" y="980"/>
                  </a:cubicBezTo>
                  <a:cubicBezTo>
                    <a:pt x="22" y="993"/>
                    <a:pt x="22" y="1002"/>
                    <a:pt x="18" y="1015"/>
                  </a:cubicBezTo>
                  <a:cubicBezTo>
                    <a:pt x="13" y="1037"/>
                    <a:pt x="13" y="1055"/>
                    <a:pt x="9" y="1072"/>
                  </a:cubicBezTo>
                  <a:cubicBezTo>
                    <a:pt x="0" y="1103"/>
                    <a:pt x="0" y="1125"/>
                    <a:pt x="0" y="1125"/>
                  </a:cubicBezTo>
                  <a:cubicBezTo>
                    <a:pt x="0" y="1125"/>
                    <a:pt x="13" y="1108"/>
                    <a:pt x="31" y="1086"/>
                  </a:cubicBezTo>
                  <a:cubicBezTo>
                    <a:pt x="44" y="1068"/>
                    <a:pt x="53" y="1055"/>
                    <a:pt x="66" y="1033"/>
                  </a:cubicBezTo>
                  <a:cubicBezTo>
                    <a:pt x="75" y="1024"/>
                    <a:pt x="79" y="1015"/>
                    <a:pt x="88" y="1002"/>
                  </a:cubicBezTo>
                  <a:cubicBezTo>
                    <a:pt x="93" y="993"/>
                    <a:pt x="102" y="980"/>
                    <a:pt x="106" y="966"/>
                  </a:cubicBezTo>
                  <a:cubicBezTo>
                    <a:pt x="128" y="918"/>
                    <a:pt x="159" y="856"/>
                    <a:pt x="181" y="790"/>
                  </a:cubicBezTo>
                  <a:cubicBezTo>
                    <a:pt x="203" y="724"/>
                    <a:pt x="221" y="653"/>
                    <a:pt x="238" y="578"/>
                  </a:cubicBezTo>
                  <a:cubicBezTo>
                    <a:pt x="247" y="508"/>
                    <a:pt x="260" y="433"/>
                    <a:pt x="265" y="362"/>
                  </a:cubicBezTo>
                  <a:cubicBezTo>
                    <a:pt x="274" y="296"/>
                    <a:pt x="274" y="230"/>
                    <a:pt x="278" y="177"/>
                  </a:cubicBezTo>
                  <a:cubicBezTo>
                    <a:pt x="282" y="119"/>
                    <a:pt x="278" y="71"/>
                    <a:pt x="282" y="40"/>
                  </a:cubicBezTo>
                  <a:cubicBezTo>
                    <a:pt x="278" y="22"/>
                    <a:pt x="278" y="14"/>
                    <a:pt x="278" y="5"/>
                  </a:cubicBezTo>
                  <a:lnTo>
                    <a:pt x="278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210000" y="4905575"/>
              <a:ext cx="7850" cy="29250"/>
            </a:xfrm>
            <a:custGeom>
              <a:avLst/>
              <a:gdLst/>
              <a:ahLst/>
              <a:cxnLst/>
              <a:rect l="l" t="t" r="r" b="b"/>
              <a:pathLst>
                <a:path w="314" h="1170" extrusionOk="0">
                  <a:moveTo>
                    <a:pt x="314" y="0"/>
                  </a:moveTo>
                  <a:cubicBezTo>
                    <a:pt x="314" y="0"/>
                    <a:pt x="310" y="18"/>
                    <a:pt x="301" y="49"/>
                  </a:cubicBezTo>
                  <a:cubicBezTo>
                    <a:pt x="292" y="84"/>
                    <a:pt x="279" y="128"/>
                    <a:pt x="261" y="181"/>
                  </a:cubicBezTo>
                  <a:cubicBezTo>
                    <a:pt x="248" y="238"/>
                    <a:pt x="230" y="300"/>
                    <a:pt x="213" y="371"/>
                  </a:cubicBezTo>
                  <a:cubicBezTo>
                    <a:pt x="190" y="437"/>
                    <a:pt x="173" y="512"/>
                    <a:pt x="151" y="582"/>
                  </a:cubicBezTo>
                  <a:cubicBezTo>
                    <a:pt x="129" y="657"/>
                    <a:pt x="111" y="728"/>
                    <a:pt x="93" y="794"/>
                  </a:cubicBezTo>
                  <a:cubicBezTo>
                    <a:pt x="71" y="860"/>
                    <a:pt x="58" y="926"/>
                    <a:pt x="40" y="979"/>
                  </a:cubicBezTo>
                  <a:cubicBezTo>
                    <a:pt x="36" y="993"/>
                    <a:pt x="36" y="1006"/>
                    <a:pt x="32" y="1019"/>
                  </a:cubicBezTo>
                  <a:cubicBezTo>
                    <a:pt x="27" y="1032"/>
                    <a:pt x="23" y="1046"/>
                    <a:pt x="23" y="1054"/>
                  </a:cubicBezTo>
                  <a:cubicBezTo>
                    <a:pt x="18" y="1076"/>
                    <a:pt x="14" y="1099"/>
                    <a:pt x="10" y="1116"/>
                  </a:cubicBezTo>
                  <a:cubicBezTo>
                    <a:pt x="5" y="1147"/>
                    <a:pt x="1" y="1169"/>
                    <a:pt x="1" y="1169"/>
                  </a:cubicBezTo>
                  <a:cubicBezTo>
                    <a:pt x="1" y="1169"/>
                    <a:pt x="14" y="1151"/>
                    <a:pt x="36" y="1125"/>
                  </a:cubicBezTo>
                  <a:cubicBezTo>
                    <a:pt x="40" y="1121"/>
                    <a:pt x="45" y="1112"/>
                    <a:pt x="49" y="1103"/>
                  </a:cubicBezTo>
                  <a:cubicBezTo>
                    <a:pt x="58" y="1094"/>
                    <a:pt x="63" y="1085"/>
                    <a:pt x="71" y="1076"/>
                  </a:cubicBezTo>
                  <a:cubicBezTo>
                    <a:pt x="76" y="1063"/>
                    <a:pt x="85" y="1054"/>
                    <a:pt x="89" y="1041"/>
                  </a:cubicBezTo>
                  <a:cubicBezTo>
                    <a:pt x="98" y="1032"/>
                    <a:pt x="102" y="1019"/>
                    <a:pt x="107" y="1006"/>
                  </a:cubicBezTo>
                  <a:cubicBezTo>
                    <a:pt x="133" y="953"/>
                    <a:pt x="164" y="891"/>
                    <a:pt x="186" y="825"/>
                  </a:cubicBezTo>
                  <a:cubicBezTo>
                    <a:pt x="208" y="754"/>
                    <a:pt x="226" y="679"/>
                    <a:pt x="243" y="604"/>
                  </a:cubicBezTo>
                  <a:cubicBezTo>
                    <a:pt x="257" y="529"/>
                    <a:pt x="270" y="454"/>
                    <a:pt x="279" y="384"/>
                  </a:cubicBezTo>
                  <a:cubicBezTo>
                    <a:pt x="288" y="313"/>
                    <a:pt x="292" y="247"/>
                    <a:pt x="301" y="190"/>
                  </a:cubicBezTo>
                  <a:cubicBezTo>
                    <a:pt x="305" y="132"/>
                    <a:pt x="310" y="84"/>
                    <a:pt x="314" y="53"/>
                  </a:cubicBezTo>
                  <a:cubicBezTo>
                    <a:pt x="314" y="18"/>
                    <a:pt x="314" y="0"/>
                    <a:pt x="31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12000" y="4911625"/>
              <a:ext cx="10175" cy="31675"/>
            </a:xfrm>
            <a:custGeom>
              <a:avLst/>
              <a:gdLst/>
              <a:ahLst/>
              <a:cxnLst/>
              <a:rect l="l" t="t" r="r" b="b"/>
              <a:pathLst>
                <a:path w="407" h="1267" extrusionOk="0">
                  <a:moveTo>
                    <a:pt x="406" y="1"/>
                  </a:moveTo>
                  <a:cubicBezTo>
                    <a:pt x="406" y="1"/>
                    <a:pt x="402" y="23"/>
                    <a:pt x="388" y="58"/>
                  </a:cubicBezTo>
                  <a:cubicBezTo>
                    <a:pt x="375" y="93"/>
                    <a:pt x="357" y="142"/>
                    <a:pt x="340" y="204"/>
                  </a:cubicBezTo>
                  <a:cubicBezTo>
                    <a:pt x="322" y="261"/>
                    <a:pt x="300" y="332"/>
                    <a:pt x="278" y="407"/>
                  </a:cubicBezTo>
                  <a:cubicBezTo>
                    <a:pt x="252" y="482"/>
                    <a:pt x="230" y="561"/>
                    <a:pt x="203" y="640"/>
                  </a:cubicBezTo>
                  <a:cubicBezTo>
                    <a:pt x="181" y="720"/>
                    <a:pt x="155" y="795"/>
                    <a:pt x="128" y="870"/>
                  </a:cubicBezTo>
                  <a:cubicBezTo>
                    <a:pt x="106" y="945"/>
                    <a:pt x="88" y="1015"/>
                    <a:pt x="71" y="1073"/>
                  </a:cubicBezTo>
                  <a:cubicBezTo>
                    <a:pt x="53" y="1130"/>
                    <a:pt x="40" y="1183"/>
                    <a:pt x="22" y="1214"/>
                  </a:cubicBezTo>
                  <a:cubicBezTo>
                    <a:pt x="18" y="1232"/>
                    <a:pt x="13" y="1245"/>
                    <a:pt x="9" y="1254"/>
                  </a:cubicBezTo>
                  <a:cubicBezTo>
                    <a:pt x="5" y="1262"/>
                    <a:pt x="0" y="1267"/>
                    <a:pt x="0" y="1267"/>
                  </a:cubicBezTo>
                  <a:cubicBezTo>
                    <a:pt x="0" y="1267"/>
                    <a:pt x="5" y="1267"/>
                    <a:pt x="13" y="1258"/>
                  </a:cubicBezTo>
                  <a:cubicBezTo>
                    <a:pt x="22" y="1254"/>
                    <a:pt x="31" y="1245"/>
                    <a:pt x="49" y="1232"/>
                  </a:cubicBezTo>
                  <a:cubicBezTo>
                    <a:pt x="71" y="1205"/>
                    <a:pt x="110" y="1161"/>
                    <a:pt x="146" y="1108"/>
                  </a:cubicBezTo>
                  <a:cubicBezTo>
                    <a:pt x="177" y="1051"/>
                    <a:pt x="212" y="984"/>
                    <a:pt x="238" y="909"/>
                  </a:cubicBezTo>
                  <a:cubicBezTo>
                    <a:pt x="265" y="834"/>
                    <a:pt x="291" y="751"/>
                    <a:pt x="313" y="671"/>
                  </a:cubicBezTo>
                  <a:cubicBezTo>
                    <a:pt x="331" y="587"/>
                    <a:pt x="349" y="504"/>
                    <a:pt x="357" y="424"/>
                  </a:cubicBezTo>
                  <a:cubicBezTo>
                    <a:pt x="371" y="349"/>
                    <a:pt x="380" y="274"/>
                    <a:pt x="388" y="212"/>
                  </a:cubicBezTo>
                  <a:cubicBezTo>
                    <a:pt x="397" y="151"/>
                    <a:pt x="397" y="98"/>
                    <a:pt x="402" y="58"/>
                  </a:cubicBezTo>
                  <a:cubicBezTo>
                    <a:pt x="406" y="23"/>
                    <a:pt x="406" y="1"/>
                    <a:pt x="40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215400" y="4925850"/>
              <a:ext cx="11825" cy="27175"/>
            </a:xfrm>
            <a:custGeom>
              <a:avLst/>
              <a:gdLst/>
              <a:ahLst/>
              <a:cxnLst/>
              <a:rect l="l" t="t" r="r" b="b"/>
              <a:pathLst>
                <a:path w="473" h="1087" extrusionOk="0">
                  <a:moveTo>
                    <a:pt x="473" y="1"/>
                  </a:moveTo>
                  <a:cubicBezTo>
                    <a:pt x="473" y="1"/>
                    <a:pt x="469" y="18"/>
                    <a:pt x="455" y="49"/>
                  </a:cubicBezTo>
                  <a:cubicBezTo>
                    <a:pt x="451" y="63"/>
                    <a:pt x="446" y="85"/>
                    <a:pt x="438" y="102"/>
                  </a:cubicBezTo>
                  <a:cubicBezTo>
                    <a:pt x="429" y="124"/>
                    <a:pt x="420" y="151"/>
                    <a:pt x="411" y="177"/>
                  </a:cubicBezTo>
                  <a:cubicBezTo>
                    <a:pt x="394" y="230"/>
                    <a:pt x="367" y="288"/>
                    <a:pt x="341" y="354"/>
                  </a:cubicBezTo>
                  <a:cubicBezTo>
                    <a:pt x="314" y="415"/>
                    <a:pt x="283" y="486"/>
                    <a:pt x="252" y="548"/>
                  </a:cubicBezTo>
                  <a:cubicBezTo>
                    <a:pt x="235" y="583"/>
                    <a:pt x="217" y="618"/>
                    <a:pt x="204" y="649"/>
                  </a:cubicBezTo>
                  <a:cubicBezTo>
                    <a:pt x="195" y="663"/>
                    <a:pt x="186" y="680"/>
                    <a:pt x="177" y="698"/>
                  </a:cubicBezTo>
                  <a:cubicBezTo>
                    <a:pt x="169" y="711"/>
                    <a:pt x="160" y="729"/>
                    <a:pt x="155" y="742"/>
                  </a:cubicBezTo>
                  <a:cubicBezTo>
                    <a:pt x="120" y="804"/>
                    <a:pt x="94" y="861"/>
                    <a:pt x="67" y="910"/>
                  </a:cubicBezTo>
                  <a:cubicBezTo>
                    <a:pt x="63" y="923"/>
                    <a:pt x="58" y="936"/>
                    <a:pt x="54" y="945"/>
                  </a:cubicBezTo>
                  <a:cubicBezTo>
                    <a:pt x="49" y="958"/>
                    <a:pt x="45" y="967"/>
                    <a:pt x="41" y="980"/>
                  </a:cubicBezTo>
                  <a:cubicBezTo>
                    <a:pt x="32" y="1002"/>
                    <a:pt x="23" y="1020"/>
                    <a:pt x="19" y="1038"/>
                  </a:cubicBezTo>
                  <a:cubicBezTo>
                    <a:pt x="5" y="1068"/>
                    <a:pt x="1" y="1086"/>
                    <a:pt x="1" y="1086"/>
                  </a:cubicBezTo>
                  <a:cubicBezTo>
                    <a:pt x="1" y="1086"/>
                    <a:pt x="14" y="1073"/>
                    <a:pt x="41" y="1055"/>
                  </a:cubicBezTo>
                  <a:cubicBezTo>
                    <a:pt x="54" y="1042"/>
                    <a:pt x="72" y="1029"/>
                    <a:pt x="89" y="1015"/>
                  </a:cubicBezTo>
                  <a:cubicBezTo>
                    <a:pt x="107" y="998"/>
                    <a:pt x="124" y="980"/>
                    <a:pt x="142" y="954"/>
                  </a:cubicBezTo>
                  <a:cubicBezTo>
                    <a:pt x="177" y="910"/>
                    <a:pt x="217" y="857"/>
                    <a:pt x="248" y="795"/>
                  </a:cubicBezTo>
                  <a:cubicBezTo>
                    <a:pt x="257" y="777"/>
                    <a:pt x="266" y="760"/>
                    <a:pt x="274" y="746"/>
                  </a:cubicBezTo>
                  <a:cubicBezTo>
                    <a:pt x="283" y="729"/>
                    <a:pt x="288" y="711"/>
                    <a:pt x="296" y="693"/>
                  </a:cubicBezTo>
                  <a:cubicBezTo>
                    <a:pt x="314" y="658"/>
                    <a:pt x="327" y="623"/>
                    <a:pt x="341" y="588"/>
                  </a:cubicBezTo>
                  <a:cubicBezTo>
                    <a:pt x="367" y="517"/>
                    <a:pt x="389" y="446"/>
                    <a:pt x="407" y="376"/>
                  </a:cubicBezTo>
                  <a:cubicBezTo>
                    <a:pt x="424" y="310"/>
                    <a:pt x="438" y="243"/>
                    <a:pt x="451" y="186"/>
                  </a:cubicBezTo>
                  <a:cubicBezTo>
                    <a:pt x="455" y="160"/>
                    <a:pt x="460" y="133"/>
                    <a:pt x="464" y="111"/>
                  </a:cubicBezTo>
                  <a:cubicBezTo>
                    <a:pt x="464" y="89"/>
                    <a:pt x="469" y="67"/>
                    <a:pt x="469" y="54"/>
                  </a:cubicBezTo>
                  <a:cubicBezTo>
                    <a:pt x="473" y="18"/>
                    <a:pt x="473" y="1"/>
                    <a:pt x="47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174050" y="48767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1" y="1"/>
                  </a:moveTo>
                  <a:cubicBezTo>
                    <a:pt x="1" y="1"/>
                    <a:pt x="9" y="9"/>
                    <a:pt x="27" y="32"/>
                  </a:cubicBezTo>
                  <a:cubicBezTo>
                    <a:pt x="45" y="54"/>
                    <a:pt x="71" y="84"/>
                    <a:pt x="102" y="120"/>
                  </a:cubicBezTo>
                  <a:cubicBezTo>
                    <a:pt x="133" y="155"/>
                    <a:pt x="168" y="195"/>
                    <a:pt x="208" y="239"/>
                  </a:cubicBezTo>
                  <a:cubicBezTo>
                    <a:pt x="248" y="283"/>
                    <a:pt x="292" y="327"/>
                    <a:pt x="331" y="376"/>
                  </a:cubicBezTo>
                  <a:cubicBezTo>
                    <a:pt x="376" y="420"/>
                    <a:pt x="420" y="464"/>
                    <a:pt x="464" y="504"/>
                  </a:cubicBezTo>
                  <a:cubicBezTo>
                    <a:pt x="508" y="543"/>
                    <a:pt x="552" y="574"/>
                    <a:pt x="587" y="605"/>
                  </a:cubicBezTo>
                  <a:cubicBezTo>
                    <a:pt x="627" y="636"/>
                    <a:pt x="662" y="654"/>
                    <a:pt x="684" y="671"/>
                  </a:cubicBezTo>
                  <a:cubicBezTo>
                    <a:pt x="711" y="684"/>
                    <a:pt x="724" y="693"/>
                    <a:pt x="724" y="693"/>
                  </a:cubicBezTo>
                  <a:cubicBezTo>
                    <a:pt x="724" y="693"/>
                    <a:pt x="715" y="676"/>
                    <a:pt x="702" y="654"/>
                  </a:cubicBezTo>
                  <a:cubicBezTo>
                    <a:pt x="689" y="631"/>
                    <a:pt x="667" y="592"/>
                    <a:pt x="636" y="556"/>
                  </a:cubicBezTo>
                  <a:cubicBezTo>
                    <a:pt x="609" y="521"/>
                    <a:pt x="574" y="477"/>
                    <a:pt x="534" y="433"/>
                  </a:cubicBezTo>
                  <a:cubicBezTo>
                    <a:pt x="499" y="389"/>
                    <a:pt x="451" y="345"/>
                    <a:pt x="406" y="301"/>
                  </a:cubicBezTo>
                  <a:cubicBezTo>
                    <a:pt x="358" y="257"/>
                    <a:pt x="314" y="217"/>
                    <a:pt x="265" y="182"/>
                  </a:cubicBezTo>
                  <a:cubicBezTo>
                    <a:pt x="221" y="142"/>
                    <a:pt x="173" y="111"/>
                    <a:pt x="133" y="84"/>
                  </a:cubicBezTo>
                  <a:cubicBezTo>
                    <a:pt x="115" y="71"/>
                    <a:pt x="98" y="58"/>
                    <a:pt x="80" y="49"/>
                  </a:cubicBezTo>
                  <a:cubicBezTo>
                    <a:pt x="62" y="36"/>
                    <a:pt x="49" y="27"/>
                    <a:pt x="36" y="2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173825" y="4884600"/>
              <a:ext cx="20100" cy="14800"/>
            </a:xfrm>
            <a:custGeom>
              <a:avLst/>
              <a:gdLst/>
              <a:ahLst/>
              <a:cxnLst/>
              <a:rect l="l" t="t" r="r" b="b"/>
              <a:pathLst>
                <a:path w="804" h="592" extrusionOk="0">
                  <a:moveTo>
                    <a:pt x="1" y="1"/>
                  </a:moveTo>
                  <a:cubicBezTo>
                    <a:pt x="1" y="1"/>
                    <a:pt x="10" y="14"/>
                    <a:pt x="27" y="36"/>
                  </a:cubicBezTo>
                  <a:cubicBezTo>
                    <a:pt x="45" y="54"/>
                    <a:pt x="67" y="89"/>
                    <a:pt x="98" y="124"/>
                  </a:cubicBezTo>
                  <a:cubicBezTo>
                    <a:pt x="133" y="155"/>
                    <a:pt x="168" y="199"/>
                    <a:pt x="208" y="243"/>
                  </a:cubicBezTo>
                  <a:cubicBezTo>
                    <a:pt x="252" y="288"/>
                    <a:pt x="296" y="327"/>
                    <a:pt x="345" y="371"/>
                  </a:cubicBezTo>
                  <a:cubicBezTo>
                    <a:pt x="393" y="411"/>
                    <a:pt x="446" y="451"/>
                    <a:pt x="499" y="482"/>
                  </a:cubicBezTo>
                  <a:cubicBezTo>
                    <a:pt x="526" y="495"/>
                    <a:pt x="548" y="508"/>
                    <a:pt x="574" y="521"/>
                  </a:cubicBezTo>
                  <a:cubicBezTo>
                    <a:pt x="587" y="526"/>
                    <a:pt x="601" y="530"/>
                    <a:pt x="614" y="535"/>
                  </a:cubicBezTo>
                  <a:cubicBezTo>
                    <a:pt x="623" y="543"/>
                    <a:pt x="636" y="548"/>
                    <a:pt x="645" y="552"/>
                  </a:cubicBezTo>
                  <a:cubicBezTo>
                    <a:pt x="667" y="561"/>
                    <a:pt x="689" y="566"/>
                    <a:pt x="711" y="574"/>
                  </a:cubicBezTo>
                  <a:cubicBezTo>
                    <a:pt x="729" y="579"/>
                    <a:pt x="746" y="583"/>
                    <a:pt x="760" y="583"/>
                  </a:cubicBezTo>
                  <a:cubicBezTo>
                    <a:pt x="773" y="588"/>
                    <a:pt x="786" y="588"/>
                    <a:pt x="790" y="592"/>
                  </a:cubicBezTo>
                  <a:lnTo>
                    <a:pt x="804" y="592"/>
                  </a:lnTo>
                  <a:cubicBezTo>
                    <a:pt x="804" y="592"/>
                    <a:pt x="799" y="592"/>
                    <a:pt x="795" y="583"/>
                  </a:cubicBezTo>
                  <a:cubicBezTo>
                    <a:pt x="790" y="579"/>
                    <a:pt x="782" y="574"/>
                    <a:pt x="773" y="561"/>
                  </a:cubicBezTo>
                  <a:cubicBezTo>
                    <a:pt x="760" y="557"/>
                    <a:pt x="746" y="543"/>
                    <a:pt x="733" y="530"/>
                  </a:cubicBezTo>
                  <a:cubicBezTo>
                    <a:pt x="720" y="517"/>
                    <a:pt x="702" y="504"/>
                    <a:pt x="685" y="491"/>
                  </a:cubicBezTo>
                  <a:cubicBezTo>
                    <a:pt x="645" y="460"/>
                    <a:pt x="605" y="424"/>
                    <a:pt x="561" y="389"/>
                  </a:cubicBezTo>
                  <a:cubicBezTo>
                    <a:pt x="512" y="354"/>
                    <a:pt x="464" y="318"/>
                    <a:pt x="415" y="283"/>
                  </a:cubicBezTo>
                  <a:cubicBezTo>
                    <a:pt x="367" y="243"/>
                    <a:pt x="318" y="208"/>
                    <a:pt x="270" y="173"/>
                  </a:cubicBezTo>
                  <a:cubicBezTo>
                    <a:pt x="221" y="142"/>
                    <a:pt x="173" y="111"/>
                    <a:pt x="137" y="85"/>
                  </a:cubicBezTo>
                  <a:cubicBezTo>
                    <a:pt x="98" y="58"/>
                    <a:pt x="62" y="36"/>
                    <a:pt x="40" y="23"/>
                  </a:cubicBezTo>
                  <a:cubicBezTo>
                    <a:pt x="14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76475" y="4893650"/>
              <a:ext cx="20875" cy="15125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" y="1"/>
                  </a:moveTo>
                  <a:cubicBezTo>
                    <a:pt x="1" y="1"/>
                    <a:pt x="9" y="14"/>
                    <a:pt x="27" y="36"/>
                  </a:cubicBezTo>
                  <a:cubicBezTo>
                    <a:pt x="45" y="54"/>
                    <a:pt x="71" y="89"/>
                    <a:pt x="106" y="120"/>
                  </a:cubicBezTo>
                  <a:cubicBezTo>
                    <a:pt x="142" y="155"/>
                    <a:pt x="181" y="199"/>
                    <a:pt x="226" y="239"/>
                  </a:cubicBezTo>
                  <a:cubicBezTo>
                    <a:pt x="270" y="283"/>
                    <a:pt x="318" y="323"/>
                    <a:pt x="367" y="367"/>
                  </a:cubicBezTo>
                  <a:cubicBezTo>
                    <a:pt x="420" y="406"/>
                    <a:pt x="468" y="451"/>
                    <a:pt x="521" y="481"/>
                  </a:cubicBezTo>
                  <a:cubicBezTo>
                    <a:pt x="574" y="517"/>
                    <a:pt x="627" y="539"/>
                    <a:pt x="671" y="561"/>
                  </a:cubicBezTo>
                  <a:cubicBezTo>
                    <a:pt x="684" y="565"/>
                    <a:pt x="693" y="570"/>
                    <a:pt x="702" y="574"/>
                  </a:cubicBezTo>
                  <a:cubicBezTo>
                    <a:pt x="715" y="579"/>
                    <a:pt x="724" y="583"/>
                    <a:pt x="733" y="583"/>
                  </a:cubicBezTo>
                  <a:cubicBezTo>
                    <a:pt x="755" y="592"/>
                    <a:pt x="773" y="592"/>
                    <a:pt x="786" y="596"/>
                  </a:cubicBezTo>
                  <a:cubicBezTo>
                    <a:pt x="817" y="601"/>
                    <a:pt x="834" y="605"/>
                    <a:pt x="834" y="605"/>
                  </a:cubicBezTo>
                  <a:lnTo>
                    <a:pt x="799" y="570"/>
                  </a:lnTo>
                  <a:cubicBezTo>
                    <a:pt x="790" y="561"/>
                    <a:pt x="777" y="552"/>
                    <a:pt x="759" y="539"/>
                  </a:cubicBezTo>
                  <a:cubicBezTo>
                    <a:pt x="755" y="530"/>
                    <a:pt x="746" y="526"/>
                    <a:pt x="737" y="517"/>
                  </a:cubicBezTo>
                  <a:cubicBezTo>
                    <a:pt x="729" y="508"/>
                    <a:pt x="720" y="504"/>
                    <a:pt x="711" y="495"/>
                  </a:cubicBezTo>
                  <a:cubicBezTo>
                    <a:pt x="671" y="468"/>
                    <a:pt x="627" y="429"/>
                    <a:pt x="579" y="398"/>
                  </a:cubicBezTo>
                  <a:cubicBezTo>
                    <a:pt x="530" y="362"/>
                    <a:pt x="477" y="327"/>
                    <a:pt x="424" y="292"/>
                  </a:cubicBezTo>
                  <a:cubicBezTo>
                    <a:pt x="371" y="256"/>
                    <a:pt x="318" y="221"/>
                    <a:pt x="270" y="186"/>
                  </a:cubicBezTo>
                  <a:cubicBezTo>
                    <a:pt x="221" y="151"/>
                    <a:pt x="173" y="120"/>
                    <a:pt x="133" y="89"/>
                  </a:cubicBezTo>
                  <a:cubicBezTo>
                    <a:pt x="93" y="62"/>
                    <a:pt x="58" y="40"/>
                    <a:pt x="36" y="2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178675" y="4902925"/>
              <a:ext cx="23075" cy="14250"/>
            </a:xfrm>
            <a:custGeom>
              <a:avLst/>
              <a:gdLst/>
              <a:ahLst/>
              <a:cxnLst/>
              <a:rect l="l" t="t" r="r" b="b"/>
              <a:pathLst>
                <a:path w="923" h="570" extrusionOk="0">
                  <a:moveTo>
                    <a:pt x="1" y="0"/>
                  </a:moveTo>
                  <a:cubicBezTo>
                    <a:pt x="1" y="0"/>
                    <a:pt x="14" y="13"/>
                    <a:pt x="36" y="35"/>
                  </a:cubicBezTo>
                  <a:cubicBezTo>
                    <a:pt x="58" y="53"/>
                    <a:pt x="89" y="80"/>
                    <a:pt x="133" y="110"/>
                  </a:cubicBezTo>
                  <a:cubicBezTo>
                    <a:pt x="151" y="124"/>
                    <a:pt x="173" y="141"/>
                    <a:pt x="199" y="159"/>
                  </a:cubicBezTo>
                  <a:cubicBezTo>
                    <a:pt x="221" y="177"/>
                    <a:pt x="243" y="199"/>
                    <a:pt x="270" y="216"/>
                  </a:cubicBezTo>
                  <a:cubicBezTo>
                    <a:pt x="296" y="238"/>
                    <a:pt x="323" y="256"/>
                    <a:pt x="349" y="274"/>
                  </a:cubicBezTo>
                  <a:cubicBezTo>
                    <a:pt x="363" y="287"/>
                    <a:pt x="376" y="296"/>
                    <a:pt x="389" y="305"/>
                  </a:cubicBezTo>
                  <a:cubicBezTo>
                    <a:pt x="407" y="313"/>
                    <a:pt x="420" y="327"/>
                    <a:pt x="433" y="335"/>
                  </a:cubicBezTo>
                  <a:cubicBezTo>
                    <a:pt x="460" y="353"/>
                    <a:pt x="491" y="375"/>
                    <a:pt x="517" y="393"/>
                  </a:cubicBezTo>
                  <a:cubicBezTo>
                    <a:pt x="530" y="402"/>
                    <a:pt x="548" y="410"/>
                    <a:pt x="561" y="419"/>
                  </a:cubicBezTo>
                  <a:cubicBezTo>
                    <a:pt x="574" y="424"/>
                    <a:pt x="588" y="433"/>
                    <a:pt x="601" y="441"/>
                  </a:cubicBezTo>
                  <a:cubicBezTo>
                    <a:pt x="614" y="446"/>
                    <a:pt x="623" y="455"/>
                    <a:pt x="636" y="463"/>
                  </a:cubicBezTo>
                  <a:cubicBezTo>
                    <a:pt x="649" y="468"/>
                    <a:pt x="663" y="477"/>
                    <a:pt x="676" y="481"/>
                  </a:cubicBezTo>
                  <a:cubicBezTo>
                    <a:pt x="702" y="494"/>
                    <a:pt x="729" y="508"/>
                    <a:pt x="751" y="516"/>
                  </a:cubicBezTo>
                  <a:cubicBezTo>
                    <a:pt x="795" y="543"/>
                    <a:pt x="843" y="552"/>
                    <a:pt x="870" y="560"/>
                  </a:cubicBezTo>
                  <a:cubicBezTo>
                    <a:pt x="888" y="565"/>
                    <a:pt x="901" y="569"/>
                    <a:pt x="910" y="569"/>
                  </a:cubicBezTo>
                  <a:lnTo>
                    <a:pt x="923" y="569"/>
                  </a:lnTo>
                  <a:cubicBezTo>
                    <a:pt x="923" y="569"/>
                    <a:pt x="918" y="565"/>
                    <a:pt x="914" y="560"/>
                  </a:cubicBezTo>
                  <a:cubicBezTo>
                    <a:pt x="910" y="552"/>
                    <a:pt x="901" y="543"/>
                    <a:pt x="892" y="530"/>
                  </a:cubicBezTo>
                  <a:cubicBezTo>
                    <a:pt x="870" y="508"/>
                    <a:pt x="848" y="472"/>
                    <a:pt x="813" y="437"/>
                  </a:cubicBezTo>
                  <a:cubicBezTo>
                    <a:pt x="791" y="419"/>
                    <a:pt x="773" y="397"/>
                    <a:pt x="751" y="375"/>
                  </a:cubicBezTo>
                  <a:cubicBezTo>
                    <a:pt x="742" y="366"/>
                    <a:pt x="729" y="353"/>
                    <a:pt x="716" y="344"/>
                  </a:cubicBezTo>
                  <a:cubicBezTo>
                    <a:pt x="707" y="331"/>
                    <a:pt x="689" y="322"/>
                    <a:pt x="676" y="313"/>
                  </a:cubicBezTo>
                  <a:cubicBezTo>
                    <a:pt x="671" y="309"/>
                    <a:pt x="663" y="305"/>
                    <a:pt x="654" y="300"/>
                  </a:cubicBezTo>
                  <a:lnTo>
                    <a:pt x="645" y="296"/>
                  </a:lnTo>
                  <a:lnTo>
                    <a:pt x="632" y="287"/>
                  </a:lnTo>
                  <a:cubicBezTo>
                    <a:pt x="618" y="278"/>
                    <a:pt x="605" y="274"/>
                    <a:pt x="588" y="265"/>
                  </a:cubicBezTo>
                  <a:cubicBezTo>
                    <a:pt x="561" y="247"/>
                    <a:pt x="530" y="234"/>
                    <a:pt x="499" y="221"/>
                  </a:cubicBezTo>
                  <a:cubicBezTo>
                    <a:pt x="486" y="212"/>
                    <a:pt x="468" y="203"/>
                    <a:pt x="455" y="199"/>
                  </a:cubicBezTo>
                  <a:cubicBezTo>
                    <a:pt x="438" y="190"/>
                    <a:pt x="424" y="181"/>
                    <a:pt x="411" y="177"/>
                  </a:cubicBezTo>
                  <a:cubicBezTo>
                    <a:pt x="380" y="159"/>
                    <a:pt x="349" y="146"/>
                    <a:pt x="318" y="133"/>
                  </a:cubicBezTo>
                  <a:cubicBezTo>
                    <a:pt x="292" y="119"/>
                    <a:pt x="261" y="106"/>
                    <a:pt x="235" y="97"/>
                  </a:cubicBezTo>
                  <a:cubicBezTo>
                    <a:pt x="208" y="84"/>
                    <a:pt x="182" y="71"/>
                    <a:pt x="160" y="62"/>
                  </a:cubicBezTo>
                  <a:cubicBezTo>
                    <a:pt x="116" y="40"/>
                    <a:pt x="71" y="27"/>
                    <a:pt x="45" y="18"/>
                  </a:cubicBezTo>
                  <a:cubicBezTo>
                    <a:pt x="14" y="9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81000" y="4912400"/>
              <a:ext cx="23950" cy="13050"/>
            </a:xfrm>
            <a:custGeom>
              <a:avLst/>
              <a:gdLst/>
              <a:ahLst/>
              <a:cxnLst/>
              <a:rect l="l" t="t" r="r" b="b"/>
              <a:pathLst>
                <a:path w="958" h="522" extrusionOk="0">
                  <a:moveTo>
                    <a:pt x="0" y="1"/>
                  </a:moveTo>
                  <a:cubicBezTo>
                    <a:pt x="1" y="1"/>
                    <a:pt x="14" y="14"/>
                    <a:pt x="40" y="27"/>
                  </a:cubicBezTo>
                  <a:cubicBezTo>
                    <a:pt x="67" y="45"/>
                    <a:pt x="98" y="71"/>
                    <a:pt x="142" y="98"/>
                  </a:cubicBezTo>
                  <a:cubicBezTo>
                    <a:pt x="186" y="129"/>
                    <a:pt x="230" y="164"/>
                    <a:pt x="283" y="199"/>
                  </a:cubicBezTo>
                  <a:cubicBezTo>
                    <a:pt x="336" y="239"/>
                    <a:pt x="393" y="274"/>
                    <a:pt x="450" y="309"/>
                  </a:cubicBezTo>
                  <a:cubicBezTo>
                    <a:pt x="468" y="318"/>
                    <a:pt x="481" y="327"/>
                    <a:pt x="499" y="336"/>
                  </a:cubicBezTo>
                  <a:cubicBezTo>
                    <a:pt x="512" y="345"/>
                    <a:pt x="525" y="354"/>
                    <a:pt x="543" y="358"/>
                  </a:cubicBezTo>
                  <a:cubicBezTo>
                    <a:pt x="570" y="376"/>
                    <a:pt x="596" y="393"/>
                    <a:pt x="623" y="406"/>
                  </a:cubicBezTo>
                  <a:cubicBezTo>
                    <a:pt x="680" y="437"/>
                    <a:pt x="737" y="464"/>
                    <a:pt x="781" y="486"/>
                  </a:cubicBezTo>
                  <a:cubicBezTo>
                    <a:pt x="830" y="508"/>
                    <a:pt x="878" y="512"/>
                    <a:pt x="909" y="517"/>
                  </a:cubicBezTo>
                  <a:cubicBezTo>
                    <a:pt x="923" y="521"/>
                    <a:pt x="936" y="521"/>
                    <a:pt x="945" y="521"/>
                  </a:cubicBezTo>
                  <a:lnTo>
                    <a:pt x="958" y="521"/>
                  </a:lnTo>
                  <a:cubicBezTo>
                    <a:pt x="958" y="521"/>
                    <a:pt x="953" y="521"/>
                    <a:pt x="949" y="512"/>
                  </a:cubicBezTo>
                  <a:cubicBezTo>
                    <a:pt x="940" y="508"/>
                    <a:pt x="931" y="504"/>
                    <a:pt x="918" y="490"/>
                  </a:cubicBezTo>
                  <a:cubicBezTo>
                    <a:pt x="896" y="473"/>
                    <a:pt x="865" y="442"/>
                    <a:pt x="825" y="415"/>
                  </a:cubicBezTo>
                  <a:cubicBezTo>
                    <a:pt x="786" y="384"/>
                    <a:pt x="742" y="345"/>
                    <a:pt x="684" y="309"/>
                  </a:cubicBezTo>
                  <a:cubicBezTo>
                    <a:pt x="658" y="292"/>
                    <a:pt x="631" y="274"/>
                    <a:pt x="600" y="256"/>
                  </a:cubicBezTo>
                  <a:cubicBezTo>
                    <a:pt x="592" y="252"/>
                    <a:pt x="583" y="248"/>
                    <a:pt x="574" y="243"/>
                  </a:cubicBezTo>
                  <a:lnTo>
                    <a:pt x="552" y="230"/>
                  </a:lnTo>
                  <a:lnTo>
                    <a:pt x="508" y="208"/>
                  </a:lnTo>
                  <a:cubicBezTo>
                    <a:pt x="446" y="181"/>
                    <a:pt x="389" y="151"/>
                    <a:pt x="327" y="124"/>
                  </a:cubicBezTo>
                  <a:cubicBezTo>
                    <a:pt x="270" y="98"/>
                    <a:pt x="212" y="76"/>
                    <a:pt x="164" y="58"/>
                  </a:cubicBezTo>
                  <a:cubicBezTo>
                    <a:pt x="115" y="36"/>
                    <a:pt x="75" y="27"/>
                    <a:pt x="45" y="14"/>
                  </a:cubicBezTo>
                  <a:cubicBezTo>
                    <a:pt x="18" y="9"/>
                    <a:pt x="1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85850" y="4921875"/>
              <a:ext cx="23300" cy="12400"/>
            </a:xfrm>
            <a:custGeom>
              <a:avLst/>
              <a:gdLst/>
              <a:ahLst/>
              <a:cxnLst/>
              <a:rect l="l" t="t" r="r" b="b"/>
              <a:pathLst>
                <a:path w="932" h="4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" y="5"/>
                    <a:pt x="5" y="10"/>
                  </a:cubicBezTo>
                  <a:cubicBezTo>
                    <a:pt x="9" y="19"/>
                    <a:pt x="14" y="27"/>
                    <a:pt x="23" y="41"/>
                  </a:cubicBezTo>
                  <a:cubicBezTo>
                    <a:pt x="40" y="67"/>
                    <a:pt x="67" y="102"/>
                    <a:pt x="102" y="138"/>
                  </a:cubicBezTo>
                  <a:cubicBezTo>
                    <a:pt x="137" y="173"/>
                    <a:pt x="181" y="217"/>
                    <a:pt x="234" y="257"/>
                  </a:cubicBezTo>
                  <a:cubicBezTo>
                    <a:pt x="283" y="297"/>
                    <a:pt x="340" y="332"/>
                    <a:pt x="402" y="367"/>
                  </a:cubicBezTo>
                  <a:cubicBezTo>
                    <a:pt x="464" y="398"/>
                    <a:pt x="521" y="429"/>
                    <a:pt x="583" y="451"/>
                  </a:cubicBezTo>
                  <a:cubicBezTo>
                    <a:pt x="649" y="473"/>
                    <a:pt x="711" y="477"/>
                    <a:pt x="759" y="486"/>
                  </a:cubicBezTo>
                  <a:cubicBezTo>
                    <a:pt x="808" y="491"/>
                    <a:pt x="852" y="491"/>
                    <a:pt x="883" y="495"/>
                  </a:cubicBezTo>
                  <a:lnTo>
                    <a:pt x="931" y="495"/>
                  </a:lnTo>
                  <a:cubicBezTo>
                    <a:pt x="931" y="495"/>
                    <a:pt x="927" y="491"/>
                    <a:pt x="918" y="486"/>
                  </a:cubicBezTo>
                  <a:cubicBezTo>
                    <a:pt x="914" y="482"/>
                    <a:pt x="905" y="477"/>
                    <a:pt x="892" y="469"/>
                  </a:cubicBezTo>
                  <a:cubicBezTo>
                    <a:pt x="865" y="451"/>
                    <a:pt x="826" y="429"/>
                    <a:pt x="777" y="411"/>
                  </a:cubicBezTo>
                  <a:cubicBezTo>
                    <a:pt x="729" y="394"/>
                    <a:pt x="676" y="372"/>
                    <a:pt x="627" y="349"/>
                  </a:cubicBezTo>
                  <a:cubicBezTo>
                    <a:pt x="570" y="323"/>
                    <a:pt x="512" y="297"/>
                    <a:pt x="451" y="266"/>
                  </a:cubicBezTo>
                  <a:cubicBezTo>
                    <a:pt x="393" y="239"/>
                    <a:pt x="336" y="213"/>
                    <a:pt x="279" y="182"/>
                  </a:cubicBezTo>
                  <a:cubicBezTo>
                    <a:pt x="226" y="155"/>
                    <a:pt x="173" y="129"/>
                    <a:pt x="133" y="102"/>
                  </a:cubicBezTo>
                  <a:cubicBezTo>
                    <a:pt x="93" y="76"/>
                    <a:pt x="58" y="54"/>
                    <a:pt x="36" y="32"/>
                  </a:cubicBezTo>
                  <a:cubicBezTo>
                    <a:pt x="23" y="23"/>
                    <a:pt x="18" y="14"/>
                    <a:pt x="9" y="10"/>
                  </a:cubicBezTo>
                  <a:cubicBezTo>
                    <a:pt x="5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88950" y="4934350"/>
              <a:ext cx="22400" cy="10400"/>
            </a:xfrm>
            <a:custGeom>
              <a:avLst/>
              <a:gdLst/>
              <a:ahLst/>
              <a:cxnLst/>
              <a:rect l="l" t="t" r="r" b="b"/>
              <a:pathLst>
                <a:path w="896" h="41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9" y="14"/>
                    <a:pt x="27" y="36"/>
                  </a:cubicBezTo>
                  <a:cubicBezTo>
                    <a:pt x="44" y="53"/>
                    <a:pt x="71" y="84"/>
                    <a:pt x="106" y="115"/>
                  </a:cubicBezTo>
                  <a:cubicBezTo>
                    <a:pt x="124" y="133"/>
                    <a:pt x="146" y="150"/>
                    <a:pt x="163" y="168"/>
                  </a:cubicBezTo>
                  <a:cubicBezTo>
                    <a:pt x="185" y="186"/>
                    <a:pt x="207" y="203"/>
                    <a:pt x="234" y="221"/>
                  </a:cubicBezTo>
                  <a:cubicBezTo>
                    <a:pt x="278" y="256"/>
                    <a:pt x="335" y="292"/>
                    <a:pt x="393" y="323"/>
                  </a:cubicBezTo>
                  <a:cubicBezTo>
                    <a:pt x="450" y="349"/>
                    <a:pt x="507" y="375"/>
                    <a:pt x="569" y="393"/>
                  </a:cubicBezTo>
                  <a:cubicBezTo>
                    <a:pt x="582" y="398"/>
                    <a:pt x="596" y="402"/>
                    <a:pt x="613" y="402"/>
                  </a:cubicBezTo>
                  <a:cubicBezTo>
                    <a:pt x="627" y="406"/>
                    <a:pt x="640" y="411"/>
                    <a:pt x="653" y="411"/>
                  </a:cubicBezTo>
                  <a:cubicBezTo>
                    <a:pt x="684" y="411"/>
                    <a:pt x="710" y="415"/>
                    <a:pt x="732" y="415"/>
                  </a:cubicBezTo>
                  <a:lnTo>
                    <a:pt x="768" y="415"/>
                  </a:lnTo>
                  <a:cubicBezTo>
                    <a:pt x="781" y="415"/>
                    <a:pt x="790" y="411"/>
                    <a:pt x="799" y="411"/>
                  </a:cubicBezTo>
                  <a:cubicBezTo>
                    <a:pt x="821" y="406"/>
                    <a:pt x="838" y="402"/>
                    <a:pt x="852" y="398"/>
                  </a:cubicBezTo>
                  <a:cubicBezTo>
                    <a:pt x="878" y="389"/>
                    <a:pt x="896" y="380"/>
                    <a:pt x="896" y="380"/>
                  </a:cubicBezTo>
                  <a:cubicBezTo>
                    <a:pt x="896" y="380"/>
                    <a:pt x="878" y="375"/>
                    <a:pt x="852" y="367"/>
                  </a:cubicBezTo>
                  <a:cubicBezTo>
                    <a:pt x="838" y="367"/>
                    <a:pt x="821" y="358"/>
                    <a:pt x="803" y="353"/>
                  </a:cubicBezTo>
                  <a:cubicBezTo>
                    <a:pt x="794" y="349"/>
                    <a:pt x="785" y="349"/>
                    <a:pt x="777" y="345"/>
                  </a:cubicBezTo>
                  <a:cubicBezTo>
                    <a:pt x="763" y="340"/>
                    <a:pt x="755" y="340"/>
                    <a:pt x="746" y="336"/>
                  </a:cubicBezTo>
                  <a:cubicBezTo>
                    <a:pt x="702" y="327"/>
                    <a:pt x="653" y="305"/>
                    <a:pt x="600" y="292"/>
                  </a:cubicBezTo>
                  <a:cubicBezTo>
                    <a:pt x="547" y="274"/>
                    <a:pt x="490" y="252"/>
                    <a:pt x="432" y="230"/>
                  </a:cubicBezTo>
                  <a:cubicBezTo>
                    <a:pt x="375" y="208"/>
                    <a:pt x="322" y="186"/>
                    <a:pt x="269" y="159"/>
                  </a:cubicBezTo>
                  <a:cubicBezTo>
                    <a:pt x="243" y="146"/>
                    <a:pt x="216" y="137"/>
                    <a:pt x="194" y="124"/>
                  </a:cubicBezTo>
                  <a:cubicBezTo>
                    <a:pt x="172" y="111"/>
                    <a:pt x="146" y="102"/>
                    <a:pt x="128" y="89"/>
                  </a:cubicBezTo>
                  <a:cubicBezTo>
                    <a:pt x="88" y="62"/>
                    <a:pt x="57" y="40"/>
                    <a:pt x="35" y="27"/>
                  </a:cubicBezTo>
                  <a:cubicBezTo>
                    <a:pt x="13" y="9"/>
                    <a:pt x="0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191250" y="4944600"/>
              <a:ext cx="23525" cy="7750"/>
            </a:xfrm>
            <a:custGeom>
              <a:avLst/>
              <a:gdLst/>
              <a:ahLst/>
              <a:cxnLst/>
              <a:rect l="l" t="t" r="r" b="b"/>
              <a:pathLst>
                <a:path w="941" h="310" extrusionOk="0">
                  <a:moveTo>
                    <a:pt x="45" y="1"/>
                  </a:moveTo>
                  <a:cubicBezTo>
                    <a:pt x="18" y="5"/>
                    <a:pt x="1" y="5"/>
                    <a:pt x="1" y="5"/>
                  </a:cubicBezTo>
                  <a:cubicBezTo>
                    <a:pt x="1" y="5"/>
                    <a:pt x="14" y="10"/>
                    <a:pt x="40" y="18"/>
                  </a:cubicBezTo>
                  <a:cubicBezTo>
                    <a:pt x="54" y="23"/>
                    <a:pt x="67" y="27"/>
                    <a:pt x="85" y="36"/>
                  </a:cubicBezTo>
                  <a:cubicBezTo>
                    <a:pt x="93" y="40"/>
                    <a:pt x="102" y="45"/>
                    <a:pt x="111" y="49"/>
                  </a:cubicBezTo>
                  <a:cubicBezTo>
                    <a:pt x="124" y="54"/>
                    <a:pt x="133" y="58"/>
                    <a:pt x="142" y="63"/>
                  </a:cubicBezTo>
                  <a:cubicBezTo>
                    <a:pt x="164" y="71"/>
                    <a:pt x="186" y="80"/>
                    <a:pt x="208" y="93"/>
                  </a:cubicBezTo>
                  <a:cubicBezTo>
                    <a:pt x="235" y="107"/>
                    <a:pt x="257" y="120"/>
                    <a:pt x="283" y="133"/>
                  </a:cubicBezTo>
                  <a:cubicBezTo>
                    <a:pt x="332" y="160"/>
                    <a:pt x="389" y="186"/>
                    <a:pt x="442" y="213"/>
                  </a:cubicBezTo>
                  <a:cubicBezTo>
                    <a:pt x="499" y="239"/>
                    <a:pt x="557" y="265"/>
                    <a:pt x="614" y="279"/>
                  </a:cubicBezTo>
                  <a:cubicBezTo>
                    <a:pt x="671" y="301"/>
                    <a:pt x="729" y="305"/>
                    <a:pt x="777" y="310"/>
                  </a:cubicBezTo>
                  <a:lnTo>
                    <a:pt x="843" y="310"/>
                  </a:lnTo>
                  <a:cubicBezTo>
                    <a:pt x="852" y="305"/>
                    <a:pt x="861" y="305"/>
                    <a:pt x="870" y="305"/>
                  </a:cubicBezTo>
                  <a:cubicBezTo>
                    <a:pt x="879" y="301"/>
                    <a:pt x="888" y="301"/>
                    <a:pt x="896" y="301"/>
                  </a:cubicBezTo>
                  <a:cubicBezTo>
                    <a:pt x="923" y="288"/>
                    <a:pt x="940" y="283"/>
                    <a:pt x="940" y="283"/>
                  </a:cubicBezTo>
                  <a:cubicBezTo>
                    <a:pt x="940" y="283"/>
                    <a:pt x="923" y="279"/>
                    <a:pt x="901" y="261"/>
                  </a:cubicBezTo>
                  <a:cubicBezTo>
                    <a:pt x="892" y="261"/>
                    <a:pt x="888" y="257"/>
                    <a:pt x="879" y="252"/>
                  </a:cubicBezTo>
                  <a:cubicBezTo>
                    <a:pt x="874" y="248"/>
                    <a:pt x="865" y="243"/>
                    <a:pt x="857" y="239"/>
                  </a:cubicBezTo>
                  <a:cubicBezTo>
                    <a:pt x="848" y="235"/>
                    <a:pt x="839" y="230"/>
                    <a:pt x="830" y="226"/>
                  </a:cubicBezTo>
                  <a:cubicBezTo>
                    <a:pt x="821" y="221"/>
                    <a:pt x="808" y="217"/>
                    <a:pt x="799" y="213"/>
                  </a:cubicBezTo>
                  <a:cubicBezTo>
                    <a:pt x="790" y="208"/>
                    <a:pt x="777" y="204"/>
                    <a:pt x="768" y="199"/>
                  </a:cubicBezTo>
                  <a:cubicBezTo>
                    <a:pt x="755" y="195"/>
                    <a:pt x="746" y="190"/>
                    <a:pt x="733" y="182"/>
                  </a:cubicBezTo>
                  <a:cubicBezTo>
                    <a:pt x="724" y="177"/>
                    <a:pt x="711" y="173"/>
                    <a:pt x="698" y="168"/>
                  </a:cubicBezTo>
                  <a:cubicBezTo>
                    <a:pt x="685" y="160"/>
                    <a:pt x="671" y="155"/>
                    <a:pt x="658" y="151"/>
                  </a:cubicBezTo>
                  <a:cubicBezTo>
                    <a:pt x="610" y="129"/>
                    <a:pt x="552" y="111"/>
                    <a:pt x="495" y="89"/>
                  </a:cubicBezTo>
                  <a:cubicBezTo>
                    <a:pt x="438" y="67"/>
                    <a:pt x="376" y="49"/>
                    <a:pt x="318" y="36"/>
                  </a:cubicBezTo>
                  <a:cubicBezTo>
                    <a:pt x="261" y="23"/>
                    <a:pt x="208" y="14"/>
                    <a:pt x="160" y="5"/>
                  </a:cubicBezTo>
                  <a:cubicBezTo>
                    <a:pt x="146" y="5"/>
                    <a:pt x="138" y="5"/>
                    <a:pt x="12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"/>
          <p:cNvGrpSpPr/>
          <p:nvPr/>
        </p:nvGrpSpPr>
        <p:grpSpPr>
          <a:xfrm rot="-3600019">
            <a:off x="-478038" y="4079501"/>
            <a:ext cx="1931373" cy="1725087"/>
            <a:chOff x="5281050" y="4371750"/>
            <a:chExt cx="124750" cy="111425"/>
          </a:xfrm>
        </p:grpSpPr>
        <p:sp>
          <p:nvSpPr>
            <p:cNvPr id="183" name="Google Shape;183;p2"/>
            <p:cNvSpPr/>
            <p:nvPr/>
          </p:nvSpPr>
          <p:spPr>
            <a:xfrm>
              <a:off x="5281050" y="4406500"/>
              <a:ext cx="124425" cy="76675"/>
            </a:xfrm>
            <a:custGeom>
              <a:avLst/>
              <a:gdLst/>
              <a:ahLst/>
              <a:cxnLst/>
              <a:rect l="l" t="t" r="r" b="b"/>
              <a:pathLst>
                <a:path w="4977" h="3067" extrusionOk="0">
                  <a:moveTo>
                    <a:pt x="1227" y="1"/>
                  </a:moveTo>
                  <a:cubicBezTo>
                    <a:pt x="1227" y="1"/>
                    <a:pt x="1196" y="9"/>
                    <a:pt x="1147" y="18"/>
                  </a:cubicBezTo>
                  <a:cubicBezTo>
                    <a:pt x="997" y="58"/>
                    <a:pt x="464" y="67"/>
                    <a:pt x="309" y="248"/>
                  </a:cubicBezTo>
                  <a:cubicBezTo>
                    <a:pt x="243" y="323"/>
                    <a:pt x="168" y="459"/>
                    <a:pt x="124" y="552"/>
                  </a:cubicBezTo>
                  <a:cubicBezTo>
                    <a:pt x="27" y="759"/>
                    <a:pt x="0" y="1015"/>
                    <a:pt x="44" y="1245"/>
                  </a:cubicBezTo>
                  <a:cubicBezTo>
                    <a:pt x="106" y="1580"/>
                    <a:pt x="472" y="2206"/>
                    <a:pt x="958" y="2409"/>
                  </a:cubicBezTo>
                  <a:cubicBezTo>
                    <a:pt x="1447" y="2612"/>
                    <a:pt x="2462" y="3067"/>
                    <a:pt x="2943" y="2912"/>
                  </a:cubicBezTo>
                  <a:cubicBezTo>
                    <a:pt x="3428" y="2758"/>
                    <a:pt x="3402" y="3040"/>
                    <a:pt x="3803" y="2864"/>
                  </a:cubicBezTo>
                  <a:cubicBezTo>
                    <a:pt x="4200" y="2687"/>
                    <a:pt x="4487" y="2775"/>
                    <a:pt x="4597" y="2705"/>
                  </a:cubicBezTo>
                  <a:cubicBezTo>
                    <a:pt x="4703" y="2634"/>
                    <a:pt x="4977" y="2868"/>
                    <a:pt x="4968" y="2890"/>
                  </a:cubicBezTo>
                  <a:cubicBezTo>
                    <a:pt x="4835" y="2277"/>
                    <a:pt x="2899" y="226"/>
                    <a:pt x="122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289975" y="4371750"/>
              <a:ext cx="115825" cy="107900"/>
            </a:xfrm>
            <a:custGeom>
              <a:avLst/>
              <a:gdLst/>
              <a:ahLst/>
              <a:cxnLst/>
              <a:rect l="l" t="t" r="r" b="b"/>
              <a:pathLst>
                <a:path w="4633" h="4316" extrusionOk="0">
                  <a:moveTo>
                    <a:pt x="804" y="1364"/>
                  </a:moveTo>
                  <a:cubicBezTo>
                    <a:pt x="795" y="1386"/>
                    <a:pt x="437" y="1276"/>
                    <a:pt x="221" y="795"/>
                  </a:cubicBezTo>
                  <a:cubicBezTo>
                    <a:pt x="1" y="319"/>
                    <a:pt x="689" y="1"/>
                    <a:pt x="1020" y="23"/>
                  </a:cubicBezTo>
                  <a:cubicBezTo>
                    <a:pt x="1351" y="45"/>
                    <a:pt x="1637" y="102"/>
                    <a:pt x="1854" y="76"/>
                  </a:cubicBezTo>
                  <a:cubicBezTo>
                    <a:pt x="2065" y="49"/>
                    <a:pt x="2608" y="310"/>
                    <a:pt x="2705" y="561"/>
                  </a:cubicBezTo>
                  <a:cubicBezTo>
                    <a:pt x="2802" y="813"/>
                    <a:pt x="3345" y="923"/>
                    <a:pt x="3517" y="1254"/>
                  </a:cubicBezTo>
                  <a:cubicBezTo>
                    <a:pt x="3689" y="1589"/>
                    <a:pt x="4024" y="1713"/>
                    <a:pt x="4020" y="2017"/>
                  </a:cubicBezTo>
                  <a:cubicBezTo>
                    <a:pt x="4015" y="2326"/>
                    <a:pt x="4236" y="2352"/>
                    <a:pt x="4262" y="2590"/>
                  </a:cubicBezTo>
                  <a:cubicBezTo>
                    <a:pt x="4284" y="2829"/>
                    <a:pt x="4602" y="3451"/>
                    <a:pt x="4558" y="3627"/>
                  </a:cubicBezTo>
                  <a:cubicBezTo>
                    <a:pt x="4514" y="3804"/>
                    <a:pt x="4531" y="3843"/>
                    <a:pt x="4527" y="4002"/>
                  </a:cubicBezTo>
                  <a:cubicBezTo>
                    <a:pt x="4518" y="4161"/>
                    <a:pt x="4611" y="4315"/>
                    <a:pt x="4611" y="4315"/>
                  </a:cubicBezTo>
                  <a:cubicBezTo>
                    <a:pt x="4633" y="4073"/>
                    <a:pt x="2798" y="1646"/>
                    <a:pt x="804" y="1364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12475" y="4389075"/>
              <a:ext cx="61800" cy="17350"/>
            </a:xfrm>
            <a:custGeom>
              <a:avLst/>
              <a:gdLst/>
              <a:ahLst/>
              <a:cxnLst/>
              <a:rect l="l" t="t" r="r" b="b"/>
              <a:pathLst>
                <a:path w="2472" h="694" extrusionOk="0">
                  <a:moveTo>
                    <a:pt x="2471" y="446"/>
                  </a:moveTo>
                  <a:cubicBezTo>
                    <a:pt x="2290" y="177"/>
                    <a:pt x="976" y="1"/>
                    <a:pt x="1" y="636"/>
                  </a:cubicBezTo>
                  <a:cubicBezTo>
                    <a:pt x="18" y="662"/>
                    <a:pt x="27" y="693"/>
                    <a:pt x="27" y="693"/>
                  </a:cubicBezTo>
                  <a:cubicBezTo>
                    <a:pt x="799" y="199"/>
                    <a:pt x="1995" y="124"/>
                    <a:pt x="2471" y="44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31900" y="4402100"/>
              <a:ext cx="49650" cy="11475"/>
            </a:xfrm>
            <a:custGeom>
              <a:avLst/>
              <a:gdLst/>
              <a:ahLst/>
              <a:cxnLst/>
              <a:rect l="l" t="t" r="r" b="b"/>
              <a:pathLst>
                <a:path w="1986" h="459" extrusionOk="0">
                  <a:moveTo>
                    <a:pt x="1985" y="366"/>
                  </a:moveTo>
                  <a:cubicBezTo>
                    <a:pt x="1844" y="194"/>
                    <a:pt x="737" y="0"/>
                    <a:pt x="0" y="419"/>
                  </a:cubicBezTo>
                  <a:cubicBezTo>
                    <a:pt x="18" y="437"/>
                    <a:pt x="35" y="459"/>
                    <a:pt x="35" y="459"/>
                  </a:cubicBezTo>
                  <a:cubicBezTo>
                    <a:pt x="587" y="124"/>
                    <a:pt x="1597" y="154"/>
                    <a:pt x="1985" y="36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376325" y="4439600"/>
              <a:ext cx="22975" cy="11050"/>
            </a:xfrm>
            <a:custGeom>
              <a:avLst/>
              <a:gdLst/>
              <a:ahLst/>
              <a:cxnLst/>
              <a:rect l="l" t="t" r="r" b="b"/>
              <a:pathLst>
                <a:path w="919" h="442" extrusionOk="0">
                  <a:moveTo>
                    <a:pt x="919" y="441"/>
                  </a:moveTo>
                  <a:cubicBezTo>
                    <a:pt x="813" y="375"/>
                    <a:pt x="424" y="0"/>
                    <a:pt x="1" y="57"/>
                  </a:cubicBezTo>
                  <a:cubicBezTo>
                    <a:pt x="5" y="75"/>
                    <a:pt x="19" y="88"/>
                    <a:pt x="19" y="88"/>
                  </a:cubicBezTo>
                  <a:cubicBezTo>
                    <a:pt x="535" y="93"/>
                    <a:pt x="654" y="335"/>
                    <a:pt x="919" y="44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347450" y="4412025"/>
              <a:ext cx="42250" cy="15450"/>
            </a:xfrm>
            <a:custGeom>
              <a:avLst/>
              <a:gdLst/>
              <a:ahLst/>
              <a:cxnLst/>
              <a:rect l="l" t="t" r="r" b="b"/>
              <a:pathLst>
                <a:path w="1690" h="618" extrusionOk="0">
                  <a:moveTo>
                    <a:pt x="1690" y="618"/>
                  </a:moveTo>
                  <a:cubicBezTo>
                    <a:pt x="1584" y="415"/>
                    <a:pt x="675" y="0"/>
                    <a:pt x="0" y="327"/>
                  </a:cubicBezTo>
                  <a:cubicBezTo>
                    <a:pt x="13" y="344"/>
                    <a:pt x="57" y="366"/>
                    <a:pt x="57" y="366"/>
                  </a:cubicBezTo>
                  <a:cubicBezTo>
                    <a:pt x="552" y="106"/>
                    <a:pt x="1381" y="331"/>
                    <a:pt x="1690" y="618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61675" y="4425700"/>
              <a:ext cx="33000" cy="14250"/>
            </a:xfrm>
            <a:custGeom>
              <a:avLst/>
              <a:gdLst/>
              <a:ahLst/>
              <a:cxnLst/>
              <a:rect l="l" t="t" r="r" b="b"/>
              <a:pathLst>
                <a:path w="1320" h="570" extrusionOk="0">
                  <a:moveTo>
                    <a:pt x="1319" y="569"/>
                  </a:moveTo>
                  <a:cubicBezTo>
                    <a:pt x="1231" y="402"/>
                    <a:pt x="494" y="0"/>
                    <a:pt x="0" y="185"/>
                  </a:cubicBezTo>
                  <a:cubicBezTo>
                    <a:pt x="9" y="203"/>
                    <a:pt x="40" y="230"/>
                    <a:pt x="40" y="230"/>
                  </a:cubicBezTo>
                  <a:cubicBezTo>
                    <a:pt x="410" y="71"/>
                    <a:pt x="1072" y="318"/>
                    <a:pt x="1319" y="569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22300" y="4379700"/>
              <a:ext cx="26050" cy="20425"/>
            </a:xfrm>
            <a:custGeom>
              <a:avLst/>
              <a:gdLst/>
              <a:ahLst/>
              <a:cxnLst/>
              <a:rect l="l" t="t" r="r" b="b"/>
              <a:pathLst>
                <a:path w="1042" h="817" extrusionOk="0">
                  <a:moveTo>
                    <a:pt x="1041" y="18"/>
                  </a:moveTo>
                  <a:cubicBezTo>
                    <a:pt x="874" y="1"/>
                    <a:pt x="327" y="124"/>
                    <a:pt x="0" y="808"/>
                  </a:cubicBezTo>
                  <a:cubicBezTo>
                    <a:pt x="18" y="812"/>
                    <a:pt x="49" y="817"/>
                    <a:pt x="49" y="817"/>
                  </a:cubicBezTo>
                  <a:cubicBezTo>
                    <a:pt x="283" y="287"/>
                    <a:pt x="697" y="71"/>
                    <a:pt x="1041" y="18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303650" y="4384675"/>
              <a:ext cx="7300" cy="17550"/>
            </a:xfrm>
            <a:custGeom>
              <a:avLst/>
              <a:gdLst/>
              <a:ahLst/>
              <a:cxnLst/>
              <a:rect l="l" t="t" r="r" b="b"/>
              <a:pathLst>
                <a:path w="292" h="702" extrusionOk="0">
                  <a:moveTo>
                    <a:pt x="1" y="0"/>
                  </a:moveTo>
                  <a:cubicBezTo>
                    <a:pt x="23" y="97"/>
                    <a:pt x="23" y="503"/>
                    <a:pt x="287" y="701"/>
                  </a:cubicBezTo>
                  <a:cubicBezTo>
                    <a:pt x="292" y="688"/>
                    <a:pt x="292" y="666"/>
                    <a:pt x="292" y="666"/>
                  </a:cubicBezTo>
                  <a:cubicBezTo>
                    <a:pt x="10" y="375"/>
                    <a:pt x="93" y="207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308500" y="4376275"/>
              <a:ext cx="11400" cy="29475"/>
            </a:xfrm>
            <a:custGeom>
              <a:avLst/>
              <a:gdLst/>
              <a:ahLst/>
              <a:cxnLst/>
              <a:rect l="l" t="t" r="r" b="b"/>
              <a:pathLst>
                <a:path w="456" h="1179" extrusionOk="0">
                  <a:moveTo>
                    <a:pt x="455" y="1"/>
                  </a:moveTo>
                  <a:cubicBezTo>
                    <a:pt x="389" y="138"/>
                    <a:pt x="1" y="680"/>
                    <a:pt x="111" y="1179"/>
                  </a:cubicBezTo>
                  <a:cubicBezTo>
                    <a:pt x="129" y="1170"/>
                    <a:pt x="142" y="1152"/>
                    <a:pt x="142" y="1152"/>
                  </a:cubicBezTo>
                  <a:cubicBezTo>
                    <a:pt x="98" y="526"/>
                    <a:pt x="363" y="340"/>
                    <a:pt x="45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301675" y="4405300"/>
              <a:ext cx="19325" cy="61225"/>
            </a:xfrm>
            <a:custGeom>
              <a:avLst/>
              <a:gdLst/>
              <a:ahLst/>
              <a:cxnLst/>
              <a:rect l="l" t="t" r="r" b="b"/>
              <a:pathLst>
                <a:path w="773" h="2449" extrusionOk="0">
                  <a:moveTo>
                    <a:pt x="772" y="2448"/>
                  </a:moveTo>
                  <a:cubicBezTo>
                    <a:pt x="583" y="2210"/>
                    <a:pt x="0" y="1112"/>
                    <a:pt x="393" y="0"/>
                  </a:cubicBezTo>
                  <a:cubicBezTo>
                    <a:pt x="415" y="26"/>
                    <a:pt x="455" y="71"/>
                    <a:pt x="455" y="71"/>
                  </a:cubicBezTo>
                  <a:cubicBezTo>
                    <a:pt x="133" y="900"/>
                    <a:pt x="472" y="1879"/>
                    <a:pt x="772" y="2448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321750" y="4410150"/>
              <a:ext cx="18000" cy="59675"/>
            </a:xfrm>
            <a:custGeom>
              <a:avLst/>
              <a:gdLst/>
              <a:ahLst/>
              <a:cxnLst/>
              <a:rect l="l" t="t" r="r" b="b"/>
              <a:pathLst>
                <a:path w="720" h="2387" extrusionOk="0">
                  <a:moveTo>
                    <a:pt x="719" y="2387"/>
                  </a:moveTo>
                  <a:cubicBezTo>
                    <a:pt x="503" y="2254"/>
                    <a:pt x="0" y="984"/>
                    <a:pt x="265" y="0"/>
                  </a:cubicBezTo>
                  <a:cubicBezTo>
                    <a:pt x="287" y="13"/>
                    <a:pt x="344" y="27"/>
                    <a:pt x="344" y="27"/>
                  </a:cubicBezTo>
                  <a:cubicBezTo>
                    <a:pt x="124" y="772"/>
                    <a:pt x="402" y="1972"/>
                    <a:pt x="719" y="238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338400" y="4418200"/>
              <a:ext cx="15800" cy="48550"/>
            </a:xfrm>
            <a:custGeom>
              <a:avLst/>
              <a:gdLst/>
              <a:ahLst/>
              <a:cxnLst/>
              <a:rect l="l" t="t" r="r" b="b"/>
              <a:pathLst>
                <a:path w="632" h="1942" extrusionOk="0">
                  <a:moveTo>
                    <a:pt x="631" y="1941"/>
                  </a:moveTo>
                  <a:cubicBezTo>
                    <a:pt x="442" y="1835"/>
                    <a:pt x="0" y="799"/>
                    <a:pt x="217" y="0"/>
                  </a:cubicBezTo>
                  <a:cubicBezTo>
                    <a:pt x="234" y="13"/>
                    <a:pt x="265" y="31"/>
                    <a:pt x="265" y="31"/>
                  </a:cubicBezTo>
                  <a:cubicBezTo>
                    <a:pt x="80" y="631"/>
                    <a:pt x="344" y="1606"/>
                    <a:pt x="631" y="194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383500" y="4450725"/>
              <a:ext cx="10400" cy="20000"/>
            </a:xfrm>
            <a:custGeom>
              <a:avLst/>
              <a:gdLst/>
              <a:ahLst/>
              <a:cxnLst/>
              <a:rect l="l" t="t" r="r" b="b"/>
              <a:pathLst>
                <a:path w="416" h="800" extrusionOk="0">
                  <a:moveTo>
                    <a:pt x="415" y="799"/>
                  </a:moveTo>
                  <a:cubicBezTo>
                    <a:pt x="310" y="746"/>
                    <a:pt x="1" y="473"/>
                    <a:pt x="27" y="1"/>
                  </a:cubicBezTo>
                  <a:cubicBezTo>
                    <a:pt x="36" y="5"/>
                    <a:pt x="80" y="18"/>
                    <a:pt x="80" y="18"/>
                  </a:cubicBezTo>
                  <a:cubicBezTo>
                    <a:pt x="49" y="380"/>
                    <a:pt x="226" y="645"/>
                    <a:pt x="415" y="799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370925" y="4439600"/>
              <a:ext cx="10400" cy="30125"/>
            </a:xfrm>
            <a:custGeom>
              <a:avLst/>
              <a:gdLst/>
              <a:ahLst/>
              <a:cxnLst/>
              <a:rect l="l" t="t" r="r" b="b"/>
              <a:pathLst>
                <a:path w="416" h="1205" extrusionOk="0">
                  <a:moveTo>
                    <a:pt x="415" y="1204"/>
                  </a:moveTo>
                  <a:cubicBezTo>
                    <a:pt x="340" y="1076"/>
                    <a:pt x="1" y="512"/>
                    <a:pt x="76" y="0"/>
                  </a:cubicBezTo>
                  <a:cubicBezTo>
                    <a:pt x="93" y="4"/>
                    <a:pt x="107" y="18"/>
                    <a:pt x="107" y="18"/>
                  </a:cubicBezTo>
                  <a:cubicBezTo>
                    <a:pt x="107" y="649"/>
                    <a:pt x="296" y="882"/>
                    <a:pt x="415" y="1204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354500" y="4427775"/>
              <a:ext cx="15675" cy="44700"/>
            </a:xfrm>
            <a:custGeom>
              <a:avLst/>
              <a:gdLst/>
              <a:ahLst/>
              <a:cxnLst/>
              <a:rect l="l" t="t" r="r" b="b"/>
              <a:pathLst>
                <a:path w="627" h="1788" extrusionOk="0">
                  <a:moveTo>
                    <a:pt x="627" y="1788"/>
                  </a:moveTo>
                  <a:cubicBezTo>
                    <a:pt x="556" y="1545"/>
                    <a:pt x="0" y="826"/>
                    <a:pt x="168" y="1"/>
                  </a:cubicBezTo>
                  <a:cubicBezTo>
                    <a:pt x="195" y="10"/>
                    <a:pt x="217" y="36"/>
                    <a:pt x="217" y="36"/>
                  </a:cubicBezTo>
                  <a:cubicBezTo>
                    <a:pt x="115" y="998"/>
                    <a:pt x="503" y="1276"/>
                    <a:pt x="627" y="1788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302550" y="4442025"/>
              <a:ext cx="9075" cy="22300"/>
            </a:xfrm>
            <a:custGeom>
              <a:avLst/>
              <a:gdLst/>
              <a:ahLst/>
              <a:cxnLst/>
              <a:rect l="l" t="t" r="r" b="b"/>
              <a:pathLst>
                <a:path w="363" h="892" extrusionOk="0">
                  <a:moveTo>
                    <a:pt x="212" y="891"/>
                  </a:moveTo>
                  <a:cubicBezTo>
                    <a:pt x="137" y="799"/>
                    <a:pt x="1" y="428"/>
                    <a:pt x="318" y="0"/>
                  </a:cubicBezTo>
                  <a:cubicBezTo>
                    <a:pt x="327" y="9"/>
                    <a:pt x="362" y="40"/>
                    <a:pt x="362" y="40"/>
                  </a:cubicBezTo>
                  <a:cubicBezTo>
                    <a:pt x="106" y="362"/>
                    <a:pt x="115" y="675"/>
                    <a:pt x="212" y="89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305975" y="4399000"/>
              <a:ext cx="96425" cy="73925"/>
            </a:xfrm>
            <a:custGeom>
              <a:avLst/>
              <a:gdLst/>
              <a:ahLst/>
              <a:cxnLst/>
              <a:rect l="l" t="t" r="r" b="b"/>
              <a:pathLst>
                <a:path w="3857" h="2957" extrusionOk="0">
                  <a:moveTo>
                    <a:pt x="49" y="283"/>
                  </a:moveTo>
                  <a:cubicBezTo>
                    <a:pt x="1161" y="1"/>
                    <a:pt x="3508" y="2131"/>
                    <a:pt x="3856" y="2956"/>
                  </a:cubicBezTo>
                  <a:cubicBezTo>
                    <a:pt x="3133" y="1898"/>
                    <a:pt x="1712" y="627"/>
                    <a:pt x="437" y="358"/>
                  </a:cubicBezTo>
                  <a:cubicBezTo>
                    <a:pt x="203" y="305"/>
                    <a:pt x="119" y="331"/>
                    <a:pt x="119" y="331"/>
                  </a:cubicBezTo>
                  <a:cubicBezTo>
                    <a:pt x="84" y="331"/>
                    <a:pt x="44" y="331"/>
                    <a:pt x="9" y="331"/>
                  </a:cubicBezTo>
                  <a:cubicBezTo>
                    <a:pt x="9" y="331"/>
                    <a:pt x="0" y="327"/>
                    <a:pt x="49" y="283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"/>
          <p:cNvSpPr/>
          <p:nvPr/>
        </p:nvSpPr>
        <p:spPr>
          <a:xfrm>
            <a:off x="6402308" y="433687"/>
            <a:ext cx="252699" cy="105818"/>
          </a:xfrm>
          <a:custGeom>
            <a:avLst/>
            <a:gdLst/>
            <a:ahLst/>
            <a:cxnLst/>
            <a:rect l="l" t="t" r="r" b="b"/>
            <a:pathLst>
              <a:path w="2837" h="1188" extrusionOk="0">
                <a:moveTo>
                  <a:pt x="2347" y="0"/>
                </a:moveTo>
                <a:cubicBezTo>
                  <a:pt x="2175" y="0"/>
                  <a:pt x="2008" y="36"/>
                  <a:pt x="1849" y="106"/>
                </a:cubicBezTo>
                <a:cubicBezTo>
                  <a:pt x="1690" y="172"/>
                  <a:pt x="1544" y="274"/>
                  <a:pt x="1425" y="402"/>
                </a:cubicBezTo>
                <a:cubicBezTo>
                  <a:pt x="1324" y="511"/>
                  <a:pt x="1242" y="635"/>
                  <a:pt x="1179" y="771"/>
                </a:cubicBezTo>
                <a:lnTo>
                  <a:pt x="1179" y="771"/>
                </a:lnTo>
                <a:cubicBezTo>
                  <a:pt x="1087" y="740"/>
                  <a:pt x="994" y="721"/>
                  <a:pt x="900" y="711"/>
                </a:cubicBezTo>
                <a:cubicBezTo>
                  <a:pt x="870" y="709"/>
                  <a:pt x="840" y="707"/>
                  <a:pt x="810" y="707"/>
                </a:cubicBezTo>
                <a:cubicBezTo>
                  <a:pt x="717" y="707"/>
                  <a:pt x="624" y="718"/>
                  <a:pt x="534" y="742"/>
                </a:cubicBezTo>
                <a:cubicBezTo>
                  <a:pt x="415" y="777"/>
                  <a:pt x="305" y="834"/>
                  <a:pt x="216" y="909"/>
                </a:cubicBezTo>
                <a:cubicBezTo>
                  <a:pt x="124" y="989"/>
                  <a:pt x="49" y="1086"/>
                  <a:pt x="0" y="1187"/>
                </a:cubicBezTo>
                <a:cubicBezTo>
                  <a:pt x="75" y="1099"/>
                  <a:pt x="159" y="1024"/>
                  <a:pt x="256" y="967"/>
                </a:cubicBezTo>
                <a:cubicBezTo>
                  <a:pt x="300" y="936"/>
                  <a:pt x="353" y="914"/>
                  <a:pt x="402" y="892"/>
                </a:cubicBezTo>
                <a:cubicBezTo>
                  <a:pt x="428" y="887"/>
                  <a:pt x="455" y="874"/>
                  <a:pt x="481" y="869"/>
                </a:cubicBezTo>
                <a:cubicBezTo>
                  <a:pt x="508" y="865"/>
                  <a:pt x="534" y="856"/>
                  <a:pt x="561" y="852"/>
                </a:cubicBezTo>
                <a:cubicBezTo>
                  <a:pt x="610" y="844"/>
                  <a:pt x="660" y="840"/>
                  <a:pt x="710" y="840"/>
                </a:cubicBezTo>
                <a:cubicBezTo>
                  <a:pt x="768" y="840"/>
                  <a:pt x="826" y="845"/>
                  <a:pt x="883" y="852"/>
                </a:cubicBezTo>
                <a:cubicBezTo>
                  <a:pt x="989" y="869"/>
                  <a:pt x="1094" y="900"/>
                  <a:pt x="1191" y="940"/>
                </a:cubicBezTo>
                <a:lnTo>
                  <a:pt x="1262" y="975"/>
                </a:lnTo>
                <a:lnTo>
                  <a:pt x="1293" y="900"/>
                </a:lnTo>
                <a:cubicBezTo>
                  <a:pt x="1355" y="759"/>
                  <a:pt x="1439" y="622"/>
                  <a:pt x="1540" y="512"/>
                </a:cubicBezTo>
                <a:cubicBezTo>
                  <a:pt x="1593" y="455"/>
                  <a:pt x="1650" y="402"/>
                  <a:pt x="1712" y="353"/>
                </a:cubicBezTo>
                <a:cubicBezTo>
                  <a:pt x="1743" y="331"/>
                  <a:pt x="1774" y="309"/>
                  <a:pt x="1805" y="287"/>
                </a:cubicBezTo>
                <a:cubicBezTo>
                  <a:pt x="1840" y="269"/>
                  <a:pt x="1871" y="247"/>
                  <a:pt x="1906" y="230"/>
                </a:cubicBezTo>
                <a:cubicBezTo>
                  <a:pt x="2043" y="159"/>
                  <a:pt x="2197" y="111"/>
                  <a:pt x="2352" y="89"/>
                </a:cubicBezTo>
                <a:cubicBezTo>
                  <a:pt x="2423" y="79"/>
                  <a:pt x="2496" y="74"/>
                  <a:pt x="2569" y="74"/>
                </a:cubicBezTo>
                <a:cubicBezTo>
                  <a:pt x="2658" y="74"/>
                  <a:pt x="2747" y="81"/>
                  <a:pt x="2837" y="93"/>
                </a:cubicBezTo>
                <a:cubicBezTo>
                  <a:pt x="2683" y="31"/>
                  <a:pt x="2515" y="0"/>
                  <a:pt x="2347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flipH="1">
            <a:off x="2740256" y="516654"/>
            <a:ext cx="492773" cy="105824"/>
          </a:xfrm>
          <a:custGeom>
            <a:avLst/>
            <a:gdLst/>
            <a:ahLst/>
            <a:cxnLst/>
            <a:rect l="l" t="t" r="r" b="b"/>
            <a:pathLst>
              <a:path w="3036" h="652" extrusionOk="0">
                <a:moveTo>
                  <a:pt x="2219" y="1"/>
                </a:moveTo>
                <a:cubicBezTo>
                  <a:pt x="2176" y="1"/>
                  <a:pt x="2134" y="3"/>
                  <a:pt x="2091" y="7"/>
                </a:cubicBezTo>
                <a:cubicBezTo>
                  <a:pt x="1919" y="21"/>
                  <a:pt x="1747" y="74"/>
                  <a:pt x="1597" y="157"/>
                </a:cubicBezTo>
                <a:cubicBezTo>
                  <a:pt x="1465" y="229"/>
                  <a:pt x="1347" y="320"/>
                  <a:pt x="1246" y="430"/>
                </a:cubicBezTo>
                <a:lnTo>
                  <a:pt x="1246" y="430"/>
                </a:lnTo>
                <a:cubicBezTo>
                  <a:pt x="1168" y="373"/>
                  <a:pt x="1087" y="327"/>
                  <a:pt x="997" y="285"/>
                </a:cubicBezTo>
                <a:cubicBezTo>
                  <a:pt x="887" y="237"/>
                  <a:pt x="768" y="210"/>
                  <a:pt x="644" y="202"/>
                </a:cubicBezTo>
                <a:cubicBezTo>
                  <a:pt x="632" y="201"/>
                  <a:pt x="620" y="201"/>
                  <a:pt x="608" y="201"/>
                </a:cubicBezTo>
                <a:cubicBezTo>
                  <a:pt x="497" y="201"/>
                  <a:pt x="386" y="220"/>
                  <a:pt x="287" y="263"/>
                </a:cubicBezTo>
                <a:cubicBezTo>
                  <a:pt x="177" y="307"/>
                  <a:pt x="80" y="374"/>
                  <a:pt x="0" y="457"/>
                </a:cubicBezTo>
                <a:cubicBezTo>
                  <a:pt x="97" y="396"/>
                  <a:pt x="203" y="352"/>
                  <a:pt x="309" y="329"/>
                </a:cubicBezTo>
                <a:cubicBezTo>
                  <a:pt x="362" y="316"/>
                  <a:pt x="419" y="312"/>
                  <a:pt x="472" y="307"/>
                </a:cubicBezTo>
                <a:lnTo>
                  <a:pt x="556" y="307"/>
                </a:lnTo>
                <a:cubicBezTo>
                  <a:pt x="583" y="312"/>
                  <a:pt x="609" y="312"/>
                  <a:pt x="635" y="316"/>
                </a:cubicBezTo>
                <a:cubicBezTo>
                  <a:pt x="741" y="329"/>
                  <a:pt x="843" y="369"/>
                  <a:pt x="940" y="418"/>
                </a:cubicBezTo>
                <a:cubicBezTo>
                  <a:pt x="1037" y="466"/>
                  <a:pt x="1130" y="528"/>
                  <a:pt x="1205" y="599"/>
                </a:cubicBezTo>
                <a:lnTo>
                  <a:pt x="1266" y="651"/>
                </a:lnTo>
                <a:lnTo>
                  <a:pt x="1319" y="590"/>
                </a:lnTo>
                <a:cubicBezTo>
                  <a:pt x="1421" y="475"/>
                  <a:pt x="1540" y="374"/>
                  <a:pt x="1677" y="299"/>
                </a:cubicBezTo>
                <a:cubicBezTo>
                  <a:pt x="1743" y="259"/>
                  <a:pt x="1813" y="228"/>
                  <a:pt x="1884" y="202"/>
                </a:cubicBezTo>
                <a:cubicBezTo>
                  <a:pt x="1919" y="188"/>
                  <a:pt x="1959" y="175"/>
                  <a:pt x="1994" y="166"/>
                </a:cubicBezTo>
                <a:cubicBezTo>
                  <a:pt x="2034" y="157"/>
                  <a:pt x="2069" y="149"/>
                  <a:pt x="2109" y="144"/>
                </a:cubicBezTo>
                <a:cubicBezTo>
                  <a:pt x="2183" y="131"/>
                  <a:pt x="2258" y="125"/>
                  <a:pt x="2334" y="125"/>
                </a:cubicBezTo>
                <a:cubicBezTo>
                  <a:pt x="2415" y="125"/>
                  <a:pt x="2496" y="133"/>
                  <a:pt x="2577" y="149"/>
                </a:cubicBezTo>
                <a:cubicBezTo>
                  <a:pt x="2735" y="179"/>
                  <a:pt x="2885" y="232"/>
                  <a:pt x="3035" y="307"/>
                </a:cubicBezTo>
                <a:cubicBezTo>
                  <a:pt x="2912" y="197"/>
                  <a:pt x="2762" y="113"/>
                  <a:pt x="2599" y="65"/>
                </a:cubicBezTo>
                <a:cubicBezTo>
                  <a:pt x="2479" y="22"/>
                  <a:pt x="2349" y="1"/>
                  <a:pt x="2219" y="1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6029625" y="687575"/>
            <a:ext cx="428326" cy="64150"/>
          </a:xfrm>
          <a:custGeom>
            <a:avLst/>
            <a:gdLst/>
            <a:ahLst/>
            <a:cxnLst/>
            <a:rect l="l" t="t" r="r" b="b"/>
            <a:pathLst>
              <a:path w="3610" h="720" extrusionOk="0">
                <a:moveTo>
                  <a:pt x="2545" y="0"/>
                </a:moveTo>
                <a:cubicBezTo>
                  <a:pt x="2532" y="0"/>
                  <a:pt x="2519" y="1"/>
                  <a:pt x="2506" y="1"/>
                </a:cubicBezTo>
                <a:cubicBezTo>
                  <a:pt x="2304" y="10"/>
                  <a:pt x="2096" y="63"/>
                  <a:pt x="1911" y="155"/>
                </a:cubicBezTo>
                <a:cubicBezTo>
                  <a:pt x="1753" y="231"/>
                  <a:pt x="1607" y="335"/>
                  <a:pt x="1483" y="457"/>
                </a:cubicBezTo>
                <a:lnTo>
                  <a:pt x="1483" y="457"/>
                </a:lnTo>
                <a:cubicBezTo>
                  <a:pt x="1394" y="384"/>
                  <a:pt x="1297" y="326"/>
                  <a:pt x="1196" y="274"/>
                </a:cubicBezTo>
                <a:cubicBezTo>
                  <a:pt x="1068" y="208"/>
                  <a:pt x="923" y="168"/>
                  <a:pt x="782" y="151"/>
                </a:cubicBezTo>
                <a:cubicBezTo>
                  <a:pt x="750" y="148"/>
                  <a:pt x="719" y="147"/>
                  <a:pt x="688" y="147"/>
                </a:cubicBezTo>
                <a:cubicBezTo>
                  <a:pt x="574" y="147"/>
                  <a:pt x="461" y="166"/>
                  <a:pt x="354" y="204"/>
                </a:cubicBezTo>
                <a:cubicBezTo>
                  <a:pt x="221" y="248"/>
                  <a:pt x="98" y="323"/>
                  <a:pt x="1" y="420"/>
                </a:cubicBezTo>
                <a:cubicBezTo>
                  <a:pt x="120" y="354"/>
                  <a:pt x="248" y="305"/>
                  <a:pt x="376" y="279"/>
                </a:cubicBezTo>
                <a:cubicBezTo>
                  <a:pt x="442" y="266"/>
                  <a:pt x="508" y="266"/>
                  <a:pt x="570" y="261"/>
                </a:cubicBezTo>
                <a:cubicBezTo>
                  <a:pt x="605" y="266"/>
                  <a:pt x="636" y="266"/>
                  <a:pt x="667" y="270"/>
                </a:cubicBezTo>
                <a:cubicBezTo>
                  <a:pt x="702" y="274"/>
                  <a:pt x="733" y="279"/>
                  <a:pt x="764" y="283"/>
                </a:cubicBezTo>
                <a:cubicBezTo>
                  <a:pt x="887" y="310"/>
                  <a:pt x="1007" y="358"/>
                  <a:pt x="1121" y="420"/>
                </a:cubicBezTo>
                <a:cubicBezTo>
                  <a:pt x="1232" y="482"/>
                  <a:pt x="1333" y="566"/>
                  <a:pt x="1426" y="654"/>
                </a:cubicBezTo>
                <a:lnTo>
                  <a:pt x="1492" y="720"/>
                </a:lnTo>
                <a:lnTo>
                  <a:pt x="1558" y="649"/>
                </a:lnTo>
                <a:cubicBezTo>
                  <a:pt x="1686" y="517"/>
                  <a:pt x="1836" y="407"/>
                  <a:pt x="1999" y="323"/>
                </a:cubicBezTo>
                <a:cubicBezTo>
                  <a:pt x="2079" y="283"/>
                  <a:pt x="2162" y="248"/>
                  <a:pt x="2251" y="221"/>
                </a:cubicBezTo>
                <a:cubicBezTo>
                  <a:pt x="2295" y="208"/>
                  <a:pt x="2339" y="195"/>
                  <a:pt x="2383" y="186"/>
                </a:cubicBezTo>
                <a:cubicBezTo>
                  <a:pt x="2431" y="182"/>
                  <a:pt x="2476" y="168"/>
                  <a:pt x="2520" y="164"/>
                </a:cubicBezTo>
                <a:cubicBezTo>
                  <a:pt x="2574" y="159"/>
                  <a:pt x="2628" y="156"/>
                  <a:pt x="2682" y="156"/>
                </a:cubicBezTo>
                <a:cubicBezTo>
                  <a:pt x="2813" y="156"/>
                  <a:pt x="2944" y="171"/>
                  <a:pt x="3076" y="199"/>
                </a:cubicBezTo>
                <a:cubicBezTo>
                  <a:pt x="3261" y="243"/>
                  <a:pt x="3437" y="314"/>
                  <a:pt x="3609" y="411"/>
                </a:cubicBezTo>
                <a:cubicBezTo>
                  <a:pt x="3468" y="274"/>
                  <a:pt x="3296" y="173"/>
                  <a:pt x="3106" y="98"/>
                </a:cubicBezTo>
                <a:cubicBezTo>
                  <a:pt x="2929" y="32"/>
                  <a:pt x="2739" y="0"/>
                  <a:pt x="2545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"/>
          <p:cNvGrpSpPr/>
          <p:nvPr/>
        </p:nvGrpSpPr>
        <p:grpSpPr>
          <a:xfrm rot="10800000" flipH="1">
            <a:off x="7545425" y="4088945"/>
            <a:ext cx="2060829" cy="2040225"/>
            <a:chOff x="5557425" y="4657400"/>
            <a:chExt cx="120025" cy="118825"/>
          </a:xfrm>
        </p:grpSpPr>
        <p:sp>
          <p:nvSpPr>
            <p:cNvPr id="205" name="Google Shape;205;p2"/>
            <p:cNvSpPr/>
            <p:nvPr/>
          </p:nvSpPr>
          <p:spPr>
            <a:xfrm>
              <a:off x="5557425" y="4657400"/>
              <a:ext cx="120025" cy="118825"/>
            </a:xfrm>
            <a:custGeom>
              <a:avLst/>
              <a:gdLst/>
              <a:ahLst/>
              <a:cxnLst/>
              <a:rect l="l" t="t" r="r" b="b"/>
              <a:pathLst>
                <a:path w="4801" h="4753" extrusionOk="0">
                  <a:moveTo>
                    <a:pt x="2621" y="1196"/>
                  </a:moveTo>
                  <a:cubicBezTo>
                    <a:pt x="2489" y="1214"/>
                    <a:pt x="2268" y="914"/>
                    <a:pt x="2008" y="808"/>
                  </a:cubicBezTo>
                  <a:cubicBezTo>
                    <a:pt x="1748" y="698"/>
                    <a:pt x="1708" y="680"/>
                    <a:pt x="1558" y="579"/>
                  </a:cubicBezTo>
                  <a:cubicBezTo>
                    <a:pt x="1408" y="473"/>
                    <a:pt x="1391" y="544"/>
                    <a:pt x="1152" y="698"/>
                  </a:cubicBezTo>
                  <a:cubicBezTo>
                    <a:pt x="910" y="857"/>
                    <a:pt x="676" y="1126"/>
                    <a:pt x="654" y="1214"/>
                  </a:cubicBezTo>
                  <a:cubicBezTo>
                    <a:pt x="636" y="1298"/>
                    <a:pt x="764" y="1214"/>
                    <a:pt x="1130" y="1223"/>
                  </a:cubicBezTo>
                  <a:cubicBezTo>
                    <a:pt x="1501" y="1236"/>
                    <a:pt x="2251" y="1541"/>
                    <a:pt x="2335" y="1589"/>
                  </a:cubicBezTo>
                  <a:cubicBezTo>
                    <a:pt x="2418" y="1642"/>
                    <a:pt x="2471" y="1699"/>
                    <a:pt x="2343" y="1774"/>
                  </a:cubicBezTo>
                  <a:cubicBezTo>
                    <a:pt x="2215" y="1849"/>
                    <a:pt x="1867" y="1558"/>
                    <a:pt x="1554" y="1514"/>
                  </a:cubicBezTo>
                  <a:cubicBezTo>
                    <a:pt x="1241" y="1466"/>
                    <a:pt x="852" y="1519"/>
                    <a:pt x="813" y="1505"/>
                  </a:cubicBezTo>
                  <a:cubicBezTo>
                    <a:pt x="773" y="1492"/>
                    <a:pt x="711" y="1457"/>
                    <a:pt x="526" y="1527"/>
                  </a:cubicBezTo>
                  <a:cubicBezTo>
                    <a:pt x="341" y="1594"/>
                    <a:pt x="67" y="2260"/>
                    <a:pt x="67" y="2405"/>
                  </a:cubicBezTo>
                  <a:cubicBezTo>
                    <a:pt x="67" y="2551"/>
                    <a:pt x="120" y="2401"/>
                    <a:pt x="371" y="2304"/>
                  </a:cubicBezTo>
                  <a:cubicBezTo>
                    <a:pt x="627" y="2207"/>
                    <a:pt x="1624" y="2088"/>
                    <a:pt x="1801" y="2136"/>
                  </a:cubicBezTo>
                  <a:cubicBezTo>
                    <a:pt x="1982" y="2185"/>
                    <a:pt x="2065" y="2264"/>
                    <a:pt x="1968" y="2374"/>
                  </a:cubicBezTo>
                  <a:cubicBezTo>
                    <a:pt x="1871" y="2489"/>
                    <a:pt x="1708" y="2344"/>
                    <a:pt x="1254" y="2348"/>
                  </a:cubicBezTo>
                  <a:cubicBezTo>
                    <a:pt x="795" y="2348"/>
                    <a:pt x="204" y="2520"/>
                    <a:pt x="120" y="2586"/>
                  </a:cubicBezTo>
                  <a:cubicBezTo>
                    <a:pt x="32" y="2652"/>
                    <a:pt x="14" y="3213"/>
                    <a:pt x="23" y="3283"/>
                  </a:cubicBezTo>
                  <a:cubicBezTo>
                    <a:pt x="32" y="3358"/>
                    <a:pt x="155" y="3102"/>
                    <a:pt x="385" y="2921"/>
                  </a:cubicBezTo>
                  <a:cubicBezTo>
                    <a:pt x="610" y="2741"/>
                    <a:pt x="1183" y="2802"/>
                    <a:pt x="1342" y="2917"/>
                  </a:cubicBezTo>
                  <a:cubicBezTo>
                    <a:pt x="1496" y="3036"/>
                    <a:pt x="1404" y="3058"/>
                    <a:pt x="1086" y="3191"/>
                  </a:cubicBezTo>
                  <a:cubicBezTo>
                    <a:pt x="773" y="3323"/>
                    <a:pt x="221" y="3499"/>
                    <a:pt x="111" y="3685"/>
                  </a:cubicBezTo>
                  <a:cubicBezTo>
                    <a:pt x="1" y="3866"/>
                    <a:pt x="367" y="4563"/>
                    <a:pt x="349" y="4589"/>
                  </a:cubicBezTo>
                  <a:cubicBezTo>
                    <a:pt x="332" y="4620"/>
                    <a:pt x="495" y="4545"/>
                    <a:pt x="724" y="4545"/>
                  </a:cubicBezTo>
                  <a:cubicBezTo>
                    <a:pt x="954" y="4549"/>
                    <a:pt x="1474" y="4752"/>
                    <a:pt x="1682" y="4554"/>
                  </a:cubicBezTo>
                  <a:cubicBezTo>
                    <a:pt x="1889" y="4360"/>
                    <a:pt x="2004" y="3932"/>
                    <a:pt x="2079" y="3676"/>
                  </a:cubicBezTo>
                  <a:cubicBezTo>
                    <a:pt x="2154" y="3420"/>
                    <a:pt x="2193" y="3296"/>
                    <a:pt x="2313" y="3261"/>
                  </a:cubicBezTo>
                  <a:cubicBezTo>
                    <a:pt x="2427" y="3221"/>
                    <a:pt x="2396" y="3341"/>
                    <a:pt x="2282" y="3707"/>
                  </a:cubicBezTo>
                  <a:cubicBezTo>
                    <a:pt x="2167" y="4073"/>
                    <a:pt x="1929" y="4576"/>
                    <a:pt x="1814" y="4646"/>
                  </a:cubicBezTo>
                  <a:cubicBezTo>
                    <a:pt x="1699" y="4721"/>
                    <a:pt x="2154" y="4633"/>
                    <a:pt x="2370" y="4580"/>
                  </a:cubicBezTo>
                  <a:cubicBezTo>
                    <a:pt x="2586" y="4532"/>
                    <a:pt x="2498" y="4527"/>
                    <a:pt x="2582" y="4315"/>
                  </a:cubicBezTo>
                  <a:cubicBezTo>
                    <a:pt x="2670" y="4099"/>
                    <a:pt x="2943" y="3173"/>
                    <a:pt x="2943" y="3032"/>
                  </a:cubicBezTo>
                  <a:cubicBezTo>
                    <a:pt x="2943" y="2895"/>
                    <a:pt x="2965" y="2882"/>
                    <a:pt x="3067" y="2966"/>
                  </a:cubicBezTo>
                  <a:cubicBezTo>
                    <a:pt x="3164" y="3049"/>
                    <a:pt x="3023" y="3442"/>
                    <a:pt x="2939" y="3980"/>
                  </a:cubicBezTo>
                  <a:cubicBezTo>
                    <a:pt x="2851" y="4518"/>
                    <a:pt x="2723" y="4435"/>
                    <a:pt x="2635" y="4510"/>
                  </a:cubicBezTo>
                  <a:cubicBezTo>
                    <a:pt x="2542" y="4585"/>
                    <a:pt x="2864" y="4510"/>
                    <a:pt x="3045" y="4483"/>
                  </a:cubicBezTo>
                  <a:cubicBezTo>
                    <a:pt x="3226" y="4461"/>
                    <a:pt x="3565" y="4174"/>
                    <a:pt x="3640" y="4016"/>
                  </a:cubicBezTo>
                  <a:cubicBezTo>
                    <a:pt x="3720" y="3857"/>
                    <a:pt x="3574" y="2917"/>
                    <a:pt x="3557" y="2767"/>
                  </a:cubicBezTo>
                  <a:cubicBezTo>
                    <a:pt x="3543" y="2617"/>
                    <a:pt x="3610" y="2635"/>
                    <a:pt x="3799" y="2882"/>
                  </a:cubicBezTo>
                  <a:cubicBezTo>
                    <a:pt x="3989" y="3129"/>
                    <a:pt x="3874" y="3632"/>
                    <a:pt x="3896" y="3777"/>
                  </a:cubicBezTo>
                  <a:cubicBezTo>
                    <a:pt x="3914" y="3918"/>
                    <a:pt x="4139" y="3671"/>
                    <a:pt x="4355" y="3283"/>
                  </a:cubicBezTo>
                  <a:cubicBezTo>
                    <a:pt x="4567" y="2891"/>
                    <a:pt x="4655" y="2529"/>
                    <a:pt x="4637" y="2458"/>
                  </a:cubicBezTo>
                  <a:cubicBezTo>
                    <a:pt x="4615" y="2388"/>
                    <a:pt x="4479" y="2246"/>
                    <a:pt x="4483" y="2202"/>
                  </a:cubicBezTo>
                  <a:cubicBezTo>
                    <a:pt x="4492" y="2154"/>
                    <a:pt x="4682" y="2357"/>
                    <a:pt x="4739" y="2405"/>
                  </a:cubicBezTo>
                  <a:cubicBezTo>
                    <a:pt x="4801" y="2449"/>
                    <a:pt x="4792" y="2308"/>
                    <a:pt x="4770" y="2202"/>
                  </a:cubicBezTo>
                  <a:cubicBezTo>
                    <a:pt x="4748" y="2101"/>
                    <a:pt x="4470" y="1739"/>
                    <a:pt x="4170" y="1624"/>
                  </a:cubicBezTo>
                  <a:cubicBezTo>
                    <a:pt x="3874" y="1510"/>
                    <a:pt x="3605" y="1929"/>
                    <a:pt x="3495" y="1739"/>
                  </a:cubicBezTo>
                  <a:cubicBezTo>
                    <a:pt x="3429" y="1624"/>
                    <a:pt x="3676" y="1466"/>
                    <a:pt x="3742" y="1196"/>
                  </a:cubicBezTo>
                  <a:cubicBezTo>
                    <a:pt x="3808" y="923"/>
                    <a:pt x="3614" y="747"/>
                    <a:pt x="3120" y="372"/>
                  </a:cubicBezTo>
                  <a:cubicBezTo>
                    <a:pt x="2626" y="1"/>
                    <a:pt x="2427" y="120"/>
                    <a:pt x="2189" y="164"/>
                  </a:cubicBezTo>
                  <a:cubicBezTo>
                    <a:pt x="1951" y="208"/>
                    <a:pt x="1602" y="438"/>
                    <a:pt x="1642" y="433"/>
                  </a:cubicBezTo>
                  <a:cubicBezTo>
                    <a:pt x="1677" y="433"/>
                    <a:pt x="1814" y="455"/>
                    <a:pt x="2092" y="552"/>
                  </a:cubicBezTo>
                  <a:cubicBezTo>
                    <a:pt x="2370" y="645"/>
                    <a:pt x="2555" y="901"/>
                    <a:pt x="2652" y="1126"/>
                  </a:cubicBezTo>
                  <a:cubicBezTo>
                    <a:pt x="2652" y="1126"/>
                    <a:pt x="2758" y="1179"/>
                    <a:pt x="2621" y="119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565825" y="4695250"/>
              <a:ext cx="111625" cy="80975"/>
            </a:xfrm>
            <a:custGeom>
              <a:avLst/>
              <a:gdLst/>
              <a:ahLst/>
              <a:cxnLst/>
              <a:rect l="l" t="t" r="r" b="b"/>
              <a:pathLst>
                <a:path w="4465" h="3239" extrusionOk="0">
                  <a:moveTo>
                    <a:pt x="1346" y="3040"/>
                  </a:moveTo>
                  <a:cubicBezTo>
                    <a:pt x="1557" y="2846"/>
                    <a:pt x="1668" y="2418"/>
                    <a:pt x="1743" y="2162"/>
                  </a:cubicBezTo>
                  <a:cubicBezTo>
                    <a:pt x="1822" y="1906"/>
                    <a:pt x="1857" y="1787"/>
                    <a:pt x="1977" y="1747"/>
                  </a:cubicBezTo>
                  <a:cubicBezTo>
                    <a:pt x="2091" y="1712"/>
                    <a:pt x="2060" y="1827"/>
                    <a:pt x="1946" y="2193"/>
                  </a:cubicBezTo>
                  <a:cubicBezTo>
                    <a:pt x="1831" y="2559"/>
                    <a:pt x="1593" y="3062"/>
                    <a:pt x="1478" y="3132"/>
                  </a:cubicBezTo>
                  <a:cubicBezTo>
                    <a:pt x="1363" y="3207"/>
                    <a:pt x="1818" y="3119"/>
                    <a:pt x="2034" y="3066"/>
                  </a:cubicBezTo>
                  <a:cubicBezTo>
                    <a:pt x="2250" y="3018"/>
                    <a:pt x="2162" y="3013"/>
                    <a:pt x="2246" y="2801"/>
                  </a:cubicBezTo>
                  <a:cubicBezTo>
                    <a:pt x="2334" y="2590"/>
                    <a:pt x="2607" y="1659"/>
                    <a:pt x="2607" y="1522"/>
                  </a:cubicBezTo>
                  <a:cubicBezTo>
                    <a:pt x="2607" y="1381"/>
                    <a:pt x="2629" y="1372"/>
                    <a:pt x="2731" y="1452"/>
                  </a:cubicBezTo>
                  <a:cubicBezTo>
                    <a:pt x="2832" y="1535"/>
                    <a:pt x="2691" y="1928"/>
                    <a:pt x="2603" y="2466"/>
                  </a:cubicBezTo>
                  <a:cubicBezTo>
                    <a:pt x="2515" y="3004"/>
                    <a:pt x="2387" y="2921"/>
                    <a:pt x="2299" y="2996"/>
                  </a:cubicBezTo>
                  <a:cubicBezTo>
                    <a:pt x="2206" y="3071"/>
                    <a:pt x="2528" y="2996"/>
                    <a:pt x="2709" y="2969"/>
                  </a:cubicBezTo>
                  <a:cubicBezTo>
                    <a:pt x="2890" y="2947"/>
                    <a:pt x="3229" y="2660"/>
                    <a:pt x="3304" y="2502"/>
                  </a:cubicBezTo>
                  <a:cubicBezTo>
                    <a:pt x="3384" y="2343"/>
                    <a:pt x="3238" y="1403"/>
                    <a:pt x="3221" y="1253"/>
                  </a:cubicBezTo>
                  <a:cubicBezTo>
                    <a:pt x="3207" y="1107"/>
                    <a:pt x="3274" y="1125"/>
                    <a:pt x="3463" y="1368"/>
                  </a:cubicBezTo>
                  <a:cubicBezTo>
                    <a:pt x="3653" y="1615"/>
                    <a:pt x="3538" y="2118"/>
                    <a:pt x="3560" y="2263"/>
                  </a:cubicBezTo>
                  <a:cubicBezTo>
                    <a:pt x="3578" y="2404"/>
                    <a:pt x="3807" y="2157"/>
                    <a:pt x="4019" y="1769"/>
                  </a:cubicBezTo>
                  <a:cubicBezTo>
                    <a:pt x="4231" y="1377"/>
                    <a:pt x="4324" y="1019"/>
                    <a:pt x="4301" y="944"/>
                  </a:cubicBezTo>
                  <a:cubicBezTo>
                    <a:pt x="4279" y="874"/>
                    <a:pt x="4143" y="732"/>
                    <a:pt x="4151" y="688"/>
                  </a:cubicBezTo>
                  <a:cubicBezTo>
                    <a:pt x="4156" y="640"/>
                    <a:pt x="4346" y="843"/>
                    <a:pt x="4403" y="891"/>
                  </a:cubicBezTo>
                  <a:cubicBezTo>
                    <a:pt x="4465" y="935"/>
                    <a:pt x="4456" y="794"/>
                    <a:pt x="4434" y="688"/>
                  </a:cubicBezTo>
                  <a:cubicBezTo>
                    <a:pt x="4412" y="587"/>
                    <a:pt x="4134" y="225"/>
                    <a:pt x="3838" y="110"/>
                  </a:cubicBezTo>
                  <a:cubicBezTo>
                    <a:pt x="3547" y="0"/>
                    <a:pt x="3287" y="388"/>
                    <a:pt x="3168" y="238"/>
                  </a:cubicBezTo>
                  <a:lnTo>
                    <a:pt x="97" y="2969"/>
                  </a:lnTo>
                  <a:lnTo>
                    <a:pt x="9" y="3079"/>
                  </a:lnTo>
                  <a:cubicBezTo>
                    <a:pt x="0" y="3106"/>
                    <a:pt x="163" y="3031"/>
                    <a:pt x="388" y="3031"/>
                  </a:cubicBezTo>
                  <a:cubicBezTo>
                    <a:pt x="618" y="3035"/>
                    <a:pt x="1138" y="3238"/>
                    <a:pt x="1346" y="304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568250" y="4666350"/>
              <a:ext cx="93550" cy="103150"/>
            </a:xfrm>
            <a:custGeom>
              <a:avLst/>
              <a:gdLst/>
              <a:ahLst/>
              <a:cxnLst/>
              <a:rect l="l" t="t" r="r" b="b"/>
              <a:pathLst>
                <a:path w="3742" h="4126" extrusionOk="0">
                  <a:moveTo>
                    <a:pt x="2638" y="1840"/>
                  </a:moveTo>
                  <a:cubicBezTo>
                    <a:pt x="2705" y="1778"/>
                    <a:pt x="2775" y="1721"/>
                    <a:pt x="2846" y="1659"/>
                  </a:cubicBezTo>
                  <a:cubicBezTo>
                    <a:pt x="3529" y="1871"/>
                    <a:pt x="3693" y="2109"/>
                    <a:pt x="3719" y="2855"/>
                  </a:cubicBezTo>
                  <a:cubicBezTo>
                    <a:pt x="3724" y="2978"/>
                    <a:pt x="3719" y="2885"/>
                    <a:pt x="3728" y="3009"/>
                  </a:cubicBezTo>
                  <a:cubicBezTo>
                    <a:pt x="3732" y="2925"/>
                    <a:pt x="3732" y="2938"/>
                    <a:pt x="3737" y="2855"/>
                  </a:cubicBezTo>
                  <a:cubicBezTo>
                    <a:pt x="3741" y="2109"/>
                    <a:pt x="3547" y="1840"/>
                    <a:pt x="2885" y="1619"/>
                  </a:cubicBezTo>
                  <a:cubicBezTo>
                    <a:pt x="2960" y="1558"/>
                    <a:pt x="3035" y="1496"/>
                    <a:pt x="3110" y="1434"/>
                  </a:cubicBezTo>
                  <a:cubicBezTo>
                    <a:pt x="3132" y="1412"/>
                    <a:pt x="3137" y="1381"/>
                    <a:pt x="3115" y="1359"/>
                  </a:cubicBezTo>
                  <a:lnTo>
                    <a:pt x="3115" y="1359"/>
                  </a:lnTo>
                  <a:cubicBezTo>
                    <a:pt x="3097" y="1333"/>
                    <a:pt x="3062" y="1333"/>
                    <a:pt x="3040" y="1350"/>
                  </a:cubicBezTo>
                  <a:cubicBezTo>
                    <a:pt x="2987" y="1394"/>
                    <a:pt x="2938" y="1438"/>
                    <a:pt x="2890" y="1483"/>
                  </a:cubicBezTo>
                  <a:cubicBezTo>
                    <a:pt x="2899" y="944"/>
                    <a:pt x="2568" y="340"/>
                    <a:pt x="2113" y="66"/>
                  </a:cubicBezTo>
                  <a:cubicBezTo>
                    <a:pt x="2065" y="36"/>
                    <a:pt x="2034" y="22"/>
                    <a:pt x="1981" y="0"/>
                  </a:cubicBezTo>
                  <a:lnTo>
                    <a:pt x="2021" y="22"/>
                  </a:lnTo>
                  <a:cubicBezTo>
                    <a:pt x="2515" y="314"/>
                    <a:pt x="2881" y="949"/>
                    <a:pt x="2837" y="1527"/>
                  </a:cubicBezTo>
                  <a:cubicBezTo>
                    <a:pt x="2780" y="1580"/>
                    <a:pt x="2718" y="1633"/>
                    <a:pt x="2660" y="1686"/>
                  </a:cubicBezTo>
                  <a:cubicBezTo>
                    <a:pt x="2290" y="1099"/>
                    <a:pt x="1690" y="861"/>
                    <a:pt x="1068" y="631"/>
                  </a:cubicBezTo>
                  <a:cubicBezTo>
                    <a:pt x="997" y="605"/>
                    <a:pt x="949" y="587"/>
                    <a:pt x="883" y="556"/>
                  </a:cubicBezTo>
                  <a:cubicBezTo>
                    <a:pt x="949" y="600"/>
                    <a:pt x="984" y="613"/>
                    <a:pt x="1059" y="644"/>
                  </a:cubicBezTo>
                  <a:cubicBezTo>
                    <a:pt x="1672" y="900"/>
                    <a:pt x="2263" y="1125"/>
                    <a:pt x="2621" y="1721"/>
                  </a:cubicBezTo>
                  <a:cubicBezTo>
                    <a:pt x="2599" y="1738"/>
                    <a:pt x="2581" y="1756"/>
                    <a:pt x="2563" y="1774"/>
                  </a:cubicBezTo>
                  <a:cubicBezTo>
                    <a:pt x="2559" y="1769"/>
                    <a:pt x="2555" y="1769"/>
                    <a:pt x="2555" y="1765"/>
                  </a:cubicBezTo>
                  <a:lnTo>
                    <a:pt x="2524" y="1805"/>
                  </a:lnTo>
                  <a:lnTo>
                    <a:pt x="2524" y="1805"/>
                  </a:lnTo>
                  <a:cubicBezTo>
                    <a:pt x="2435" y="1888"/>
                    <a:pt x="2347" y="1968"/>
                    <a:pt x="2259" y="2047"/>
                  </a:cubicBezTo>
                  <a:cubicBezTo>
                    <a:pt x="2100" y="1716"/>
                    <a:pt x="1619" y="1584"/>
                    <a:pt x="1280" y="1522"/>
                  </a:cubicBezTo>
                  <a:cubicBezTo>
                    <a:pt x="1063" y="1483"/>
                    <a:pt x="556" y="1430"/>
                    <a:pt x="349" y="1518"/>
                  </a:cubicBezTo>
                  <a:lnTo>
                    <a:pt x="291" y="1549"/>
                  </a:lnTo>
                  <a:cubicBezTo>
                    <a:pt x="450" y="1483"/>
                    <a:pt x="631" y="1487"/>
                    <a:pt x="803" y="1496"/>
                  </a:cubicBezTo>
                  <a:cubicBezTo>
                    <a:pt x="1218" y="1518"/>
                    <a:pt x="2025" y="1655"/>
                    <a:pt x="2215" y="2074"/>
                  </a:cubicBezTo>
                  <a:lnTo>
                    <a:pt x="2241" y="2065"/>
                  </a:lnTo>
                  <a:cubicBezTo>
                    <a:pt x="2087" y="2206"/>
                    <a:pt x="1932" y="2347"/>
                    <a:pt x="1782" y="2488"/>
                  </a:cubicBezTo>
                  <a:cubicBezTo>
                    <a:pt x="1747" y="2515"/>
                    <a:pt x="1716" y="2546"/>
                    <a:pt x="1681" y="2577"/>
                  </a:cubicBezTo>
                  <a:cubicBezTo>
                    <a:pt x="1258" y="2325"/>
                    <a:pt x="688" y="2184"/>
                    <a:pt x="194" y="2299"/>
                  </a:cubicBezTo>
                  <a:lnTo>
                    <a:pt x="260" y="2294"/>
                  </a:lnTo>
                  <a:cubicBezTo>
                    <a:pt x="759" y="2250"/>
                    <a:pt x="1218" y="2352"/>
                    <a:pt x="1641" y="2612"/>
                  </a:cubicBezTo>
                  <a:cubicBezTo>
                    <a:pt x="1108" y="3102"/>
                    <a:pt x="560" y="3596"/>
                    <a:pt x="35" y="4090"/>
                  </a:cubicBezTo>
                  <a:cubicBezTo>
                    <a:pt x="9" y="4116"/>
                    <a:pt x="18" y="4107"/>
                    <a:pt x="0" y="4125"/>
                  </a:cubicBezTo>
                  <a:cubicBezTo>
                    <a:pt x="49" y="4107"/>
                    <a:pt x="163" y="4006"/>
                    <a:pt x="208" y="3966"/>
                  </a:cubicBezTo>
                  <a:cubicBezTo>
                    <a:pt x="781" y="3490"/>
                    <a:pt x="1346" y="2978"/>
                    <a:pt x="1906" y="2488"/>
                  </a:cubicBezTo>
                  <a:cubicBezTo>
                    <a:pt x="1919" y="2475"/>
                    <a:pt x="1928" y="2466"/>
                    <a:pt x="1941" y="2458"/>
                  </a:cubicBezTo>
                  <a:cubicBezTo>
                    <a:pt x="2290" y="2930"/>
                    <a:pt x="2197" y="3322"/>
                    <a:pt x="1963" y="3843"/>
                  </a:cubicBezTo>
                  <a:cubicBezTo>
                    <a:pt x="1928" y="3922"/>
                    <a:pt x="1941" y="3891"/>
                    <a:pt x="1910" y="3971"/>
                  </a:cubicBezTo>
                  <a:cubicBezTo>
                    <a:pt x="2215" y="3415"/>
                    <a:pt x="2360" y="2952"/>
                    <a:pt x="1977" y="2422"/>
                  </a:cubicBezTo>
                  <a:cubicBezTo>
                    <a:pt x="2184" y="2241"/>
                    <a:pt x="2391" y="2056"/>
                    <a:pt x="2599" y="1871"/>
                  </a:cubicBezTo>
                  <a:cubicBezTo>
                    <a:pt x="2987" y="2237"/>
                    <a:pt x="2996" y="2758"/>
                    <a:pt x="2912" y="3274"/>
                  </a:cubicBezTo>
                  <a:cubicBezTo>
                    <a:pt x="2890" y="3419"/>
                    <a:pt x="2855" y="3552"/>
                    <a:pt x="2828" y="3693"/>
                  </a:cubicBezTo>
                  <a:cubicBezTo>
                    <a:pt x="2881" y="3538"/>
                    <a:pt x="2916" y="3375"/>
                    <a:pt x="2947" y="3212"/>
                  </a:cubicBezTo>
                  <a:cubicBezTo>
                    <a:pt x="3035" y="2705"/>
                    <a:pt x="3013" y="2202"/>
                    <a:pt x="2638" y="184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"/>
          <p:cNvSpPr txBox="1">
            <a:spLocks noGrp="1"/>
          </p:cNvSpPr>
          <p:nvPr>
            <p:ph type="subTitle" idx="1"/>
          </p:nvPr>
        </p:nvSpPr>
        <p:spPr>
          <a:xfrm>
            <a:off x="1677750" y="2947612"/>
            <a:ext cx="57885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/>
          <p:nvPr/>
        </p:nvSpPr>
        <p:spPr>
          <a:xfrm>
            <a:off x="-114582" y="1929697"/>
            <a:ext cx="2754260" cy="1154202"/>
          </a:xfrm>
          <a:custGeom>
            <a:avLst/>
            <a:gdLst/>
            <a:ahLst/>
            <a:cxnLst/>
            <a:rect l="l" t="t" r="r" b="b"/>
            <a:pathLst>
              <a:path w="8149" h="3415" extrusionOk="0">
                <a:moveTo>
                  <a:pt x="2936" y="0"/>
                </a:moveTo>
                <a:cubicBezTo>
                  <a:pt x="2862" y="0"/>
                  <a:pt x="2777" y="11"/>
                  <a:pt x="2678" y="35"/>
                </a:cubicBezTo>
                <a:cubicBezTo>
                  <a:pt x="2038" y="199"/>
                  <a:pt x="1125" y="521"/>
                  <a:pt x="1288" y="949"/>
                </a:cubicBezTo>
                <a:cubicBezTo>
                  <a:pt x="1447" y="1376"/>
                  <a:pt x="1663" y="2021"/>
                  <a:pt x="1447" y="2179"/>
                </a:cubicBezTo>
                <a:cubicBezTo>
                  <a:pt x="1231" y="2343"/>
                  <a:pt x="1019" y="2448"/>
                  <a:pt x="803" y="2554"/>
                </a:cubicBezTo>
                <a:cubicBezTo>
                  <a:pt x="591" y="2660"/>
                  <a:pt x="538" y="2823"/>
                  <a:pt x="538" y="2823"/>
                </a:cubicBezTo>
                <a:lnTo>
                  <a:pt x="163" y="3145"/>
                </a:lnTo>
                <a:lnTo>
                  <a:pt x="0" y="3415"/>
                </a:lnTo>
                <a:lnTo>
                  <a:pt x="538" y="3145"/>
                </a:lnTo>
                <a:cubicBezTo>
                  <a:pt x="538" y="3145"/>
                  <a:pt x="2894" y="2179"/>
                  <a:pt x="3485" y="2179"/>
                </a:cubicBezTo>
                <a:cubicBezTo>
                  <a:pt x="4072" y="2179"/>
                  <a:pt x="4985" y="1698"/>
                  <a:pt x="5576" y="1535"/>
                </a:cubicBezTo>
                <a:cubicBezTo>
                  <a:pt x="6163" y="1376"/>
                  <a:pt x="7023" y="1160"/>
                  <a:pt x="7288" y="1001"/>
                </a:cubicBezTo>
                <a:cubicBezTo>
                  <a:pt x="7557" y="838"/>
                  <a:pt x="8148" y="627"/>
                  <a:pt x="8148" y="626"/>
                </a:cubicBezTo>
                <a:lnTo>
                  <a:pt x="8148" y="626"/>
                </a:lnTo>
                <a:cubicBezTo>
                  <a:pt x="8148" y="627"/>
                  <a:pt x="7182" y="896"/>
                  <a:pt x="6860" y="896"/>
                </a:cubicBezTo>
                <a:cubicBezTo>
                  <a:pt x="6592" y="896"/>
                  <a:pt x="6510" y="1079"/>
                  <a:pt x="6212" y="1079"/>
                </a:cubicBezTo>
                <a:cubicBezTo>
                  <a:pt x="6153" y="1079"/>
                  <a:pt x="6084" y="1072"/>
                  <a:pt x="6004" y="1054"/>
                </a:cubicBezTo>
                <a:cubicBezTo>
                  <a:pt x="5872" y="1026"/>
                  <a:pt x="5761" y="1020"/>
                  <a:pt x="5667" y="1020"/>
                </a:cubicBezTo>
                <a:cubicBezTo>
                  <a:pt x="5612" y="1020"/>
                  <a:pt x="5563" y="1022"/>
                  <a:pt x="5521" y="1022"/>
                </a:cubicBezTo>
                <a:cubicBezTo>
                  <a:pt x="5366" y="1022"/>
                  <a:pt x="5284" y="999"/>
                  <a:pt x="5254" y="785"/>
                </a:cubicBezTo>
                <a:cubicBezTo>
                  <a:pt x="5212" y="487"/>
                  <a:pt x="5167" y="325"/>
                  <a:pt x="4961" y="325"/>
                </a:cubicBezTo>
                <a:cubicBezTo>
                  <a:pt x="4909" y="325"/>
                  <a:pt x="4845" y="336"/>
                  <a:pt x="4769" y="357"/>
                </a:cubicBezTo>
                <a:cubicBezTo>
                  <a:pt x="4410" y="459"/>
                  <a:pt x="4544" y="1005"/>
                  <a:pt x="4320" y="1005"/>
                </a:cubicBezTo>
                <a:cubicBezTo>
                  <a:pt x="4310" y="1005"/>
                  <a:pt x="4300" y="1004"/>
                  <a:pt x="4288" y="1001"/>
                </a:cubicBezTo>
                <a:cubicBezTo>
                  <a:pt x="4019" y="949"/>
                  <a:pt x="4235" y="521"/>
                  <a:pt x="3807" y="410"/>
                </a:cubicBezTo>
                <a:cubicBezTo>
                  <a:pt x="3441" y="321"/>
                  <a:pt x="3347" y="0"/>
                  <a:pt x="2936" y="0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2"/>
          <p:cNvSpPr/>
          <p:nvPr/>
        </p:nvSpPr>
        <p:spPr>
          <a:xfrm>
            <a:off x="1066800" y="1188525"/>
            <a:ext cx="8158145" cy="4676461"/>
          </a:xfrm>
          <a:custGeom>
            <a:avLst/>
            <a:gdLst/>
            <a:ahLst/>
            <a:cxnLst/>
            <a:rect l="l" t="t" r="r" b="b"/>
            <a:pathLst>
              <a:path w="31792" h="18224" extrusionOk="0">
                <a:moveTo>
                  <a:pt x="31261" y="0"/>
                </a:moveTo>
                <a:cubicBezTo>
                  <a:pt x="30775" y="0"/>
                  <a:pt x="30416" y="268"/>
                  <a:pt x="29669" y="321"/>
                </a:cubicBezTo>
                <a:cubicBezTo>
                  <a:pt x="28509" y="405"/>
                  <a:pt x="29215" y="828"/>
                  <a:pt x="27490" y="1424"/>
                </a:cubicBezTo>
                <a:cubicBezTo>
                  <a:pt x="25769" y="2015"/>
                  <a:pt x="24521" y="2364"/>
                  <a:pt x="24865" y="3683"/>
                </a:cubicBezTo>
                <a:cubicBezTo>
                  <a:pt x="25253" y="5192"/>
                  <a:pt x="24838" y="5134"/>
                  <a:pt x="23166" y="5293"/>
                </a:cubicBezTo>
                <a:cubicBezTo>
                  <a:pt x="22187" y="5390"/>
                  <a:pt x="22262" y="6087"/>
                  <a:pt x="22178" y="6480"/>
                </a:cubicBezTo>
                <a:cubicBezTo>
                  <a:pt x="22094" y="6877"/>
                  <a:pt x="22575" y="7049"/>
                  <a:pt x="22884" y="7358"/>
                </a:cubicBezTo>
                <a:cubicBezTo>
                  <a:pt x="23197" y="7666"/>
                  <a:pt x="22743" y="7724"/>
                  <a:pt x="22633" y="8121"/>
                </a:cubicBezTo>
                <a:cubicBezTo>
                  <a:pt x="22518" y="8518"/>
                  <a:pt x="22858" y="8628"/>
                  <a:pt x="23166" y="8686"/>
                </a:cubicBezTo>
                <a:cubicBezTo>
                  <a:pt x="23480" y="8743"/>
                  <a:pt x="23449" y="9250"/>
                  <a:pt x="23224" y="9590"/>
                </a:cubicBezTo>
                <a:cubicBezTo>
                  <a:pt x="22999" y="9930"/>
                  <a:pt x="23224" y="10353"/>
                  <a:pt x="23365" y="10635"/>
                </a:cubicBezTo>
                <a:cubicBezTo>
                  <a:pt x="23506" y="10918"/>
                  <a:pt x="23083" y="11937"/>
                  <a:pt x="23083" y="11937"/>
                </a:cubicBezTo>
                <a:cubicBezTo>
                  <a:pt x="23083" y="11937"/>
                  <a:pt x="22152" y="11937"/>
                  <a:pt x="21953" y="11963"/>
                </a:cubicBezTo>
                <a:cubicBezTo>
                  <a:pt x="21937" y="11965"/>
                  <a:pt x="21918" y="11967"/>
                  <a:pt x="21895" y="11967"/>
                </a:cubicBezTo>
                <a:cubicBezTo>
                  <a:pt x="21626" y="11967"/>
                  <a:pt x="20894" y="11826"/>
                  <a:pt x="20427" y="11566"/>
                </a:cubicBezTo>
                <a:cubicBezTo>
                  <a:pt x="20000" y="11329"/>
                  <a:pt x="19113" y="11154"/>
                  <a:pt x="18539" y="11154"/>
                </a:cubicBezTo>
                <a:cubicBezTo>
                  <a:pt x="18430" y="11154"/>
                  <a:pt x="18333" y="11160"/>
                  <a:pt x="18252" y="11174"/>
                </a:cubicBezTo>
                <a:cubicBezTo>
                  <a:pt x="17780" y="11251"/>
                  <a:pt x="17649" y="11519"/>
                  <a:pt x="17276" y="11519"/>
                </a:cubicBezTo>
                <a:cubicBezTo>
                  <a:pt x="17244" y="11519"/>
                  <a:pt x="17211" y="11518"/>
                  <a:pt x="17175" y="11513"/>
                </a:cubicBezTo>
                <a:cubicBezTo>
                  <a:pt x="16725" y="11456"/>
                  <a:pt x="16924" y="11315"/>
                  <a:pt x="16553" y="11143"/>
                </a:cubicBezTo>
                <a:cubicBezTo>
                  <a:pt x="16187" y="10975"/>
                  <a:pt x="16020" y="11059"/>
                  <a:pt x="16020" y="10212"/>
                </a:cubicBezTo>
                <a:cubicBezTo>
                  <a:pt x="16020" y="9365"/>
                  <a:pt x="15847" y="9224"/>
                  <a:pt x="15340" y="8968"/>
                </a:cubicBezTo>
                <a:cubicBezTo>
                  <a:pt x="14833" y="8716"/>
                  <a:pt x="14859" y="8827"/>
                  <a:pt x="14577" y="8461"/>
                </a:cubicBezTo>
                <a:cubicBezTo>
                  <a:pt x="14305" y="8108"/>
                  <a:pt x="13796" y="7780"/>
                  <a:pt x="12824" y="7780"/>
                </a:cubicBezTo>
                <a:cubicBezTo>
                  <a:pt x="12787" y="7780"/>
                  <a:pt x="12749" y="7780"/>
                  <a:pt x="12711" y="7781"/>
                </a:cubicBezTo>
                <a:cubicBezTo>
                  <a:pt x="11665" y="7812"/>
                  <a:pt x="11299" y="8236"/>
                  <a:pt x="10818" y="8800"/>
                </a:cubicBezTo>
                <a:cubicBezTo>
                  <a:pt x="10337" y="9365"/>
                  <a:pt x="10139" y="9140"/>
                  <a:pt x="9548" y="9590"/>
                </a:cubicBezTo>
                <a:cubicBezTo>
                  <a:pt x="8952" y="10044"/>
                  <a:pt x="9292" y="10128"/>
                  <a:pt x="9177" y="10411"/>
                </a:cubicBezTo>
                <a:cubicBezTo>
                  <a:pt x="9067" y="10693"/>
                  <a:pt x="8868" y="10635"/>
                  <a:pt x="8304" y="10666"/>
                </a:cubicBezTo>
                <a:cubicBezTo>
                  <a:pt x="7739" y="10693"/>
                  <a:pt x="7907" y="11143"/>
                  <a:pt x="7651" y="11513"/>
                </a:cubicBezTo>
                <a:cubicBezTo>
                  <a:pt x="7539" y="11677"/>
                  <a:pt x="7341" y="11756"/>
                  <a:pt x="7135" y="11756"/>
                </a:cubicBezTo>
                <a:cubicBezTo>
                  <a:pt x="6878" y="11756"/>
                  <a:pt x="6606" y="11633"/>
                  <a:pt x="6464" y="11399"/>
                </a:cubicBezTo>
                <a:cubicBezTo>
                  <a:pt x="6302" y="11126"/>
                  <a:pt x="5648" y="10889"/>
                  <a:pt x="5111" y="10889"/>
                </a:cubicBezTo>
                <a:cubicBezTo>
                  <a:pt x="4813" y="10889"/>
                  <a:pt x="4551" y="10962"/>
                  <a:pt x="4430" y="11143"/>
                </a:cubicBezTo>
                <a:cubicBezTo>
                  <a:pt x="4090" y="11655"/>
                  <a:pt x="3839" y="11655"/>
                  <a:pt x="3415" y="11738"/>
                </a:cubicBezTo>
                <a:cubicBezTo>
                  <a:pt x="2988" y="11822"/>
                  <a:pt x="2736" y="11994"/>
                  <a:pt x="2652" y="12246"/>
                </a:cubicBezTo>
                <a:cubicBezTo>
                  <a:pt x="2564" y="12502"/>
                  <a:pt x="2224" y="12585"/>
                  <a:pt x="1973" y="12753"/>
                </a:cubicBezTo>
                <a:cubicBezTo>
                  <a:pt x="1901" y="12801"/>
                  <a:pt x="1823" y="12822"/>
                  <a:pt x="1734" y="12822"/>
                </a:cubicBezTo>
                <a:cubicBezTo>
                  <a:pt x="1507" y="12822"/>
                  <a:pt x="1212" y="12683"/>
                  <a:pt x="786" y="12502"/>
                </a:cubicBezTo>
                <a:cubicBezTo>
                  <a:pt x="504" y="12378"/>
                  <a:pt x="217" y="12334"/>
                  <a:pt x="1" y="12321"/>
                </a:cubicBezTo>
                <a:lnTo>
                  <a:pt x="1" y="18223"/>
                </a:lnTo>
                <a:lnTo>
                  <a:pt x="31791" y="18223"/>
                </a:lnTo>
                <a:lnTo>
                  <a:pt x="31791" y="101"/>
                </a:lnTo>
                <a:cubicBezTo>
                  <a:pt x="31589" y="28"/>
                  <a:pt x="31419" y="0"/>
                  <a:pt x="31261" y="0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2"/>
          <p:cNvSpPr/>
          <p:nvPr/>
        </p:nvSpPr>
        <p:spPr>
          <a:xfrm>
            <a:off x="3782320" y="843899"/>
            <a:ext cx="1266963" cy="542550"/>
          </a:xfrm>
          <a:custGeom>
            <a:avLst/>
            <a:gdLst/>
            <a:ahLst/>
            <a:cxnLst/>
            <a:rect l="l" t="t" r="r" b="b"/>
            <a:pathLst>
              <a:path w="5838" h="2500" extrusionOk="0">
                <a:moveTo>
                  <a:pt x="5102" y="1"/>
                </a:moveTo>
                <a:cubicBezTo>
                  <a:pt x="4975" y="1"/>
                  <a:pt x="4956" y="79"/>
                  <a:pt x="4707" y="206"/>
                </a:cubicBezTo>
                <a:cubicBezTo>
                  <a:pt x="4368" y="373"/>
                  <a:pt x="4452" y="629"/>
                  <a:pt x="4112" y="797"/>
                </a:cubicBezTo>
                <a:cubicBezTo>
                  <a:pt x="4062" y="822"/>
                  <a:pt x="4023" y="832"/>
                  <a:pt x="3989" y="832"/>
                </a:cubicBezTo>
                <a:cubicBezTo>
                  <a:pt x="3812" y="832"/>
                  <a:pt x="3807" y="535"/>
                  <a:pt x="3404" y="535"/>
                </a:cubicBezTo>
                <a:cubicBezTo>
                  <a:pt x="3362" y="535"/>
                  <a:pt x="3316" y="538"/>
                  <a:pt x="3265" y="545"/>
                </a:cubicBezTo>
                <a:cubicBezTo>
                  <a:pt x="2630" y="629"/>
                  <a:pt x="2841" y="1136"/>
                  <a:pt x="2674" y="1520"/>
                </a:cubicBezTo>
                <a:cubicBezTo>
                  <a:pt x="2571" y="1747"/>
                  <a:pt x="2454" y="1792"/>
                  <a:pt x="2251" y="1792"/>
                </a:cubicBezTo>
                <a:cubicBezTo>
                  <a:pt x="2113" y="1792"/>
                  <a:pt x="1937" y="1772"/>
                  <a:pt x="1699" y="1772"/>
                </a:cubicBezTo>
                <a:cubicBezTo>
                  <a:pt x="1103" y="1772"/>
                  <a:pt x="1187" y="1900"/>
                  <a:pt x="596" y="2195"/>
                </a:cubicBezTo>
                <a:cubicBezTo>
                  <a:pt x="0" y="2495"/>
                  <a:pt x="0" y="2451"/>
                  <a:pt x="296" y="2495"/>
                </a:cubicBezTo>
                <a:cubicBezTo>
                  <a:pt x="317" y="2498"/>
                  <a:pt x="339" y="2499"/>
                  <a:pt x="360" y="2499"/>
                </a:cubicBezTo>
                <a:cubicBezTo>
                  <a:pt x="633" y="2499"/>
                  <a:pt x="878" y="2274"/>
                  <a:pt x="1271" y="2155"/>
                </a:cubicBezTo>
                <a:cubicBezTo>
                  <a:pt x="1393" y="2119"/>
                  <a:pt x="1491" y="2106"/>
                  <a:pt x="1580" y="2106"/>
                </a:cubicBezTo>
                <a:cubicBezTo>
                  <a:pt x="1770" y="2106"/>
                  <a:pt x="1924" y="2162"/>
                  <a:pt x="2205" y="2162"/>
                </a:cubicBezTo>
                <a:cubicBezTo>
                  <a:pt x="2257" y="2162"/>
                  <a:pt x="2313" y="2160"/>
                  <a:pt x="2374" y="2155"/>
                </a:cubicBezTo>
                <a:cubicBezTo>
                  <a:pt x="2925" y="2111"/>
                  <a:pt x="3137" y="1732"/>
                  <a:pt x="3772" y="1688"/>
                </a:cubicBezTo>
                <a:cubicBezTo>
                  <a:pt x="3878" y="1681"/>
                  <a:pt x="3967" y="1678"/>
                  <a:pt x="4044" y="1678"/>
                </a:cubicBezTo>
                <a:cubicBezTo>
                  <a:pt x="4230" y="1678"/>
                  <a:pt x="4339" y="1693"/>
                  <a:pt x="4417" y="1693"/>
                </a:cubicBezTo>
                <a:cubicBezTo>
                  <a:pt x="4500" y="1693"/>
                  <a:pt x="4550" y="1676"/>
                  <a:pt x="4624" y="1604"/>
                </a:cubicBezTo>
                <a:cubicBezTo>
                  <a:pt x="4791" y="1432"/>
                  <a:pt x="4028" y="1264"/>
                  <a:pt x="4412" y="1180"/>
                </a:cubicBezTo>
                <a:cubicBezTo>
                  <a:pt x="4476" y="1166"/>
                  <a:pt x="4526" y="1159"/>
                  <a:pt x="4567" y="1159"/>
                </a:cubicBezTo>
                <a:cubicBezTo>
                  <a:pt x="4769" y="1159"/>
                  <a:pt x="4764" y="1311"/>
                  <a:pt x="5259" y="1348"/>
                </a:cubicBezTo>
                <a:cubicBezTo>
                  <a:pt x="5273" y="1349"/>
                  <a:pt x="5287" y="1350"/>
                  <a:pt x="5300" y="1350"/>
                </a:cubicBezTo>
                <a:cubicBezTo>
                  <a:pt x="5838" y="1350"/>
                  <a:pt x="5599" y="585"/>
                  <a:pt x="5599" y="585"/>
                </a:cubicBezTo>
                <a:lnTo>
                  <a:pt x="5806" y="457"/>
                </a:lnTo>
                <a:cubicBezTo>
                  <a:pt x="5806" y="457"/>
                  <a:pt x="5638" y="122"/>
                  <a:pt x="5299" y="33"/>
                </a:cubicBezTo>
                <a:cubicBezTo>
                  <a:pt x="5208" y="11"/>
                  <a:pt x="5148" y="1"/>
                  <a:pt x="5102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2"/>
          <p:cNvSpPr/>
          <p:nvPr/>
        </p:nvSpPr>
        <p:spPr>
          <a:xfrm>
            <a:off x="1858980" y="798325"/>
            <a:ext cx="1451430" cy="633698"/>
          </a:xfrm>
          <a:custGeom>
            <a:avLst/>
            <a:gdLst/>
            <a:ahLst/>
            <a:cxnLst/>
            <a:rect l="l" t="t" r="r" b="b"/>
            <a:pathLst>
              <a:path w="6688" h="2920" extrusionOk="0">
                <a:moveTo>
                  <a:pt x="3075" y="1"/>
                </a:moveTo>
                <a:cubicBezTo>
                  <a:pt x="3030" y="1"/>
                  <a:pt x="2980" y="5"/>
                  <a:pt x="2925" y="13"/>
                </a:cubicBezTo>
                <a:cubicBezTo>
                  <a:pt x="2206" y="123"/>
                  <a:pt x="1932" y="675"/>
                  <a:pt x="1712" y="838"/>
                </a:cubicBezTo>
                <a:cubicBezTo>
                  <a:pt x="1513" y="989"/>
                  <a:pt x="1447" y="1405"/>
                  <a:pt x="1236" y="1405"/>
                </a:cubicBezTo>
                <a:cubicBezTo>
                  <a:pt x="1212" y="1405"/>
                  <a:pt x="1187" y="1400"/>
                  <a:pt x="1160" y="1390"/>
                </a:cubicBezTo>
                <a:cubicBezTo>
                  <a:pt x="883" y="1279"/>
                  <a:pt x="499" y="1279"/>
                  <a:pt x="331" y="1279"/>
                </a:cubicBezTo>
                <a:cubicBezTo>
                  <a:pt x="331" y="1279"/>
                  <a:pt x="0" y="2051"/>
                  <a:pt x="552" y="2492"/>
                </a:cubicBezTo>
                <a:cubicBezTo>
                  <a:pt x="863" y="2741"/>
                  <a:pt x="1017" y="2920"/>
                  <a:pt x="1171" y="2920"/>
                </a:cubicBezTo>
                <a:cubicBezTo>
                  <a:pt x="1290" y="2920"/>
                  <a:pt x="1409" y="2813"/>
                  <a:pt x="1602" y="2550"/>
                </a:cubicBezTo>
                <a:cubicBezTo>
                  <a:pt x="1979" y="2029"/>
                  <a:pt x="2276" y="1389"/>
                  <a:pt x="2525" y="1389"/>
                </a:cubicBezTo>
                <a:cubicBezTo>
                  <a:pt x="2567" y="1389"/>
                  <a:pt x="2608" y="1407"/>
                  <a:pt x="2647" y="1447"/>
                </a:cubicBezTo>
                <a:cubicBezTo>
                  <a:pt x="2925" y="1720"/>
                  <a:pt x="1822" y="2329"/>
                  <a:pt x="2316" y="2329"/>
                </a:cubicBezTo>
                <a:cubicBezTo>
                  <a:pt x="2815" y="2329"/>
                  <a:pt x="2978" y="2109"/>
                  <a:pt x="3309" y="1831"/>
                </a:cubicBezTo>
                <a:cubicBezTo>
                  <a:pt x="3640" y="1557"/>
                  <a:pt x="3697" y="1390"/>
                  <a:pt x="4302" y="1226"/>
                </a:cubicBezTo>
                <a:cubicBezTo>
                  <a:pt x="4910" y="1059"/>
                  <a:pt x="5021" y="785"/>
                  <a:pt x="5682" y="618"/>
                </a:cubicBezTo>
                <a:cubicBezTo>
                  <a:pt x="6344" y="454"/>
                  <a:pt x="6618" y="507"/>
                  <a:pt x="6675" y="234"/>
                </a:cubicBezTo>
                <a:cubicBezTo>
                  <a:pt x="6688" y="167"/>
                  <a:pt x="6656" y="142"/>
                  <a:pt x="6595" y="142"/>
                </a:cubicBezTo>
                <a:cubicBezTo>
                  <a:pt x="6401" y="142"/>
                  <a:pt x="5908" y="397"/>
                  <a:pt x="5572" y="397"/>
                </a:cubicBezTo>
                <a:cubicBezTo>
                  <a:pt x="5186" y="397"/>
                  <a:pt x="4671" y="695"/>
                  <a:pt x="4217" y="695"/>
                </a:cubicBezTo>
                <a:cubicBezTo>
                  <a:pt x="4153" y="695"/>
                  <a:pt x="4089" y="689"/>
                  <a:pt x="4028" y="675"/>
                </a:cubicBezTo>
                <a:cubicBezTo>
                  <a:pt x="3568" y="573"/>
                  <a:pt x="3626" y="1"/>
                  <a:pt x="3075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2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2"/>
          <p:cNvSpPr/>
          <p:nvPr/>
        </p:nvSpPr>
        <p:spPr>
          <a:xfrm flipH="1">
            <a:off x="6783690" y="3909174"/>
            <a:ext cx="2410115" cy="1344505"/>
          </a:xfrm>
          <a:custGeom>
            <a:avLst/>
            <a:gdLst/>
            <a:ahLst/>
            <a:cxnLst/>
            <a:rect l="l" t="t" r="r" b="b"/>
            <a:pathLst>
              <a:path w="17026" h="11506" extrusionOk="0">
                <a:moveTo>
                  <a:pt x="4973" y="0"/>
                </a:moveTo>
                <a:lnTo>
                  <a:pt x="3896" y="331"/>
                </a:lnTo>
                <a:lnTo>
                  <a:pt x="2820" y="909"/>
                </a:lnTo>
                <a:lnTo>
                  <a:pt x="1249" y="993"/>
                </a:lnTo>
                <a:lnTo>
                  <a:pt x="1" y="918"/>
                </a:lnTo>
                <a:lnTo>
                  <a:pt x="1" y="11259"/>
                </a:lnTo>
                <a:lnTo>
                  <a:pt x="4474" y="11003"/>
                </a:lnTo>
                <a:lnTo>
                  <a:pt x="17025" y="11506"/>
                </a:lnTo>
                <a:lnTo>
                  <a:pt x="16218" y="10588"/>
                </a:lnTo>
                <a:lnTo>
                  <a:pt x="15477" y="9927"/>
                </a:lnTo>
                <a:lnTo>
                  <a:pt x="14978" y="9181"/>
                </a:lnTo>
                <a:lnTo>
                  <a:pt x="13902" y="8440"/>
                </a:lnTo>
                <a:lnTo>
                  <a:pt x="12746" y="7280"/>
                </a:lnTo>
                <a:lnTo>
                  <a:pt x="12415" y="6203"/>
                </a:lnTo>
                <a:lnTo>
                  <a:pt x="11423" y="4880"/>
                </a:lnTo>
                <a:lnTo>
                  <a:pt x="9190" y="3640"/>
                </a:lnTo>
                <a:lnTo>
                  <a:pt x="8114" y="1739"/>
                </a:lnTo>
                <a:lnTo>
                  <a:pt x="6292" y="247"/>
                </a:lnTo>
                <a:lnTo>
                  <a:pt x="4973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2"/>
          <p:cNvSpPr/>
          <p:nvPr/>
        </p:nvSpPr>
        <p:spPr>
          <a:xfrm flipH="1">
            <a:off x="4562460" y="4507100"/>
            <a:ext cx="5067315" cy="1030851"/>
          </a:xfrm>
          <a:custGeom>
            <a:avLst/>
            <a:gdLst/>
            <a:ahLst/>
            <a:cxnLst/>
            <a:rect l="l" t="t" r="r" b="b"/>
            <a:pathLst>
              <a:path w="19712" h="4797" extrusionOk="0">
                <a:moveTo>
                  <a:pt x="3390" y="1"/>
                </a:moveTo>
                <a:cubicBezTo>
                  <a:pt x="2425" y="1"/>
                  <a:pt x="626" y="466"/>
                  <a:pt x="0" y="644"/>
                </a:cubicBezTo>
                <a:cubicBezTo>
                  <a:pt x="0" y="644"/>
                  <a:pt x="446" y="4116"/>
                  <a:pt x="521" y="4266"/>
                </a:cubicBezTo>
                <a:cubicBezTo>
                  <a:pt x="596" y="4411"/>
                  <a:pt x="1681" y="4376"/>
                  <a:pt x="3172" y="4451"/>
                </a:cubicBezTo>
                <a:cubicBezTo>
                  <a:pt x="4668" y="4526"/>
                  <a:pt x="5263" y="4526"/>
                  <a:pt x="6269" y="4636"/>
                </a:cubicBezTo>
                <a:cubicBezTo>
                  <a:pt x="6985" y="4717"/>
                  <a:pt x="7625" y="4796"/>
                  <a:pt x="8096" y="4796"/>
                </a:cubicBezTo>
                <a:cubicBezTo>
                  <a:pt x="8290" y="4796"/>
                  <a:pt x="8455" y="4783"/>
                  <a:pt x="8585" y="4751"/>
                </a:cubicBezTo>
                <a:cubicBezTo>
                  <a:pt x="9035" y="4636"/>
                  <a:pt x="9295" y="4336"/>
                  <a:pt x="9631" y="4266"/>
                </a:cubicBezTo>
                <a:cubicBezTo>
                  <a:pt x="9966" y="4191"/>
                  <a:pt x="11647" y="4151"/>
                  <a:pt x="12432" y="4076"/>
                </a:cubicBezTo>
                <a:cubicBezTo>
                  <a:pt x="13213" y="4001"/>
                  <a:pt x="13663" y="3816"/>
                  <a:pt x="13588" y="3555"/>
                </a:cubicBezTo>
                <a:cubicBezTo>
                  <a:pt x="13529" y="3350"/>
                  <a:pt x="17352" y="3329"/>
                  <a:pt x="18986" y="3329"/>
                </a:cubicBezTo>
                <a:cubicBezTo>
                  <a:pt x="19429" y="3329"/>
                  <a:pt x="19711" y="3330"/>
                  <a:pt x="19711" y="3330"/>
                </a:cubicBezTo>
                <a:cubicBezTo>
                  <a:pt x="19711" y="3330"/>
                  <a:pt x="16350" y="2585"/>
                  <a:pt x="15679" y="2435"/>
                </a:cubicBezTo>
                <a:cubicBezTo>
                  <a:pt x="15411" y="2375"/>
                  <a:pt x="14966" y="2363"/>
                  <a:pt x="14464" y="2363"/>
                </a:cubicBezTo>
                <a:cubicBezTo>
                  <a:pt x="14116" y="2363"/>
                  <a:pt x="13741" y="2369"/>
                  <a:pt x="13379" y="2369"/>
                </a:cubicBezTo>
                <a:cubicBezTo>
                  <a:pt x="12948" y="2369"/>
                  <a:pt x="12536" y="2360"/>
                  <a:pt x="12207" y="2324"/>
                </a:cubicBezTo>
                <a:cubicBezTo>
                  <a:pt x="11197" y="2210"/>
                  <a:pt x="10637" y="1764"/>
                  <a:pt x="9856" y="1499"/>
                </a:cubicBezTo>
                <a:cubicBezTo>
                  <a:pt x="9070" y="1239"/>
                  <a:pt x="8770" y="1204"/>
                  <a:pt x="8025" y="1204"/>
                </a:cubicBezTo>
                <a:cubicBezTo>
                  <a:pt x="7279" y="1204"/>
                  <a:pt x="6754" y="1164"/>
                  <a:pt x="5934" y="939"/>
                </a:cubicBezTo>
                <a:cubicBezTo>
                  <a:pt x="5113" y="719"/>
                  <a:pt x="4478" y="83"/>
                  <a:pt x="3582" y="8"/>
                </a:cubicBezTo>
                <a:cubicBezTo>
                  <a:pt x="3523" y="3"/>
                  <a:pt x="3458" y="1"/>
                  <a:pt x="3390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2"/>
          <p:cNvSpPr/>
          <p:nvPr/>
        </p:nvSpPr>
        <p:spPr>
          <a:xfrm flipH="1">
            <a:off x="-114568" y="3659316"/>
            <a:ext cx="3822518" cy="1542789"/>
          </a:xfrm>
          <a:custGeom>
            <a:avLst/>
            <a:gdLst/>
            <a:ahLst/>
            <a:cxnLst/>
            <a:rect l="l" t="t" r="r" b="b"/>
            <a:pathLst>
              <a:path w="27124" h="12954" extrusionOk="0">
                <a:moveTo>
                  <a:pt x="27123" y="1"/>
                </a:moveTo>
                <a:cubicBezTo>
                  <a:pt x="25883" y="407"/>
                  <a:pt x="23373" y="1210"/>
                  <a:pt x="22963" y="1210"/>
                </a:cubicBezTo>
                <a:cubicBezTo>
                  <a:pt x="22411" y="1210"/>
                  <a:pt x="20316" y="2864"/>
                  <a:pt x="20316" y="2864"/>
                </a:cubicBezTo>
                <a:lnTo>
                  <a:pt x="18992" y="4629"/>
                </a:lnTo>
                <a:lnTo>
                  <a:pt x="16345" y="5732"/>
                </a:lnTo>
                <a:lnTo>
                  <a:pt x="14581" y="7055"/>
                </a:lnTo>
                <a:lnTo>
                  <a:pt x="11603" y="8101"/>
                </a:lnTo>
                <a:lnTo>
                  <a:pt x="8405" y="9151"/>
                </a:lnTo>
                <a:lnTo>
                  <a:pt x="6860" y="8489"/>
                </a:lnTo>
                <a:lnTo>
                  <a:pt x="5427" y="8599"/>
                </a:lnTo>
                <a:lnTo>
                  <a:pt x="4544" y="10584"/>
                </a:lnTo>
                <a:lnTo>
                  <a:pt x="2215" y="11242"/>
                </a:lnTo>
                <a:lnTo>
                  <a:pt x="0" y="12953"/>
                </a:lnTo>
                <a:lnTo>
                  <a:pt x="27123" y="12953"/>
                </a:lnTo>
                <a:lnTo>
                  <a:pt x="27123" y="1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3"/>
          <p:cNvGrpSpPr/>
          <p:nvPr/>
        </p:nvGrpSpPr>
        <p:grpSpPr>
          <a:xfrm>
            <a:off x="-80963" y="-62450"/>
            <a:ext cx="9305926" cy="4502465"/>
            <a:chOff x="0" y="-76200"/>
            <a:chExt cx="9144076" cy="4502465"/>
          </a:xfrm>
        </p:grpSpPr>
        <p:sp>
          <p:nvSpPr>
            <p:cNvPr id="479" name="Google Shape;479;p23"/>
            <p:cNvSpPr/>
            <p:nvPr/>
          </p:nvSpPr>
          <p:spPr>
            <a:xfrm>
              <a:off x="3564743" y="799340"/>
              <a:ext cx="5579301" cy="2328528"/>
            </a:xfrm>
            <a:custGeom>
              <a:avLst/>
              <a:gdLst/>
              <a:ahLst/>
              <a:cxnLst/>
              <a:rect l="l" t="t" r="r" b="b"/>
              <a:pathLst>
                <a:path w="25236" h="7968" extrusionOk="0">
                  <a:moveTo>
                    <a:pt x="25235" y="0"/>
                  </a:moveTo>
                  <a:cubicBezTo>
                    <a:pt x="18808" y="1496"/>
                    <a:pt x="9296" y="4081"/>
                    <a:pt x="1" y="7968"/>
                  </a:cubicBezTo>
                  <a:cubicBezTo>
                    <a:pt x="1" y="7968"/>
                    <a:pt x="13073" y="4165"/>
                    <a:pt x="15720" y="3834"/>
                  </a:cubicBezTo>
                  <a:cubicBezTo>
                    <a:pt x="16610" y="3723"/>
                    <a:pt x="16845" y="3705"/>
                    <a:pt x="16966" y="3705"/>
                  </a:cubicBezTo>
                  <a:cubicBezTo>
                    <a:pt x="17024" y="3705"/>
                    <a:pt x="17056" y="3709"/>
                    <a:pt x="17121" y="3709"/>
                  </a:cubicBezTo>
                  <a:cubicBezTo>
                    <a:pt x="17324" y="3709"/>
                    <a:pt x="17850" y="3669"/>
                    <a:pt x="20515" y="3336"/>
                  </a:cubicBezTo>
                  <a:cubicBezTo>
                    <a:pt x="21711" y="3186"/>
                    <a:pt x="23374" y="3013"/>
                    <a:pt x="25235" y="2833"/>
                  </a:cubicBezTo>
                  <a:lnTo>
                    <a:pt x="25235" y="0"/>
                  </a:ln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0" y="-76200"/>
              <a:ext cx="9144076" cy="4502465"/>
            </a:xfrm>
            <a:custGeom>
              <a:avLst/>
              <a:gdLst/>
              <a:ahLst/>
              <a:cxnLst/>
              <a:rect l="l" t="t" r="r" b="b"/>
              <a:pathLst>
                <a:path w="41360" h="15407" extrusionOk="0">
                  <a:moveTo>
                    <a:pt x="0" y="1"/>
                  </a:moveTo>
                  <a:lnTo>
                    <a:pt x="0" y="11608"/>
                  </a:lnTo>
                  <a:cubicBezTo>
                    <a:pt x="4818" y="9014"/>
                    <a:pt x="16438" y="3738"/>
                    <a:pt x="35121" y="1130"/>
                  </a:cubicBezTo>
                  <a:lnTo>
                    <a:pt x="35121" y="1130"/>
                  </a:lnTo>
                  <a:cubicBezTo>
                    <a:pt x="31844" y="1624"/>
                    <a:pt x="17276" y="4276"/>
                    <a:pt x="0" y="14577"/>
                  </a:cubicBezTo>
                  <a:lnTo>
                    <a:pt x="0" y="15406"/>
                  </a:lnTo>
                  <a:cubicBezTo>
                    <a:pt x="9521" y="9477"/>
                    <a:pt x="23563" y="3107"/>
                    <a:pt x="41359" y="1668"/>
                  </a:cubicBezTo>
                  <a:lnTo>
                    <a:pt x="41359" y="1"/>
                  </a:ln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23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3"/>
          <p:cNvSpPr/>
          <p:nvPr/>
        </p:nvSpPr>
        <p:spPr>
          <a:xfrm>
            <a:off x="-142874" y="3114679"/>
            <a:ext cx="2997484" cy="2156474"/>
          </a:xfrm>
          <a:custGeom>
            <a:avLst/>
            <a:gdLst/>
            <a:ahLst/>
            <a:cxnLst/>
            <a:rect l="l" t="t" r="r" b="b"/>
            <a:pathLst>
              <a:path w="15557" h="5785" extrusionOk="0">
                <a:moveTo>
                  <a:pt x="1" y="1"/>
                </a:moveTo>
                <a:lnTo>
                  <a:pt x="1" y="5745"/>
                </a:lnTo>
                <a:lnTo>
                  <a:pt x="4474" y="5489"/>
                </a:lnTo>
                <a:lnTo>
                  <a:pt x="11820" y="5784"/>
                </a:lnTo>
                <a:lnTo>
                  <a:pt x="15556" y="5652"/>
                </a:lnTo>
                <a:cubicBezTo>
                  <a:pt x="15556" y="5652"/>
                  <a:pt x="14731" y="5158"/>
                  <a:pt x="14400" y="5158"/>
                </a:cubicBezTo>
                <a:cubicBezTo>
                  <a:pt x="14070" y="5158"/>
                  <a:pt x="13739" y="4329"/>
                  <a:pt x="13739" y="4329"/>
                </a:cubicBezTo>
                <a:lnTo>
                  <a:pt x="12499" y="4081"/>
                </a:lnTo>
                <a:lnTo>
                  <a:pt x="10845" y="4659"/>
                </a:lnTo>
                <a:lnTo>
                  <a:pt x="8692" y="4659"/>
                </a:lnTo>
                <a:lnTo>
                  <a:pt x="6954" y="3834"/>
                </a:lnTo>
                <a:lnTo>
                  <a:pt x="5551" y="2758"/>
                </a:lnTo>
                <a:lnTo>
                  <a:pt x="4143" y="2012"/>
                </a:lnTo>
                <a:lnTo>
                  <a:pt x="3314" y="1104"/>
                </a:lnTo>
                <a:lnTo>
                  <a:pt x="1166" y="610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3"/>
          <p:cNvSpPr/>
          <p:nvPr/>
        </p:nvSpPr>
        <p:spPr>
          <a:xfrm>
            <a:off x="7277101" y="3088788"/>
            <a:ext cx="1947843" cy="1751043"/>
          </a:xfrm>
          <a:custGeom>
            <a:avLst/>
            <a:gdLst/>
            <a:ahLst/>
            <a:cxnLst/>
            <a:rect l="l" t="t" r="r" b="b"/>
            <a:pathLst>
              <a:path w="15106" h="10474" extrusionOk="0">
                <a:moveTo>
                  <a:pt x="15106" y="0"/>
                </a:moveTo>
                <a:cubicBezTo>
                  <a:pt x="14409" y="119"/>
                  <a:pt x="13729" y="367"/>
                  <a:pt x="13204" y="856"/>
                </a:cubicBezTo>
                <a:cubicBezTo>
                  <a:pt x="12340" y="1668"/>
                  <a:pt x="12013" y="3018"/>
                  <a:pt x="10972" y="3587"/>
                </a:cubicBezTo>
                <a:cubicBezTo>
                  <a:pt x="10341" y="3931"/>
                  <a:pt x="9569" y="3909"/>
                  <a:pt x="8903" y="4174"/>
                </a:cubicBezTo>
                <a:cubicBezTo>
                  <a:pt x="8250" y="4438"/>
                  <a:pt x="7730" y="4963"/>
                  <a:pt x="7346" y="5550"/>
                </a:cubicBezTo>
                <a:cubicBezTo>
                  <a:pt x="7121" y="5890"/>
                  <a:pt x="6931" y="6260"/>
                  <a:pt x="6636" y="6538"/>
                </a:cubicBezTo>
                <a:cubicBezTo>
                  <a:pt x="5837" y="7288"/>
                  <a:pt x="4522" y="7182"/>
                  <a:pt x="3658" y="7853"/>
                </a:cubicBezTo>
                <a:cubicBezTo>
                  <a:pt x="2965" y="8387"/>
                  <a:pt x="2542" y="9406"/>
                  <a:pt x="1668" y="9454"/>
                </a:cubicBezTo>
                <a:cubicBezTo>
                  <a:pt x="1646" y="9456"/>
                  <a:pt x="1625" y="9456"/>
                  <a:pt x="1603" y="9456"/>
                </a:cubicBezTo>
                <a:cubicBezTo>
                  <a:pt x="1399" y="9456"/>
                  <a:pt x="1192" y="9405"/>
                  <a:pt x="988" y="9405"/>
                </a:cubicBezTo>
                <a:cubicBezTo>
                  <a:pt x="917" y="9405"/>
                  <a:pt x="847" y="9411"/>
                  <a:pt x="777" y="9428"/>
                </a:cubicBezTo>
                <a:cubicBezTo>
                  <a:pt x="323" y="9534"/>
                  <a:pt x="111" y="9997"/>
                  <a:pt x="0" y="10474"/>
                </a:cubicBezTo>
                <a:lnTo>
                  <a:pt x="15106" y="10474"/>
                </a:lnTo>
                <a:lnTo>
                  <a:pt x="15106" y="0"/>
                </a:ln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5228025" y="4353424"/>
            <a:ext cx="3996931" cy="858400"/>
          </a:xfrm>
          <a:custGeom>
            <a:avLst/>
            <a:gdLst/>
            <a:ahLst/>
            <a:cxnLst/>
            <a:rect l="l" t="t" r="r" b="b"/>
            <a:pathLst>
              <a:path w="26475" h="6574" extrusionOk="0">
                <a:moveTo>
                  <a:pt x="26475" y="1"/>
                </a:moveTo>
                <a:cubicBezTo>
                  <a:pt x="25156" y="221"/>
                  <a:pt x="22019" y="746"/>
                  <a:pt x="21432" y="812"/>
                </a:cubicBezTo>
                <a:cubicBezTo>
                  <a:pt x="20687" y="896"/>
                  <a:pt x="17876" y="2383"/>
                  <a:pt x="16800" y="2798"/>
                </a:cubicBezTo>
                <a:cubicBezTo>
                  <a:pt x="15724" y="3212"/>
                  <a:pt x="14400" y="3543"/>
                  <a:pt x="12666" y="3543"/>
                </a:cubicBezTo>
                <a:cubicBezTo>
                  <a:pt x="11100" y="3543"/>
                  <a:pt x="8944" y="4617"/>
                  <a:pt x="7951" y="4617"/>
                </a:cubicBezTo>
                <a:cubicBezTo>
                  <a:pt x="7842" y="4617"/>
                  <a:pt x="7747" y="4604"/>
                  <a:pt x="7668" y="4575"/>
                </a:cubicBezTo>
                <a:cubicBezTo>
                  <a:pt x="7550" y="4533"/>
                  <a:pt x="7380" y="4514"/>
                  <a:pt x="7172" y="4514"/>
                </a:cubicBezTo>
                <a:cubicBezTo>
                  <a:pt x="5981" y="4514"/>
                  <a:pt x="3540" y="5114"/>
                  <a:pt x="2334" y="5189"/>
                </a:cubicBezTo>
                <a:cubicBezTo>
                  <a:pt x="1800" y="5224"/>
                  <a:pt x="909" y="5828"/>
                  <a:pt x="1" y="6574"/>
                </a:cubicBezTo>
                <a:lnTo>
                  <a:pt x="26475" y="6574"/>
                </a:lnTo>
                <a:lnTo>
                  <a:pt x="26475" y="6569"/>
                </a:lnTo>
                <a:lnTo>
                  <a:pt x="26475" y="1"/>
                </a:ln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>
            <a:spLocks noGrp="1"/>
          </p:cNvSpPr>
          <p:nvPr>
            <p:ph type="title"/>
          </p:nvPr>
        </p:nvSpPr>
        <p:spPr>
          <a:xfrm>
            <a:off x="2152350" y="2280463"/>
            <a:ext cx="4839300" cy="65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title" idx="2" hasCustomPrompt="1"/>
          </p:nvPr>
        </p:nvSpPr>
        <p:spPr>
          <a:xfrm>
            <a:off x="3925875" y="952913"/>
            <a:ext cx="1268400" cy="12696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2152350" y="2954688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3650888" y="-1261195"/>
            <a:ext cx="5366461" cy="2316164"/>
          </a:xfrm>
          <a:custGeom>
            <a:avLst/>
            <a:gdLst/>
            <a:ahLst/>
            <a:cxnLst/>
            <a:rect l="l" t="t" r="r" b="b"/>
            <a:pathLst>
              <a:path w="21133" h="9121" extrusionOk="0">
                <a:moveTo>
                  <a:pt x="12621" y="1"/>
                </a:moveTo>
                <a:cubicBezTo>
                  <a:pt x="12519" y="1"/>
                  <a:pt x="12415" y="18"/>
                  <a:pt x="12314" y="55"/>
                </a:cubicBezTo>
                <a:cubicBezTo>
                  <a:pt x="11859" y="223"/>
                  <a:pt x="11621" y="730"/>
                  <a:pt x="11784" y="1189"/>
                </a:cubicBezTo>
                <a:cubicBezTo>
                  <a:pt x="11548" y="982"/>
                  <a:pt x="11240" y="865"/>
                  <a:pt x="10920" y="865"/>
                </a:cubicBezTo>
                <a:cubicBezTo>
                  <a:pt x="10769" y="865"/>
                  <a:pt x="10615" y="891"/>
                  <a:pt x="10465" y="946"/>
                </a:cubicBezTo>
                <a:cubicBezTo>
                  <a:pt x="9998" y="1118"/>
                  <a:pt x="9685" y="1528"/>
                  <a:pt x="9614" y="1992"/>
                </a:cubicBezTo>
                <a:cubicBezTo>
                  <a:pt x="9552" y="1992"/>
                  <a:pt x="9495" y="2000"/>
                  <a:pt x="9437" y="2018"/>
                </a:cubicBezTo>
                <a:cubicBezTo>
                  <a:pt x="9446" y="1978"/>
                  <a:pt x="9451" y="1939"/>
                  <a:pt x="9455" y="1899"/>
                </a:cubicBezTo>
                <a:cubicBezTo>
                  <a:pt x="9464" y="1573"/>
                  <a:pt x="9204" y="1303"/>
                  <a:pt x="8877" y="1295"/>
                </a:cubicBezTo>
                <a:cubicBezTo>
                  <a:pt x="8871" y="1294"/>
                  <a:pt x="8864" y="1294"/>
                  <a:pt x="8858" y="1294"/>
                </a:cubicBezTo>
                <a:cubicBezTo>
                  <a:pt x="8601" y="1294"/>
                  <a:pt x="8381" y="1464"/>
                  <a:pt x="8304" y="1696"/>
                </a:cubicBezTo>
                <a:cubicBezTo>
                  <a:pt x="8255" y="1198"/>
                  <a:pt x="7845" y="800"/>
                  <a:pt x="7338" y="787"/>
                </a:cubicBezTo>
                <a:cubicBezTo>
                  <a:pt x="7329" y="787"/>
                  <a:pt x="7321" y="787"/>
                  <a:pt x="7312" y="787"/>
                </a:cubicBezTo>
                <a:cubicBezTo>
                  <a:pt x="6794" y="787"/>
                  <a:pt x="6366" y="1184"/>
                  <a:pt x="6318" y="1692"/>
                </a:cubicBezTo>
                <a:cubicBezTo>
                  <a:pt x="6107" y="1264"/>
                  <a:pt x="5666" y="964"/>
                  <a:pt x="5149" y="950"/>
                </a:cubicBezTo>
                <a:cubicBezTo>
                  <a:pt x="5136" y="950"/>
                  <a:pt x="5123" y="950"/>
                  <a:pt x="5111" y="950"/>
                </a:cubicBezTo>
                <a:cubicBezTo>
                  <a:pt x="4663" y="950"/>
                  <a:pt x="4264" y="1172"/>
                  <a:pt x="4020" y="1511"/>
                </a:cubicBezTo>
                <a:cubicBezTo>
                  <a:pt x="3799" y="1317"/>
                  <a:pt x="3513" y="1198"/>
                  <a:pt x="3195" y="1189"/>
                </a:cubicBezTo>
                <a:cubicBezTo>
                  <a:pt x="3186" y="1189"/>
                  <a:pt x="3176" y="1188"/>
                  <a:pt x="3167" y="1188"/>
                </a:cubicBezTo>
                <a:cubicBezTo>
                  <a:pt x="2763" y="1188"/>
                  <a:pt x="2400" y="1372"/>
                  <a:pt x="2154" y="1661"/>
                </a:cubicBezTo>
                <a:cubicBezTo>
                  <a:pt x="1744" y="1709"/>
                  <a:pt x="1417" y="2053"/>
                  <a:pt x="1408" y="2481"/>
                </a:cubicBezTo>
                <a:cubicBezTo>
                  <a:pt x="1404" y="2658"/>
                  <a:pt x="1457" y="2825"/>
                  <a:pt x="1549" y="2962"/>
                </a:cubicBezTo>
                <a:cubicBezTo>
                  <a:pt x="1342" y="3059"/>
                  <a:pt x="1174" y="3231"/>
                  <a:pt x="1086" y="3456"/>
                </a:cubicBezTo>
                <a:cubicBezTo>
                  <a:pt x="1073" y="3500"/>
                  <a:pt x="1060" y="3549"/>
                  <a:pt x="1047" y="3593"/>
                </a:cubicBezTo>
                <a:cubicBezTo>
                  <a:pt x="1023" y="3591"/>
                  <a:pt x="1000" y="3590"/>
                  <a:pt x="976" y="3590"/>
                </a:cubicBezTo>
                <a:cubicBezTo>
                  <a:pt x="631" y="3590"/>
                  <a:pt x="305" y="3802"/>
                  <a:pt x="173" y="4144"/>
                </a:cubicBezTo>
                <a:cubicBezTo>
                  <a:pt x="1" y="4590"/>
                  <a:pt x="222" y="5093"/>
                  <a:pt x="667" y="5265"/>
                </a:cubicBezTo>
                <a:cubicBezTo>
                  <a:pt x="771" y="5304"/>
                  <a:pt x="877" y="5324"/>
                  <a:pt x="982" y="5324"/>
                </a:cubicBezTo>
                <a:cubicBezTo>
                  <a:pt x="1042" y="5324"/>
                  <a:pt x="1102" y="5318"/>
                  <a:pt x="1161" y="5305"/>
                </a:cubicBezTo>
                <a:cubicBezTo>
                  <a:pt x="1272" y="5618"/>
                  <a:pt x="1514" y="5874"/>
                  <a:pt x="1841" y="5997"/>
                </a:cubicBezTo>
                <a:cubicBezTo>
                  <a:pt x="1973" y="6050"/>
                  <a:pt x="2112" y="6076"/>
                  <a:pt x="2250" y="6076"/>
                </a:cubicBezTo>
                <a:cubicBezTo>
                  <a:pt x="2389" y="6076"/>
                  <a:pt x="2527" y="6050"/>
                  <a:pt x="2657" y="6002"/>
                </a:cubicBezTo>
                <a:cubicBezTo>
                  <a:pt x="2767" y="6174"/>
                  <a:pt x="2930" y="6306"/>
                  <a:pt x="3120" y="6377"/>
                </a:cubicBezTo>
                <a:cubicBezTo>
                  <a:pt x="3221" y="6416"/>
                  <a:pt x="3323" y="6439"/>
                  <a:pt x="3429" y="6443"/>
                </a:cubicBezTo>
                <a:cubicBezTo>
                  <a:pt x="3491" y="6906"/>
                  <a:pt x="3883" y="7263"/>
                  <a:pt x="4364" y="7263"/>
                </a:cubicBezTo>
                <a:cubicBezTo>
                  <a:pt x="4607" y="7263"/>
                  <a:pt x="4823" y="7175"/>
                  <a:pt x="4991" y="7025"/>
                </a:cubicBezTo>
                <a:lnTo>
                  <a:pt x="4991" y="7025"/>
                </a:lnTo>
                <a:cubicBezTo>
                  <a:pt x="4991" y="7047"/>
                  <a:pt x="4986" y="7065"/>
                  <a:pt x="4986" y="7087"/>
                </a:cubicBezTo>
                <a:cubicBezTo>
                  <a:pt x="4986" y="7577"/>
                  <a:pt x="5388" y="7974"/>
                  <a:pt x="5877" y="7974"/>
                </a:cubicBezTo>
                <a:cubicBezTo>
                  <a:pt x="6367" y="7974"/>
                  <a:pt x="6760" y="7581"/>
                  <a:pt x="6764" y="7091"/>
                </a:cubicBezTo>
                <a:cubicBezTo>
                  <a:pt x="6989" y="7497"/>
                  <a:pt x="7421" y="7775"/>
                  <a:pt x="7920" y="7775"/>
                </a:cubicBezTo>
                <a:cubicBezTo>
                  <a:pt x="8361" y="7775"/>
                  <a:pt x="8749" y="7559"/>
                  <a:pt x="8987" y="7228"/>
                </a:cubicBezTo>
                <a:cubicBezTo>
                  <a:pt x="9199" y="7638"/>
                  <a:pt x="9632" y="7925"/>
                  <a:pt x="10126" y="7925"/>
                </a:cubicBezTo>
                <a:cubicBezTo>
                  <a:pt x="10161" y="7925"/>
                  <a:pt x="10192" y="7921"/>
                  <a:pt x="10227" y="7921"/>
                </a:cubicBezTo>
                <a:cubicBezTo>
                  <a:pt x="10474" y="8622"/>
                  <a:pt x="11136" y="9121"/>
                  <a:pt x="11921" y="9121"/>
                </a:cubicBezTo>
                <a:cubicBezTo>
                  <a:pt x="12565" y="9121"/>
                  <a:pt x="13143" y="8768"/>
                  <a:pt x="13461" y="8243"/>
                </a:cubicBezTo>
                <a:cubicBezTo>
                  <a:pt x="13699" y="8393"/>
                  <a:pt x="13977" y="8472"/>
                  <a:pt x="14273" y="8472"/>
                </a:cubicBezTo>
                <a:cubicBezTo>
                  <a:pt x="14903" y="8472"/>
                  <a:pt x="15446" y="8088"/>
                  <a:pt x="15684" y="7546"/>
                </a:cubicBezTo>
                <a:cubicBezTo>
                  <a:pt x="16192" y="7524"/>
                  <a:pt x="16602" y="7122"/>
                  <a:pt x="16642" y="6619"/>
                </a:cubicBezTo>
                <a:cubicBezTo>
                  <a:pt x="16809" y="6809"/>
                  <a:pt x="17052" y="6928"/>
                  <a:pt x="17325" y="6928"/>
                </a:cubicBezTo>
                <a:cubicBezTo>
                  <a:pt x="17815" y="6928"/>
                  <a:pt x="18217" y="6540"/>
                  <a:pt x="18234" y="6055"/>
                </a:cubicBezTo>
                <a:cubicBezTo>
                  <a:pt x="18442" y="6306"/>
                  <a:pt x="18755" y="6461"/>
                  <a:pt x="19103" y="6461"/>
                </a:cubicBezTo>
                <a:cubicBezTo>
                  <a:pt x="19708" y="6461"/>
                  <a:pt x="20197" y="5984"/>
                  <a:pt x="20228" y="5389"/>
                </a:cubicBezTo>
                <a:cubicBezTo>
                  <a:pt x="20312" y="5433"/>
                  <a:pt x="20409" y="5455"/>
                  <a:pt x="20511" y="5455"/>
                </a:cubicBezTo>
                <a:cubicBezTo>
                  <a:pt x="20855" y="5455"/>
                  <a:pt x="21133" y="5177"/>
                  <a:pt x="21133" y="4833"/>
                </a:cubicBezTo>
                <a:cubicBezTo>
                  <a:pt x="21133" y="4489"/>
                  <a:pt x="20855" y="4211"/>
                  <a:pt x="20511" y="4211"/>
                </a:cubicBezTo>
                <a:cubicBezTo>
                  <a:pt x="20449" y="4211"/>
                  <a:pt x="20387" y="4219"/>
                  <a:pt x="20330" y="4237"/>
                </a:cubicBezTo>
                <a:cubicBezTo>
                  <a:pt x="20334" y="4202"/>
                  <a:pt x="20339" y="4167"/>
                  <a:pt x="20339" y="4131"/>
                </a:cubicBezTo>
                <a:cubicBezTo>
                  <a:pt x="20339" y="3946"/>
                  <a:pt x="20242" y="3778"/>
                  <a:pt x="20096" y="3686"/>
                </a:cubicBezTo>
                <a:cubicBezTo>
                  <a:pt x="20096" y="3677"/>
                  <a:pt x="20100" y="3664"/>
                  <a:pt x="20100" y="3655"/>
                </a:cubicBezTo>
                <a:cubicBezTo>
                  <a:pt x="20153" y="3350"/>
                  <a:pt x="19964" y="3064"/>
                  <a:pt x="19672" y="2984"/>
                </a:cubicBezTo>
                <a:cubicBezTo>
                  <a:pt x="19752" y="2892"/>
                  <a:pt x="19809" y="2781"/>
                  <a:pt x="19831" y="2653"/>
                </a:cubicBezTo>
                <a:cubicBezTo>
                  <a:pt x="19897" y="2270"/>
                  <a:pt x="19642" y="1908"/>
                  <a:pt x="19262" y="1842"/>
                </a:cubicBezTo>
                <a:cubicBezTo>
                  <a:pt x="19225" y="1836"/>
                  <a:pt x="19187" y="1833"/>
                  <a:pt x="19150" y="1833"/>
                </a:cubicBezTo>
                <a:cubicBezTo>
                  <a:pt x="19017" y="1833"/>
                  <a:pt x="18887" y="1870"/>
                  <a:pt x="18777" y="1939"/>
                </a:cubicBezTo>
                <a:cubicBezTo>
                  <a:pt x="18781" y="1921"/>
                  <a:pt x="18786" y="1908"/>
                  <a:pt x="18786" y="1895"/>
                </a:cubicBezTo>
                <a:cubicBezTo>
                  <a:pt x="18847" y="1537"/>
                  <a:pt x="18609" y="1198"/>
                  <a:pt x="18252" y="1136"/>
                </a:cubicBezTo>
                <a:cubicBezTo>
                  <a:pt x="18216" y="1130"/>
                  <a:pt x="18180" y="1127"/>
                  <a:pt x="18145" y="1127"/>
                </a:cubicBezTo>
                <a:cubicBezTo>
                  <a:pt x="17833" y="1127"/>
                  <a:pt x="17553" y="1348"/>
                  <a:pt x="17498" y="1665"/>
                </a:cubicBezTo>
                <a:cubicBezTo>
                  <a:pt x="17387" y="1343"/>
                  <a:pt x="17105" y="1087"/>
                  <a:pt x="16743" y="1025"/>
                </a:cubicBezTo>
                <a:cubicBezTo>
                  <a:pt x="16689" y="1017"/>
                  <a:pt x="16635" y="1012"/>
                  <a:pt x="16581" y="1012"/>
                </a:cubicBezTo>
                <a:cubicBezTo>
                  <a:pt x="16293" y="1012"/>
                  <a:pt x="16026" y="1139"/>
                  <a:pt x="15843" y="1348"/>
                </a:cubicBezTo>
                <a:cubicBezTo>
                  <a:pt x="15724" y="1279"/>
                  <a:pt x="15585" y="1241"/>
                  <a:pt x="15443" y="1241"/>
                </a:cubicBezTo>
                <a:cubicBezTo>
                  <a:pt x="15375" y="1241"/>
                  <a:pt x="15306" y="1250"/>
                  <a:pt x="15239" y="1268"/>
                </a:cubicBezTo>
                <a:cubicBezTo>
                  <a:pt x="15270" y="1105"/>
                  <a:pt x="15256" y="933"/>
                  <a:pt x="15195" y="765"/>
                </a:cubicBezTo>
                <a:cubicBezTo>
                  <a:pt x="15056" y="382"/>
                  <a:pt x="14691" y="144"/>
                  <a:pt x="14303" y="144"/>
                </a:cubicBezTo>
                <a:cubicBezTo>
                  <a:pt x="14196" y="144"/>
                  <a:pt x="14087" y="162"/>
                  <a:pt x="13981" y="201"/>
                </a:cubicBezTo>
                <a:cubicBezTo>
                  <a:pt x="13756" y="284"/>
                  <a:pt x="13580" y="443"/>
                  <a:pt x="13474" y="642"/>
                </a:cubicBezTo>
                <a:cubicBezTo>
                  <a:pt x="13470" y="620"/>
                  <a:pt x="13465" y="602"/>
                  <a:pt x="13456" y="584"/>
                </a:cubicBezTo>
                <a:cubicBezTo>
                  <a:pt x="13326" y="223"/>
                  <a:pt x="12985" y="1"/>
                  <a:pt x="12621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 flipH="1">
            <a:off x="5888900" y="1621975"/>
            <a:ext cx="3366934" cy="2819429"/>
            <a:chOff x="-214150" y="1298125"/>
            <a:chExt cx="3366934" cy="2819429"/>
          </a:xfrm>
        </p:grpSpPr>
        <p:sp>
          <p:nvSpPr>
            <p:cNvPr id="215" name="Google Shape;215;p3"/>
            <p:cNvSpPr/>
            <p:nvPr/>
          </p:nvSpPr>
          <p:spPr>
            <a:xfrm>
              <a:off x="-214150" y="1298125"/>
              <a:ext cx="3366934" cy="2819429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14150" y="1898200"/>
              <a:ext cx="2452545" cy="2053731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3"/>
          <p:cNvSpPr/>
          <p:nvPr/>
        </p:nvSpPr>
        <p:spPr>
          <a:xfrm>
            <a:off x="6944223" y="2483423"/>
            <a:ext cx="2249614" cy="1269605"/>
          </a:xfrm>
          <a:custGeom>
            <a:avLst/>
            <a:gdLst/>
            <a:ahLst/>
            <a:cxnLst/>
            <a:rect l="l" t="t" r="r" b="b"/>
            <a:pathLst>
              <a:path w="30785" h="17374" extrusionOk="0">
                <a:moveTo>
                  <a:pt x="29267" y="1"/>
                </a:moveTo>
                <a:lnTo>
                  <a:pt x="28164" y="222"/>
                </a:lnTo>
                <a:lnTo>
                  <a:pt x="26400" y="111"/>
                </a:lnTo>
                <a:lnTo>
                  <a:pt x="24966" y="883"/>
                </a:lnTo>
                <a:lnTo>
                  <a:pt x="23532" y="2207"/>
                </a:lnTo>
                <a:lnTo>
                  <a:pt x="20995" y="2538"/>
                </a:lnTo>
                <a:lnTo>
                  <a:pt x="18459" y="4743"/>
                </a:lnTo>
                <a:lnTo>
                  <a:pt x="17245" y="7060"/>
                </a:lnTo>
                <a:lnTo>
                  <a:pt x="15260" y="8493"/>
                </a:lnTo>
                <a:lnTo>
                  <a:pt x="14157" y="10037"/>
                </a:lnTo>
                <a:lnTo>
                  <a:pt x="12503" y="10479"/>
                </a:lnTo>
                <a:lnTo>
                  <a:pt x="12503" y="11802"/>
                </a:lnTo>
                <a:lnTo>
                  <a:pt x="11621" y="10920"/>
                </a:lnTo>
                <a:cubicBezTo>
                  <a:pt x="11621" y="10920"/>
                  <a:pt x="10518" y="11030"/>
                  <a:pt x="10187" y="11030"/>
                </a:cubicBezTo>
                <a:cubicBezTo>
                  <a:pt x="9856" y="11030"/>
                  <a:pt x="7099" y="11692"/>
                  <a:pt x="7099" y="11692"/>
                </a:cubicBezTo>
                <a:cubicBezTo>
                  <a:pt x="7099" y="11692"/>
                  <a:pt x="3402" y="14639"/>
                  <a:pt x="0" y="17374"/>
                </a:cubicBezTo>
                <a:lnTo>
                  <a:pt x="30785" y="17374"/>
                </a:lnTo>
                <a:lnTo>
                  <a:pt x="30785" y="36"/>
                </a:lnTo>
                <a:lnTo>
                  <a:pt x="29267" y="1"/>
                </a:ln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3"/>
          <p:cNvGrpSpPr/>
          <p:nvPr/>
        </p:nvGrpSpPr>
        <p:grpSpPr>
          <a:xfrm>
            <a:off x="-188050" y="1621975"/>
            <a:ext cx="3366934" cy="2819429"/>
            <a:chOff x="-214150" y="1298125"/>
            <a:chExt cx="3366934" cy="2819429"/>
          </a:xfrm>
        </p:grpSpPr>
        <p:sp>
          <p:nvSpPr>
            <p:cNvPr id="219" name="Google Shape;219;p3"/>
            <p:cNvSpPr/>
            <p:nvPr/>
          </p:nvSpPr>
          <p:spPr>
            <a:xfrm>
              <a:off x="-214150" y="1298125"/>
              <a:ext cx="3366934" cy="2819429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214150" y="1898200"/>
              <a:ext cx="2452545" cy="2053731"/>
            </a:xfrm>
            <a:custGeom>
              <a:avLst/>
              <a:gdLst/>
              <a:ahLst/>
              <a:cxnLst/>
              <a:rect l="l" t="t" r="r" b="b"/>
              <a:pathLst>
                <a:path w="20718" h="17349" extrusionOk="0">
                  <a:moveTo>
                    <a:pt x="0" y="0"/>
                  </a:moveTo>
                  <a:lnTo>
                    <a:pt x="0" y="15714"/>
                  </a:lnTo>
                  <a:cubicBezTo>
                    <a:pt x="1805" y="16394"/>
                    <a:pt x="3640" y="16994"/>
                    <a:pt x="5546" y="17228"/>
                  </a:cubicBezTo>
                  <a:cubicBezTo>
                    <a:pt x="6241" y="17313"/>
                    <a:pt x="6938" y="17349"/>
                    <a:pt x="7636" y="17349"/>
                  </a:cubicBezTo>
                  <a:cubicBezTo>
                    <a:pt x="9386" y="17349"/>
                    <a:pt x="11142" y="17125"/>
                    <a:pt x="12882" y="16901"/>
                  </a:cubicBezTo>
                  <a:cubicBezTo>
                    <a:pt x="13901" y="16769"/>
                    <a:pt x="14921" y="16636"/>
                    <a:pt x="15940" y="16504"/>
                  </a:cubicBezTo>
                  <a:cubicBezTo>
                    <a:pt x="17197" y="16345"/>
                    <a:pt x="18512" y="16160"/>
                    <a:pt x="19544" y="15428"/>
                  </a:cubicBezTo>
                  <a:cubicBezTo>
                    <a:pt x="20122" y="15017"/>
                    <a:pt x="20616" y="14303"/>
                    <a:pt x="20656" y="13579"/>
                  </a:cubicBezTo>
                  <a:cubicBezTo>
                    <a:pt x="20717" y="12529"/>
                    <a:pt x="20298" y="12587"/>
                    <a:pt x="19469" y="12569"/>
                  </a:cubicBezTo>
                  <a:cubicBezTo>
                    <a:pt x="17872" y="12538"/>
                    <a:pt x="16301" y="11713"/>
                    <a:pt x="15596" y="10235"/>
                  </a:cubicBezTo>
                  <a:cubicBezTo>
                    <a:pt x="15351" y="9719"/>
                    <a:pt x="15017" y="9039"/>
                    <a:pt x="14502" y="9039"/>
                  </a:cubicBezTo>
                  <a:cubicBezTo>
                    <a:pt x="14449" y="9039"/>
                    <a:pt x="14395" y="9047"/>
                    <a:pt x="14338" y="9062"/>
                  </a:cubicBezTo>
                  <a:cubicBezTo>
                    <a:pt x="14156" y="9109"/>
                    <a:pt x="13990" y="9247"/>
                    <a:pt x="13800" y="9247"/>
                  </a:cubicBezTo>
                  <a:cubicBezTo>
                    <a:pt x="13797" y="9247"/>
                    <a:pt x="13794" y="9247"/>
                    <a:pt x="13791" y="9247"/>
                  </a:cubicBezTo>
                  <a:cubicBezTo>
                    <a:pt x="13196" y="9229"/>
                    <a:pt x="13416" y="8135"/>
                    <a:pt x="12918" y="7804"/>
                  </a:cubicBezTo>
                  <a:cubicBezTo>
                    <a:pt x="12732" y="7681"/>
                    <a:pt x="12494" y="7699"/>
                    <a:pt x="12278" y="7646"/>
                  </a:cubicBezTo>
                  <a:cubicBezTo>
                    <a:pt x="11502" y="7460"/>
                    <a:pt x="11263" y="6507"/>
                    <a:pt x="10804" y="5854"/>
                  </a:cubicBezTo>
                  <a:cubicBezTo>
                    <a:pt x="10348" y="5207"/>
                    <a:pt x="9557" y="4818"/>
                    <a:pt x="8766" y="4818"/>
                  </a:cubicBezTo>
                  <a:cubicBezTo>
                    <a:pt x="8587" y="4818"/>
                    <a:pt x="8408" y="4838"/>
                    <a:pt x="8233" y="4879"/>
                  </a:cubicBezTo>
                  <a:cubicBezTo>
                    <a:pt x="7858" y="4968"/>
                    <a:pt x="7426" y="5125"/>
                    <a:pt x="7056" y="5125"/>
                  </a:cubicBezTo>
                  <a:cubicBezTo>
                    <a:pt x="6815" y="5125"/>
                    <a:pt x="6601" y="5058"/>
                    <a:pt x="6446" y="4862"/>
                  </a:cubicBezTo>
                  <a:cubicBezTo>
                    <a:pt x="6203" y="4549"/>
                    <a:pt x="6296" y="4085"/>
                    <a:pt x="6124" y="3732"/>
                  </a:cubicBezTo>
                  <a:cubicBezTo>
                    <a:pt x="5678" y="2802"/>
                    <a:pt x="3887" y="3230"/>
                    <a:pt x="3556" y="2250"/>
                  </a:cubicBezTo>
                  <a:cubicBezTo>
                    <a:pt x="3486" y="2047"/>
                    <a:pt x="3508" y="1822"/>
                    <a:pt x="3428" y="1624"/>
                  </a:cubicBezTo>
                  <a:cubicBezTo>
                    <a:pt x="3146" y="874"/>
                    <a:pt x="2034" y="1125"/>
                    <a:pt x="1275" y="878"/>
                  </a:cubicBezTo>
                  <a:cubicBezTo>
                    <a:pt x="781" y="715"/>
                    <a:pt x="420" y="313"/>
                    <a:pt x="5" y="0"/>
                  </a:cubicBezTo>
                  <a:close/>
                </a:path>
              </a:pathLst>
            </a:custGeom>
            <a:solidFill>
              <a:srgbClr val="FFFFFF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3"/>
          <p:cNvGrpSpPr/>
          <p:nvPr/>
        </p:nvGrpSpPr>
        <p:grpSpPr>
          <a:xfrm flipH="1">
            <a:off x="9" y="3695960"/>
            <a:ext cx="9067766" cy="1506346"/>
            <a:chOff x="0" y="3365898"/>
            <a:chExt cx="9067766" cy="1777609"/>
          </a:xfrm>
        </p:grpSpPr>
        <p:sp>
          <p:nvSpPr>
            <p:cNvPr id="222" name="Google Shape;222;p3"/>
            <p:cNvSpPr/>
            <p:nvPr/>
          </p:nvSpPr>
          <p:spPr>
            <a:xfrm>
              <a:off x="0" y="3365898"/>
              <a:ext cx="9067766" cy="1777609"/>
            </a:xfrm>
            <a:custGeom>
              <a:avLst/>
              <a:gdLst/>
              <a:ahLst/>
              <a:cxnLst/>
              <a:rect l="l" t="t" r="r" b="b"/>
              <a:pathLst>
                <a:path w="41360" h="8550" extrusionOk="0">
                  <a:moveTo>
                    <a:pt x="1" y="0"/>
                  </a:moveTo>
                  <a:lnTo>
                    <a:pt x="1" y="8550"/>
                  </a:lnTo>
                  <a:lnTo>
                    <a:pt x="41360" y="8550"/>
                  </a:lnTo>
                  <a:lnTo>
                    <a:pt x="41360" y="0"/>
                  </a:lnTo>
                  <a:close/>
                </a:path>
              </a:pathLst>
            </a:custGeom>
            <a:gradFill>
              <a:gsLst>
                <a:gs pos="0">
                  <a:srgbClr val="BDD8F1"/>
                </a:gs>
                <a:gs pos="100000">
                  <a:srgbClr val="5898D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82088" y="3365900"/>
              <a:ext cx="8503607" cy="1691900"/>
            </a:xfrm>
            <a:custGeom>
              <a:avLst/>
              <a:gdLst/>
              <a:ahLst/>
              <a:cxnLst/>
              <a:rect l="l" t="t" r="r" b="b"/>
              <a:pathLst>
                <a:path w="16669" h="2021" extrusionOk="0">
                  <a:moveTo>
                    <a:pt x="6124" y="0"/>
                  </a:moveTo>
                  <a:cubicBezTo>
                    <a:pt x="6040" y="18"/>
                    <a:pt x="5961" y="44"/>
                    <a:pt x="5890" y="75"/>
                  </a:cubicBezTo>
                  <a:cubicBezTo>
                    <a:pt x="5916" y="76"/>
                    <a:pt x="5941" y="76"/>
                    <a:pt x="5967" y="76"/>
                  </a:cubicBezTo>
                  <a:cubicBezTo>
                    <a:pt x="6137" y="76"/>
                    <a:pt x="6311" y="62"/>
                    <a:pt x="6482" y="62"/>
                  </a:cubicBezTo>
                  <a:cubicBezTo>
                    <a:pt x="6603" y="62"/>
                    <a:pt x="6723" y="69"/>
                    <a:pt x="6839" y="93"/>
                  </a:cubicBezTo>
                  <a:cubicBezTo>
                    <a:pt x="6852" y="97"/>
                    <a:pt x="6865" y="106"/>
                    <a:pt x="6852" y="115"/>
                  </a:cubicBezTo>
                  <a:cubicBezTo>
                    <a:pt x="6742" y="194"/>
                    <a:pt x="6521" y="207"/>
                    <a:pt x="6349" y="212"/>
                  </a:cubicBezTo>
                  <a:cubicBezTo>
                    <a:pt x="6311" y="212"/>
                    <a:pt x="6273" y="213"/>
                    <a:pt x="6235" y="213"/>
                  </a:cubicBezTo>
                  <a:cubicBezTo>
                    <a:pt x="6052" y="213"/>
                    <a:pt x="5871" y="206"/>
                    <a:pt x="5690" y="206"/>
                  </a:cubicBezTo>
                  <a:cubicBezTo>
                    <a:pt x="5652" y="206"/>
                    <a:pt x="5615" y="207"/>
                    <a:pt x="5577" y="207"/>
                  </a:cubicBezTo>
                  <a:cubicBezTo>
                    <a:pt x="5304" y="212"/>
                    <a:pt x="5026" y="234"/>
                    <a:pt x="4757" y="256"/>
                  </a:cubicBezTo>
                  <a:cubicBezTo>
                    <a:pt x="4479" y="278"/>
                    <a:pt x="4183" y="304"/>
                    <a:pt x="3923" y="371"/>
                  </a:cubicBezTo>
                  <a:cubicBezTo>
                    <a:pt x="4059" y="416"/>
                    <a:pt x="4234" y="419"/>
                    <a:pt x="4392" y="419"/>
                  </a:cubicBezTo>
                  <a:cubicBezTo>
                    <a:pt x="4419" y="419"/>
                    <a:pt x="4445" y="419"/>
                    <a:pt x="4470" y="419"/>
                  </a:cubicBezTo>
                  <a:cubicBezTo>
                    <a:pt x="4695" y="415"/>
                    <a:pt x="4920" y="393"/>
                    <a:pt x="5141" y="375"/>
                  </a:cubicBezTo>
                  <a:cubicBezTo>
                    <a:pt x="5476" y="349"/>
                    <a:pt x="5815" y="326"/>
                    <a:pt x="6155" y="309"/>
                  </a:cubicBezTo>
                  <a:cubicBezTo>
                    <a:pt x="6249" y="306"/>
                    <a:pt x="6345" y="303"/>
                    <a:pt x="6440" y="303"/>
                  </a:cubicBezTo>
                  <a:cubicBezTo>
                    <a:pt x="6519" y="303"/>
                    <a:pt x="6598" y="305"/>
                    <a:pt x="6676" y="313"/>
                  </a:cubicBezTo>
                  <a:cubicBezTo>
                    <a:pt x="6755" y="322"/>
                    <a:pt x="6865" y="340"/>
                    <a:pt x="6896" y="388"/>
                  </a:cubicBezTo>
                  <a:cubicBezTo>
                    <a:pt x="6949" y="481"/>
                    <a:pt x="6640" y="521"/>
                    <a:pt x="6535" y="538"/>
                  </a:cubicBezTo>
                  <a:cubicBezTo>
                    <a:pt x="5943" y="631"/>
                    <a:pt x="5321" y="640"/>
                    <a:pt x="4713" y="675"/>
                  </a:cubicBezTo>
                  <a:cubicBezTo>
                    <a:pt x="4108" y="710"/>
                    <a:pt x="3513" y="763"/>
                    <a:pt x="2904" y="772"/>
                  </a:cubicBezTo>
                  <a:cubicBezTo>
                    <a:pt x="2613" y="772"/>
                    <a:pt x="2317" y="781"/>
                    <a:pt x="2039" y="834"/>
                  </a:cubicBezTo>
                  <a:cubicBezTo>
                    <a:pt x="1933" y="856"/>
                    <a:pt x="1757" y="887"/>
                    <a:pt x="1871" y="957"/>
                  </a:cubicBezTo>
                  <a:cubicBezTo>
                    <a:pt x="1964" y="1010"/>
                    <a:pt x="2105" y="1028"/>
                    <a:pt x="2233" y="1037"/>
                  </a:cubicBezTo>
                  <a:cubicBezTo>
                    <a:pt x="2302" y="1041"/>
                    <a:pt x="2370" y="1042"/>
                    <a:pt x="2439" y="1042"/>
                  </a:cubicBezTo>
                  <a:cubicBezTo>
                    <a:pt x="2604" y="1042"/>
                    <a:pt x="2768" y="1033"/>
                    <a:pt x="2930" y="1024"/>
                  </a:cubicBezTo>
                  <a:cubicBezTo>
                    <a:pt x="3160" y="1010"/>
                    <a:pt x="3389" y="1001"/>
                    <a:pt x="3618" y="984"/>
                  </a:cubicBezTo>
                  <a:cubicBezTo>
                    <a:pt x="4101" y="941"/>
                    <a:pt x="4588" y="878"/>
                    <a:pt x="5079" y="878"/>
                  </a:cubicBezTo>
                  <a:cubicBezTo>
                    <a:pt x="5095" y="878"/>
                    <a:pt x="5111" y="878"/>
                    <a:pt x="5127" y="878"/>
                  </a:cubicBezTo>
                  <a:cubicBezTo>
                    <a:pt x="5343" y="878"/>
                    <a:pt x="5568" y="891"/>
                    <a:pt x="5771" y="935"/>
                  </a:cubicBezTo>
                  <a:cubicBezTo>
                    <a:pt x="5842" y="953"/>
                    <a:pt x="5952" y="979"/>
                    <a:pt x="5957" y="1028"/>
                  </a:cubicBezTo>
                  <a:cubicBezTo>
                    <a:pt x="5970" y="1129"/>
                    <a:pt x="5617" y="1178"/>
                    <a:pt x="5493" y="1200"/>
                  </a:cubicBezTo>
                  <a:cubicBezTo>
                    <a:pt x="5264" y="1240"/>
                    <a:pt x="5013" y="1275"/>
                    <a:pt x="4770" y="1284"/>
                  </a:cubicBezTo>
                  <a:cubicBezTo>
                    <a:pt x="4183" y="1301"/>
                    <a:pt x="3592" y="1297"/>
                    <a:pt x="3001" y="1315"/>
                  </a:cubicBezTo>
                  <a:cubicBezTo>
                    <a:pt x="2396" y="1337"/>
                    <a:pt x="1792" y="1372"/>
                    <a:pt x="1205" y="1443"/>
                  </a:cubicBezTo>
                  <a:cubicBezTo>
                    <a:pt x="910" y="1478"/>
                    <a:pt x="526" y="1478"/>
                    <a:pt x="288" y="1593"/>
                  </a:cubicBezTo>
                  <a:cubicBezTo>
                    <a:pt x="1" y="1729"/>
                    <a:pt x="658" y="1773"/>
                    <a:pt x="791" y="1782"/>
                  </a:cubicBezTo>
                  <a:cubicBezTo>
                    <a:pt x="933" y="1787"/>
                    <a:pt x="1080" y="1791"/>
                    <a:pt x="1227" y="1791"/>
                  </a:cubicBezTo>
                  <a:cubicBezTo>
                    <a:pt x="1347" y="1791"/>
                    <a:pt x="1467" y="1788"/>
                    <a:pt x="1585" y="1782"/>
                  </a:cubicBezTo>
                  <a:cubicBezTo>
                    <a:pt x="2204" y="1748"/>
                    <a:pt x="2842" y="1651"/>
                    <a:pt x="3472" y="1651"/>
                  </a:cubicBezTo>
                  <a:cubicBezTo>
                    <a:pt x="3659" y="1651"/>
                    <a:pt x="3844" y="1660"/>
                    <a:pt x="4029" y="1681"/>
                  </a:cubicBezTo>
                  <a:cubicBezTo>
                    <a:pt x="4192" y="1703"/>
                    <a:pt x="4351" y="1734"/>
                    <a:pt x="4483" y="1791"/>
                  </a:cubicBezTo>
                  <a:cubicBezTo>
                    <a:pt x="4518" y="1804"/>
                    <a:pt x="4523" y="1831"/>
                    <a:pt x="4483" y="1844"/>
                  </a:cubicBezTo>
                  <a:cubicBezTo>
                    <a:pt x="4267" y="1923"/>
                    <a:pt x="3989" y="1950"/>
                    <a:pt x="3738" y="1968"/>
                  </a:cubicBezTo>
                  <a:cubicBezTo>
                    <a:pt x="3402" y="1994"/>
                    <a:pt x="3063" y="2007"/>
                    <a:pt x="2727" y="2021"/>
                  </a:cubicBezTo>
                  <a:lnTo>
                    <a:pt x="12186" y="2021"/>
                  </a:lnTo>
                  <a:cubicBezTo>
                    <a:pt x="11864" y="1972"/>
                    <a:pt x="11555" y="1901"/>
                    <a:pt x="11259" y="1809"/>
                  </a:cubicBezTo>
                  <a:cubicBezTo>
                    <a:pt x="11215" y="1796"/>
                    <a:pt x="11220" y="1751"/>
                    <a:pt x="11273" y="1751"/>
                  </a:cubicBezTo>
                  <a:cubicBezTo>
                    <a:pt x="11864" y="1707"/>
                    <a:pt x="12459" y="1694"/>
                    <a:pt x="13055" y="1681"/>
                  </a:cubicBezTo>
                  <a:cubicBezTo>
                    <a:pt x="13364" y="1676"/>
                    <a:pt x="13677" y="1672"/>
                    <a:pt x="13986" y="1659"/>
                  </a:cubicBezTo>
                  <a:cubicBezTo>
                    <a:pt x="14070" y="1656"/>
                    <a:pt x="14152" y="1653"/>
                    <a:pt x="14235" y="1653"/>
                  </a:cubicBezTo>
                  <a:cubicBezTo>
                    <a:pt x="14269" y="1653"/>
                    <a:pt x="14304" y="1653"/>
                    <a:pt x="14339" y="1654"/>
                  </a:cubicBezTo>
                  <a:cubicBezTo>
                    <a:pt x="14655" y="1660"/>
                    <a:pt x="14973" y="1669"/>
                    <a:pt x="15290" y="1669"/>
                  </a:cubicBezTo>
                  <a:cubicBezTo>
                    <a:pt x="15512" y="1669"/>
                    <a:pt x="15733" y="1665"/>
                    <a:pt x="15953" y="1650"/>
                  </a:cubicBezTo>
                  <a:cubicBezTo>
                    <a:pt x="16156" y="1637"/>
                    <a:pt x="16448" y="1619"/>
                    <a:pt x="16593" y="1531"/>
                  </a:cubicBezTo>
                  <a:cubicBezTo>
                    <a:pt x="16646" y="1496"/>
                    <a:pt x="16668" y="1447"/>
                    <a:pt x="16633" y="1403"/>
                  </a:cubicBezTo>
                  <a:cubicBezTo>
                    <a:pt x="16593" y="1350"/>
                    <a:pt x="16465" y="1328"/>
                    <a:pt x="16373" y="1315"/>
                  </a:cubicBezTo>
                  <a:cubicBezTo>
                    <a:pt x="16198" y="1292"/>
                    <a:pt x="16015" y="1285"/>
                    <a:pt x="15832" y="1285"/>
                  </a:cubicBezTo>
                  <a:cubicBezTo>
                    <a:pt x="15696" y="1285"/>
                    <a:pt x="15560" y="1289"/>
                    <a:pt x="15428" y="1293"/>
                  </a:cubicBezTo>
                  <a:cubicBezTo>
                    <a:pt x="15137" y="1301"/>
                    <a:pt x="14850" y="1310"/>
                    <a:pt x="14559" y="1315"/>
                  </a:cubicBezTo>
                  <a:cubicBezTo>
                    <a:pt x="13959" y="1319"/>
                    <a:pt x="13359" y="1346"/>
                    <a:pt x="12764" y="1372"/>
                  </a:cubicBezTo>
                  <a:cubicBezTo>
                    <a:pt x="12208" y="1394"/>
                    <a:pt x="11643" y="1434"/>
                    <a:pt x="11083" y="1434"/>
                  </a:cubicBezTo>
                  <a:cubicBezTo>
                    <a:pt x="10995" y="1434"/>
                    <a:pt x="10905" y="1434"/>
                    <a:pt x="10815" y="1434"/>
                  </a:cubicBezTo>
                  <a:cubicBezTo>
                    <a:pt x="10568" y="1434"/>
                    <a:pt x="10319" y="1430"/>
                    <a:pt x="10086" y="1394"/>
                  </a:cubicBezTo>
                  <a:cubicBezTo>
                    <a:pt x="9962" y="1372"/>
                    <a:pt x="9817" y="1341"/>
                    <a:pt x="9759" y="1275"/>
                  </a:cubicBezTo>
                  <a:cubicBezTo>
                    <a:pt x="9693" y="1209"/>
                    <a:pt x="9773" y="1156"/>
                    <a:pt x="9887" y="1125"/>
                  </a:cubicBezTo>
                  <a:cubicBezTo>
                    <a:pt x="10055" y="1081"/>
                    <a:pt x="10267" y="1072"/>
                    <a:pt x="10452" y="1063"/>
                  </a:cubicBezTo>
                  <a:cubicBezTo>
                    <a:pt x="10549" y="1058"/>
                    <a:pt x="10647" y="1056"/>
                    <a:pt x="10746" y="1056"/>
                  </a:cubicBezTo>
                  <a:cubicBezTo>
                    <a:pt x="10915" y="1056"/>
                    <a:pt x="11085" y="1062"/>
                    <a:pt x="11255" y="1068"/>
                  </a:cubicBezTo>
                  <a:cubicBezTo>
                    <a:pt x="11529" y="1081"/>
                    <a:pt x="11798" y="1099"/>
                    <a:pt x="12071" y="1112"/>
                  </a:cubicBezTo>
                  <a:cubicBezTo>
                    <a:pt x="12172" y="1115"/>
                    <a:pt x="12272" y="1117"/>
                    <a:pt x="12371" y="1117"/>
                  </a:cubicBezTo>
                  <a:cubicBezTo>
                    <a:pt x="12507" y="1117"/>
                    <a:pt x="12642" y="1114"/>
                    <a:pt x="12777" y="1112"/>
                  </a:cubicBezTo>
                  <a:cubicBezTo>
                    <a:pt x="13174" y="1103"/>
                    <a:pt x="13571" y="1107"/>
                    <a:pt x="13968" y="1094"/>
                  </a:cubicBezTo>
                  <a:cubicBezTo>
                    <a:pt x="14352" y="1081"/>
                    <a:pt x="14784" y="1059"/>
                    <a:pt x="15115" y="944"/>
                  </a:cubicBezTo>
                  <a:cubicBezTo>
                    <a:pt x="15181" y="922"/>
                    <a:pt x="15406" y="847"/>
                    <a:pt x="15309" y="799"/>
                  </a:cubicBezTo>
                  <a:cubicBezTo>
                    <a:pt x="15230" y="754"/>
                    <a:pt x="15049" y="759"/>
                    <a:pt x="14948" y="754"/>
                  </a:cubicBezTo>
                  <a:cubicBezTo>
                    <a:pt x="14760" y="748"/>
                    <a:pt x="14571" y="747"/>
                    <a:pt x="14382" y="747"/>
                  </a:cubicBezTo>
                  <a:cubicBezTo>
                    <a:pt x="14288" y="747"/>
                    <a:pt x="14193" y="747"/>
                    <a:pt x="14098" y="747"/>
                  </a:cubicBezTo>
                  <a:cubicBezTo>
                    <a:pt x="14003" y="747"/>
                    <a:pt x="13909" y="747"/>
                    <a:pt x="13814" y="746"/>
                  </a:cubicBezTo>
                  <a:cubicBezTo>
                    <a:pt x="13511" y="738"/>
                    <a:pt x="13205" y="730"/>
                    <a:pt x="12899" y="730"/>
                  </a:cubicBezTo>
                  <a:cubicBezTo>
                    <a:pt x="12638" y="730"/>
                    <a:pt x="12378" y="736"/>
                    <a:pt x="12120" y="754"/>
                  </a:cubicBezTo>
                  <a:cubicBezTo>
                    <a:pt x="11786" y="777"/>
                    <a:pt x="11452" y="811"/>
                    <a:pt x="11115" y="811"/>
                  </a:cubicBezTo>
                  <a:cubicBezTo>
                    <a:pt x="11052" y="811"/>
                    <a:pt x="10988" y="810"/>
                    <a:pt x="10924" y="807"/>
                  </a:cubicBezTo>
                  <a:cubicBezTo>
                    <a:pt x="10761" y="803"/>
                    <a:pt x="10598" y="785"/>
                    <a:pt x="10461" y="732"/>
                  </a:cubicBezTo>
                  <a:cubicBezTo>
                    <a:pt x="10443" y="728"/>
                    <a:pt x="10434" y="715"/>
                    <a:pt x="10448" y="706"/>
                  </a:cubicBezTo>
                  <a:cubicBezTo>
                    <a:pt x="10655" y="525"/>
                    <a:pt x="11189" y="551"/>
                    <a:pt x="11524" y="547"/>
                  </a:cubicBezTo>
                  <a:cubicBezTo>
                    <a:pt x="11758" y="543"/>
                    <a:pt x="11992" y="529"/>
                    <a:pt x="12221" y="521"/>
                  </a:cubicBezTo>
                  <a:cubicBezTo>
                    <a:pt x="12486" y="507"/>
                    <a:pt x="12764" y="494"/>
                    <a:pt x="13006" y="432"/>
                  </a:cubicBezTo>
                  <a:cubicBezTo>
                    <a:pt x="12865" y="303"/>
                    <a:pt x="12550" y="280"/>
                    <a:pt x="12253" y="280"/>
                  </a:cubicBezTo>
                  <a:cubicBezTo>
                    <a:pt x="12114" y="280"/>
                    <a:pt x="11979" y="285"/>
                    <a:pt x="11868" y="287"/>
                  </a:cubicBezTo>
                  <a:cubicBezTo>
                    <a:pt x="11742" y="290"/>
                    <a:pt x="11593" y="297"/>
                    <a:pt x="11442" y="297"/>
                  </a:cubicBezTo>
                  <a:cubicBezTo>
                    <a:pt x="11172" y="297"/>
                    <a:pt x="10895" y="276"/>
                    <a:pt x="10726" y="176"/>
                  </a:cubicBezTo>
                  <a:cubicBezTo>
                    <a:pt x="10708" y="163"/>
                    <a:pt x="10704" y="150"/>
                    <a:pt x="10726" y="141"/>
                  </a:cubicBezTo>
                  <a:cubicBezTo>
                    <a:pt x="10858" y="75"/>
                    <a:pt x="11070" y="71"/>
                    <a:pt x="11193" y="0"/>
                  </a:cubicBezTo>
                  <a:close/>
                </a:path>
              </a:pathLst>
            </a:custGeom>
            <a:solidFill>
              <a:srgbClr val="E1EEF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3"/>
          <p:cNvGrpSpPr/>
          <p:nvPr/>
        </p:nvGrpSpPr>
        <p:grpSpPr>
          <a:xfrm rot="-810547">
            <a:off x="7774177" y="539700"/>
            <a:ext cx="1721034" cy="3117883"/>
            <a:chOff x="4402800" y="2765275"/>
            <a:chExt cx="73925" cy="133925"/>
          </a:xfrm>
        </p:grpSpPr>
        <p:sp>
          <p:nvSpPr>
            <p:cNvPr id="225" name="Google Shape;225;p3"/>
            <p:cNvSpPr/>
            <p:nvPr/>
          </p:nvSpPr>
          <p:spPr>
            <a:xfrm>
              <a:off x="4402800" y="2765275"/>
              <a:ext cx="73925" cy="133925"/>
            </a:xfrm>
            <a:custGeom>
              <a:avLst/>
              <a:gdLst/>
              <a:ahLst/>
              <a:cxnLst/>
              <a:rect l="l" t="t" r="r" b="b"/>
              <a:pathLst>
                <a:path w="2957" h="5357" extrusionOk="0">
                  <a:moveTo>
                    <a:pt x="2568" y="680"/>
                  </a:moveTo>
                  <a:cubicBezTo>
                    <a:pt x="2564" y="680"/>
                    <a:pt x="2560" y="680"/>
                    <a:pt x="2556" y="681"/>
                  </a:cubicBezTo>
                  <a:lnTo>
                    <a:pt x="2556" y="681"/>
                  </a:lnTo>
                  <a:cubicBezTo>
                    <a:pt x="2560" y="680"/>
                    <a:pt x="2564" y="680"/>
                    <a:pt x="2568" y="680"/>
                  </a:cubicBezTo>
                  <a:close/>
                  <a:moveTo>
                    <a:pt x="1347" y="1015"/>
                  </a:moveTo>
                  <a:cubicBezTo>
                    <a:pt x="1368" y="1043"/>
                    <a:pt x="1395" y="1069"/>
                    <a:pt x="1421" y="1090"/>
                  </a:cubicBezTo>
                  <a:cubicBezTo>
                    <a:pt x="1403" y="1081"/>
                    <a:pt x="1390" y="1072"/>
                    <a:pt x="1373" y="1059"/>
                  </a:cubicBezTo>
                  <a:cubicBezTo>
                    <a:pt x="1364" y="1044"/>
                    <a:pt x="1356" y="1030"/>
                    <a:pt x="1347" y="1015"/>
                  </a:cubicBezTo>
                  <a:close/>
                  <a:moveTo>
                    <a:pt x="1412" y="1125"/>
                  </a:moveTo>
                  <a:lnTo>
                    <a:pt x="1412" y="1125"/>
                  </a:lnTo>
                  <a:cubicBezTo>
                    <a:pt x="1425" y="1134"/>
                    <a:pt x="1439" y="1147"/>
                    <a:pt x="1452" y="1156"/>
                  </a:cubicBezTo>
                  <a:cubicBezTo>
                    <a:pt x="1448" y="1156"/>
                    <a:pt x="1434" y="1152"/>
                    <a:pt x="1421" y="1143"/>
                  </a:cubicBezTo>
                  <a:cubicBezTo>
                    <a:pt x="1417" y="1134"/>
                    <a:pt x="1412" y="1130"/>
                    <a:pt x="1412" y="1125"/>
                  </a:cubicBezTo>
                  <a:close/>
                  <a:moveTo>
                    <a:pt x="1092" y="1107"/>
                  </a:moveTo>
                  <a:cubicBezTo>
                    <a:pt x="1098" y="1107"/>
                    <a:pt x="1103" y="1107"/>
                    <a:pt x="1108" y="1108"/>
                  </a:cubicBezTo>
                  <a:cubicBezTo>
                    <a:pt x="1042" y="1117"/>
                    <a:pt x="967" y="1143"/>
                    <a:pt x="892" y="1178"/>
                  </a:cubicBezTo>
                  <a:cubicBezTo>
                    <a:pt x="874" y="1174"/>
                    <a:pt x="852" y="1169"/>
                    <a:pt x="834" y="1165"/>
                  </a:cubicBezTo>
                  <a:cubicBezTo>
                    <a:pt x="923" y="1129"/>
                    <a:pt x="1031" y="1107"/>
                    <a:pt x="1092" y="1107"/>
                  </a:cubicBezTo>
                  <a:close/>
                  <a:moveTo>
                    <a:pt x="1146" y="1150"/>
                  </a:moveTo>
                  <a:cubicBezTo>
                    <a:pt x="1159" y="1150"/>
                    <a:pt x="1172" y="1150"/>
                    <a:pt x="1183" y="1152"/>
                  </a:cubicBezTo>
                  <a:cubicBezTo>
                    <a:pt x="1095" y="1161"/>
                    <a:pt x="1028" y="1174"/>
                    <a:pt x="962" y="1200"/>
                  </a:cubicBezTo>
                  <a:cubicBezTo>
                    <a:pt x="949" y="1196"/>
                    <a:pt x="931" y="1192"/>
                    <a:pt x="918" y="1187"/>
                  </a:cubicBezTo>
                  <a:cubicBezTo>
                    <a:pt x="994" y="1165"/>
                    <a:pt x="1083" y="1150"/>
                    <a:pt x="1146" y="1150"/>
                  </a:cubicBezTo>
                  <a:close/>
                  <a:moveTo>
                    <a:pt x="1159" y="1191"/>
                  </a:moveTo>
                  <a:cubicBezTo>
                    <a:pt x="1165" y="1191"/>
                    <a:pt x="1172" y="1191"/>
                    <a:pt x="1178" y="1192"/>
                  </a:cubicBezTo>
                  <a:cubicBezTo>
                    <a:pt x="1130" y="1200"/>
                    <a:pt x="1077" y="1214"/>
                    <a:pt x="1028" y="1231"/>
                  </a:cubicBezTo>
                  <a:cubicBezTo>
                    <a:pt x="1020" y="1227"/>
                    <a:pt x="1011" y="1222"/>
                    <a:pt x="1002" y="1218"/>
                  </a:cubicBezTo>
                  <a:cubicBezTo>
                    <a:pt x="1059" y="1203"/>
                    <a:pt x="1114" y="1191"/>
                    <a:pt x="1159" y="1191"/>
                  </a:cubicBezTo>
                  <a:close/>
                  <a:moveTo>
                    <a:pt x="1439" y="1183"/>
                  </a:moveTo>
                  <a:lnTo>
                    <a:pt x="1439" y="1183"/>
                  </a:lnTo>
                  <a:cubicBezTo>
                    <a:pt x="1461" y="1200"/>
                    <a:pt x="1487" y="1222"/>
                    <a:pt x="1509" y="1240"/>
                  </a:cubicBezTo>
                  <a:cubicBezTo>
                    <a:pt x="1492" y="1231"/>
                    <a:pt x="1470" y="1222"/>
                    <a:pt x="1452" y="1214"/>
                  </a:cubicBezTo>
                  <a:cubicBezTo>
                    <a:pt x="1448" y="1205"/>
                    <a:pt x="1443" y="1192"/>
                    <a:pt x="1439" y="1183"/>
                  </a:cubicBezTo>
                  <a:close/>
                  <a:moveTo>
                    <a:pt x="1174" y="1221"/>
                  </a:moveTo>
                  <a:cubicBezTo>
                    <a:pt x="1181" y="1221"/>
                    <a:pt x="1186" y="1222"/>
                    <a:pt x="1192" y="1222"/>
                  </a:cubicBezTo>
                  <a:cubicBezTo>
                    <a:pt x="1156" y="1227"/>
                    <a:pt x="1121" y="1240"/>
                    <a:pt x="1081" y="1258"/>
                  </a:cubicBezTo>
                  <a:cubicBezTo>
                    <a:pt x="1077" y="1253"/>
                    <a:pt x="1068" y="1249"/>
                    <a:pt x="1059" y="1244"/>
                  </a:cubicBezTo>
                  <a:cubicBezTo>
                    <a:pt x="1103" y="1230"/>
                    <a:pt x="1144" y="1221"/>
                    <a:pt x="1174" y="1221"/>
                  </a:cubicBezTo>
                  <a:close/>
                  <a:moveTo>
                    <a:pt x="1186" y="1269"/>
                  </a:moveTo>
                  <a:cubicBezTo>
                    <a:pt x="1212" y="1269"/>
                    <a:pt x="1238" y="1272"/>
                    <a:pt x="1262" y="1280"/>
                  </a:cubicBezTo>
                  <a:cubicBezTo>
                    <a:pt x="1231" y="1284"/>
                    <a:pt x="1200" y="1297"/>
                    <a:pt x="1170" y="1306"/>
                  </a:cubicBezTo>
                  <a:cubicBezTo>
                    <a:pt x="1152" y="1297"/>
                    <a:pt x="1139" y="1284"/>
                    <a:pt x="1121" y="1275"/>
                  </a:cubicBezTo>
                  <a:cubicBezTo>
                    <a:pt x="1143" y="1271"/>
                    <a:pt x="1165" y="1269"/>
                    <a:pt x="1186" y="1269"/>
                  </a:cubicBezTo>
                  <a:close/>
                  <a:moveTo>
                    <a:pt x="1245" y="1337"/>
                  </a:moveTo>
                  <a:cubicBezTo>
                    <a:pt x="1236" y="1337"/>
                    <a:pt x="1231" y="1342"/>
                    <a:pt x="1223" y="1342"/>
                  </a:cubicBezTo>
                  <a:lnTo>
                    <a:pt x="1218" y="1337"/>
                  </a:lnTo>
                  <a:close/>
                  <a:moveTo>
                    <a:pt x="1306" y="1377"/>
                  </a:moveTo>
                  <a:cubicBezTo>
                    <a:pt x="1298" y="1381"/>
                    <a:pt x="1293" y="1386"/>
                    <a:pt x="1289" y="1394"/>
                  </a:cubicBezTo>
                  <a:cubicBezTo>
                    <a:pt x="1284" y="1390"/>
                    <a:pt x="1280" y="1390"/>
                    <a:pt x="1275" y="1386"/>
                  </a:cubicBezTo>
                  <a:cubicBezTo>
                    <a:pt x="1289" y="1381"/>
                    <a:pt x="1298" y="1377"/>
                    <a:pt x="1306" y="1377"/>
                  </a:cubicBezTo>
                  <a:close/>
                  <a:moveTo>
                    <a:pt x="1664" y="1461"/>
                  </a:moveTo>
                  <a:cubicBezTo>
                    <a:pt x="1681" y="1465"/>
                    <a:pt x="1699" y="1474"/>
                    <a:pt x="1712" y="1478"/>
                  </a:cubicBezTo>
                  <a:lnTo>
                    <a:pt x="1686" y="1478"/>
                  </a:lnTo>
                  <a:cubicBezTo>
                    <a:pt x="1681" y="1474"/>
                    <a:pt x="1673" y="1465"/>
                    <a:pt x="1664" y="1461"/>
                  </a:cubicBezTo>
                  <a:close/>
                  <a:moveTo>
                    <a:pt x="1730" y="1461"/>
                  </a:moveTo>
                  <a:cubicBezTo>
                    <a:pt x="1756" y="1465"/>
                    <a:pt x="1778" y="1474"/>
                    <a:pt x="1800" y="1487"/>
                  </a:cubicBezTo>
                  <a:cubicBezTo>
                    <a:pt x="1787" y="1487"/>
                    <a:pt x="1770" y="1483"/>
                    <a:pt x="1756" y="1483"/>
                  </a:cubicBezTo>
                  <a:cubicBezTo>
                    <a:pt x="1748" y="1474"/>
                    <a:pt x="1739" y="1465"/>
                    <a:pt x="1730" y="1461"/>
                  </a:cubicBezTo>
                  <a:close/>
                  <a:moveTo>
                    <a:pt x="1386" y="1469"/>
                  </a:moveTo>
                  <a:cubicBezTo>
                    <a:pt x="1386" y="1469"/>
                    <a:pt x="1390" y="1474"/>
                    <a:pt x="1390" y="1474"/>
                  </a:cubicBezTo>
                  <a:cubicBezTo>
                    <a:pt x="1395" y="1474"/>
                    <a:pt x="1395" y="1478"/>
                    <a:pt x="1399" y="1478"/>
                  </a:cubicBezTo>
                  <a:cubicBezTo>
                    <a:pt x="1399" y="1483"/>
                    <a:pt x="1395" y="1492"/>
                    <a:pt x="1395" y="1496"/>
                  </a:cubicBezTo>
                  <a:cubicBezTo>
                    <a:pt x="1390" y="1487"/>
                    <a:pt x="1381" y="1483"/>
                    <a:pt x="1377" y="1478"/>
                  </a:cubicBezTo>
                  <a:cubicBezTo>
                    <a:pt x="1377" y="1474"/>
                    <a:pt x="1381" y="1469"/>
                    <a:pt x="1386" y="1469"/>
                  </a:cubicBezTo>
                  <a:close/>
                  <a:moveTo>
                    <a:pt x="1748" y="1417"/>
                  </a:moveTo>
                  <a:cubicBezTo>
                    <a:pt x="1831" y="1425"/>
                    <a:pt x="1902" y="1465"/>
                    <a:pt x="1950" y="1500"/>
                  </a:cubicBezTo>
                  <a:cubicBezTo>
                    <a:pt x="1915" y="1496"/>
                    <a:pt x="1880" y="1492"/>
                    <a:pt x="1840" y="1492"/>
                  </a:cubicBezTo>
                  <a:cubicBezTo>
                    <a:pt x="1818" y="1461"/>
                    <a:pt x="1792" y="1430"/>
                    <a:pt x="1748" y="1417"/>
                  </a:cubicBezTo>
                  <a:close/>
                  <a:moveTo>
                    <a:pt x="1059" y="1487"/>
                  </a:moveTo>
                  <a:lnTo>
                    <a:pt x="1059" y="1487"/>
                  </a:lnTo>
                  <a:cubicBezTo>
                    <a:pt x="1046" y="1496"/>
                    <a:pt x="1033" y="1509"/>
                    <a:pt x="1015" y="1522"/>
                  </a:cubicBezTo>
                  <a:cubicBezTo>
                    <a:pt x="1012" y="1522"/>
                    <a:pt x="1008" y="1522"/>
                    <a:pt x="1005" y="1525"/>
                  </a:cubicBezTo>
                  <a:lnTo>
                    <a:pt x="1005" y="1525"/>
                  </a:lnTo>
                  <a:cubicBezTo>
                    <a:pt x="1026" y="1508"/>
                    <a:pt x="1042" y="1496"/>
                    <a:pt x="1059" y="1487"/>
                  </a:cubicBezTo>
                  <a:close/>
                  <a:moveTo>
                    <a:pt x="1050" y="1456"/>
                  </a:moveTo>
                  <a:lnTo>
                    <a:pt x="1050" y="1456"/>
                  </a:lnTo>
                  <a:cubicBezTo>
                    <a:pt x="1015" y="1483"/>
                    <a:pt x="984" y="1505"/>
                    <a:pt x="958" y="1527"/>
                  </a:cubicBezTo>
                  <a:lnTo>
                    <a:pt x="936" y="1527"/>
                  </a:lnTo>
                  <a:cubicBezTo>
                    <a:pt x="975" y="1496"/>
                    <a:pt x="1020" y="1465"/>
                    <a:pt x="1050" y="1456"/>
                  </a:cubicBezTo>
                  <a:close/>
                  <a:moveTo>
                    <a:pt x="1086" y="1500"/>
                  </a:moveTo>
                  <a:lnTo>
                    <a:pt x="1086" y="1500"/>
                  </a:lnTo>
                  <a:cubicBezTo>
                    <a:pt x="1077" y="1509"/>
                    <a:pt x="1068" y="1518"/>
                    <a:pt x="1064" y="1527"/>
                  </a:cubicBezTo>
                  <a:cubicBezTo>
                    <a:pt x="1059" y="1527"/>
                    <a:pt x="1055" y="1527"/>
                    <a:pt x="1055" y="1522"/>
                  </a:cubicBezTo>
                  <a:lnTo>
                    <a:pt x="1050" y="1522"/>
                  </a:lnTo>
                  <a:cubicBezTo>
                    <a:pt x="1064" y="1514"/>
                    <a:pt x="1077" y="1509"/>
                    <a:pt x="1086" y="1500"/>
                  </a:cubicBezTo>
                  <a:close/>
                  <a:moveTo>
                    <a:pt x="1165" y="1518"/>
                  </a:moveTo>
                  <a:cubicBezTo>
                    <a:pt x="1161" y="1522"/>
                    <a:pt x="1156" y="1527"/>
                    <a:pt x="1152" y="1527"/>
                  </a:cubicBezTo>
                  <a:lnTo>
                    <a:pt x="1130" y="1527"/>
                  </a:lnTo>
                  <a:cubicBezTo>
                    <a:pt x="1139" y="1522"/>
                    <a:pt x="1152" y="1518"/>
                    <a:pt x="1165" y="1518"/>
                  </a:cubicBezTo>
                  <a:close/>
                  <a:moveTo>
                    <a:pt x="975" y="1452"/>
                  </a:moveTo>
                  <a:lnTo>
                    <a:pt x="975" y="1452"/>
                  </a:lnTo>
                  <a:cubicBezTo>
                    <a:pt x="945" y="1474"/>
                    <a:pt x="914" y="1505"/>
                    <a:pt x="887" y="1536"/>
                  </a:cubicBezTo>
                  <a:cubicBezTo>
                    <a:pt x="878" y="1536"/>
                    <a:pt x="865" y="1536"/>
                    <a:pt x="856" y="1540"/>
                  </a:cubicBezTo>
                  <a:cubicBezTo>
                    <a:pt x="900" y="1500"/>
                    <a:pt x="945" y="1465"/>
                    <a:pt x="975" y="1452"/>
                  </a:cubicBezTo>
                  <a:close/>
                  <a:moveTo>
                    <a:pt x="940" y="1417"/>
                  </a:moveTo>
                  <a:lnTo>
                    <a:pt x="940" y="1417"/>
                  </a:lnTo>
                  <a:cubicBezTo>
                    <a:pt x="896" y="1452"/>
                    <a:pt x="856" y="1496"/>
                    <a:pt x="817" y="1544"/>
                  </a:cubicBezTo>
                  <a:cubicBezTo>
                    <a:pt x="799" y="1549"/>
                    <a:pt x="786" y="1553"/>
                    <a:pt x="768" y="1558"/>
                  </a:cubicBezTo>
                  <a:cubicBezTo>
                    <a:pt x="825" y="1483"/>
                    <a:pt x="883" y="1439"/>
                    <a:pt x="940" y="1417"/>
                  </a:cubicBezTo>
                  <a:close/>
                  <a:moveTo>
                    <a:pt x="905" y="1377"/>
                  </a:moveTo>
                  <a:lnTo>
                    <a:pt x="905" y="1377"/>
                  </a:lnTo>
                  <a:cubicBezTo>
                    <a:pt x="856" y="1399"/>
                    <a:pt x="786" y="1483"/>
                    <a:pt x="746" y="1562"/>
                  </a:cubicBezTo>
                  <a:cubicBezTo>
                    <a:pt x="715" y="1571"/>
                    <a:pt x="684" y="1580"/>
                    <a:pt x="653" y="1589"/>
                  </a:cubicBezTo>
                  <a:cubicBezTo>
                    <a:pt x="715" y="1492"/>
                    <a:pt x="799" y="1399"/>
                    <a:pt x="905" y="1377"/>
                  </a:cubicBezTo>
                  <a:close/>
                  <a:moveTo>
                    <a:pt x="653" y="1280"/>
                  </a:moveTo>
                  <a:cubicBezTo>
                    <a:pt x="645" y="1302"/>
                    <a:pt x="548" y="1544"/>
                    <a:pt x="556" y="1624"/>
                  </a:cubicBezTo>
                  <a:cubicBezTo>
                    <a:pt x="583" y="1509"/>
                    <a:pt x="623" y="1434"/>
                    <a:pt x="693" y="1342"/>
                  </a:cubicBezTo>
                  <a:lnTo>
                    <a:pt x="693" y="1342"/>
                  </a:lnTo>
                  <a:cubicBezTo>
                    <a:pt x="640" y="1430"/>
                    <a:pt x="596" y="1553"/>
                    <a:pt x="596" y="1589"/>
                  </a:cubicBezTo>
                  <a:cubicBezTo>
                    <a:pt x="653" y="1447"/>
                    <a:pt x="724" y="1372"/>
                    <a:pt x="861" y="1306"/>
                  </a:cubicBezTo>
                  <a:lnTo>
                    <a:pt x="861" y="1306"/>
                  </a:lnTo>
                  <a:cubicBezTo>
                    <a:pt x="777" y="1368"/>
                    <a:pt x="693" y="1483"/>
                    <a:pt x="645" y="1593"/>
                  </a:cubicBezTo>
                  <a:cubicBezTo>
                    <a:pt x="614" y="1602"/>
                    <a:pt x="587" y="1611"/>
                    <a:pt x="556" y="1624"/>
                  </a:cubicBezTo>
                  <a:cubicBezTo>
                    <a:pt x="539" y="1633"/>
                    <a:pt x="521" y="1642"/>
                    <a:pt x="503" y="1650"/>
                  </a:cubicBezTo>
                  <a:cubicBezTo>
                    <a:pt x="517" y="1540"/>
                    <a:pt x="592" y="1386"/>
                    <a:pt x="653" y="1280"/>
                  </a:cubicBezTo>
                  <a:close/>
                  <a:moveTo>
                    <a:pt x="548" y="1425"/>
                  </a:moveTo>
                  <a:lnTo>
                    <a:pt x="548" y="1425"/>
                  </a:lnTo>
                  <a:cubicBezTo>
                    <a:pt x="521" y="1469"/>
                    <a:pt x="490" y="1580"/>
                    <a:pt x="499" y="1650"/>
                  </a:cubicBezTo>
                  <a:cubicBezTo>
                    <a:pt x="481" y="1659"/>
                    <a:pt x="464" y="1668"/>
                    <a:pt x="446" y="1677"/>
                  </a:cubicBezTo>
                  <a:cubicBezTo>
                    <a:pt x="437" y="1597"/>
                    <a:pt x="486" y="1496"/>
                    <a:pt x="548" y="1425"/>
                  </a:cubicBezTo>
                  <a:close/>
                  <a:moveTo>
                    <a:pt x="1470" y="1721"/>
                  </a:moveTo>
                  <a:cubicBezTo>
                    <a:pt x="1465" y="1725"/>
                    <a:pt x="1465" y="1730"/>
                    <a:pt x="1461" y="1734"/>
                  </a:cubicBezTo>
                  <a:cubicBezTo>
                    <a:pt x="1461" y="1734"/>
                    <a:pt x="1461" y="1730"/>
                    <a:pt x="1456" y="1725"/>
                  </a:cubicBezTo>
                  <a:cubicBezTo>
                    <a:pt x="1461" y="1725"/>
                    <a:pt x="1465" y="1721"/>
                    <a:pt x="1470" y="1721"/>
                  </a:cubicBezTo>
                  <a:close/>
                  <a:moveTo>
                    <a:pt x="1840" y="1769"/>
                  </a:moveTo>
                  <a:cubicBezTo>
                    <a:pt x="1840" y="1778"/>
                    <a:pt x="1840" y="1783"/>
                    <a:pt x="1840" y="1792"/>
                  </a:cubicBezTo>
                  <a:cubicBezTo>
                    <a:pt x="1840" y="1792"/>
                    <a:pt x="1836" y="1787"/>
                    <a:pt x="1836" y="1787"/>
                  </a:cubicBezTo>
                  <a:cubicBezTo>
                    <a:pt x="1836" y="1783"/>
                    <a:pt x="1840" y="1774"/>
                    <a:pt x="1840" y="1769"/>
                  </a:cubicBezTo>
                  <a:close/>
                  <a:moveTo>
                    <a:pt x="1359" y="1717"/>
                  </a:moveTo>
                  <a:cubicBezTo>
                    <a:pt x="1368" y="1743"/>
                    <a:pt x="1373" y="1769"/>
                    <a:pt x="1381" y="1800"/>
                  </a:cubicBezTo>
                  <a:cubicBezTo>
                    <a:pt x="1377" y="1809"/>
                    <a:pt x="1377" y="1822"/>
                    <a:pt x="1373" y="1831"/>
                  </a:cubicBezTo>
                  <a:cubicBezTo>
                    <a:pt x="1364" y="1796"/>
                    <a:pt x="1359" y="1761"/>
                    <a:pt x="1359" y="1717"/>
                  </a:cubicBezTo>
                  <a:close/>
                  <a:moveTo>
                    <a:pt x="1906" y="1734"/>
                  </a:moveTo>
                  <a:cubicBezTo>
                    <a:pt x="1902" y="1769"/>
                    <a:pt x="1893" y="1805"/>
                    <a:pt x="1884" y="1836"/>
                  </a:cubicBezTo>
                  <a:cubicBezTo>
                    <a:pt x="1880" y="1827"/>
                    <a:pt x="1871" y="1822"/>
                    <a:pt x="1867" y="1814"/>
                  </a:cubicBezTo>
                  <a:cubicBezTo>
                    <a:pt x="1884" y="1783"/>
                    <a:pt x="1898" y="1752"/>
                    <a:pt x="1906" y="1734"/>
                  </a:cubicBezTo>
                  <a:close/>
                  <a:moveTo>
                    <a:pt x="1514" y="1800"/>
                  </a:moveTo>
                  <a:cubicBezTo>
                    <a:pt x="1514" y="1809"/>
                    <a:pt x="1514" y="1814"/>
                    <a:pt x="1518" y="1822"/>
                  </a:cubicBezTo>
                  <a:lnTo>
                    <a:pt x="1500" y="1844"/>
                  </a:lnTo>
                  <a:cubicBezTo>
                    <a:pt x="1496" y="1840"/>
                    <a:pt x="1496" y="1831"/>
                    <a:pt x="1492" y="1827"/>
                  </a:cubicBezTo>
                  <a:cubicBezTo>
                    <a:pt x="1500" y="1818"/>
                    <a:pt x="1509" y="1809"/>
                    <a:pt x="1514" y="1800"/>
                  </a:cubicBezTo>
                  <a:close/>
                  <a:moveTo>
                    <a:pt x="953" y="1778"/>
                  </a:moveTo>
                  <a:lnTo>
                    <a:pt x="953" y="1778"/>
                  </a:lnTo>
                  <a:cubicBezTo>
                    <a:pt x="958" y="1792"/>
                    <a:pt x="967" y="1822"/>
                    <a:pt x="980" y="1849"/>
                  </a:cubicBezTo>
                  <a:lnTo>
                    <a:pt x="962" y="1858"/>
                  </a:lnTo>
                  <a:cubicBezTo>
                    <a:pt x="958" y="1831"/>
                    <a:pt x="958" y="1805"/>
                    <a:pt x="953" y="1778"/>
                  </a:cubicBezTo>
                  <a:close/>
                  <a:moveTo>
                    <a:pt x="1853" y="1831"/>
                  </a:moveTo>
                  <a:cubicBezTo>
                    <a:pt x="1862" y="1836"/>
                    <a:pt x="1875" y="1840"/>
                    <a:pt x="1884" y="1849"/>
                  </a:cubicBezTo>
                  <a:cubicBezTo>
                    <a:pt x="1884" y="1853"/>
                    <a:pt x="1884" y="1858"/>
                    <a:pt x="1880" y="1862"/>
                  </a:cubicBezTo>
                  <a:cubicBezTo>
                    <a:pt x="1871" y="1853"/>
                    <a:pt x="1862" y="1844"/>
                    <a:pt x="1849" y="1836"/>
                  </a:cubicBezTo>
                  <a:cubicBezTo>
                    <a:pt x="1853" y="1836"/>
                    <a:pt x="1853" y="1831"/>
                    <a:pt x="1853" y="1831"/>
                  </a:cubicBezTo>
                  <a:close/>
                  <a:moveTo>
                    <a:pt x="1320" y="1774"/>
                  </a:moveTo>
                  <a:lnTo>
                    <a:pt x="1320" y="1774"/>
                  </a:lnTo>
                  <a:cubicBezTo>
                    <a:pt x="1333" y="1809"/>
                    <a:pt x="1346" y="1836"/>
                    <a:pt x="1359" y="1858"/>
                  </a:cubicBezTo>
                  <a:cubicBezTo>
                    <a:pt x="1359" y="1867"/>
                    <a:pt x="1355" y="1871"/>
                    <a:pt x="1350" y="1880"/>
                  </a:cubicBezTo>
                  <a:cubicBezTo>
                    <a:pt x="1337" y="1836"/>
                    <a:pt x="1324" y="1796"/>
                    <a:pt x="1320" y="1774"/>
                  </a:cubicBezTo>
                  <a:close/>
                  <a:moveTo>
                    <a:pt x="1902" y="1871"/>
                  </a:moveTo>
                  <a:cubicBezTo>
                    <a:pt x="1902" y="1875"/>
                    <a:pt x="1902" y="1875"/>
                    <a:pt x="1902" y="1880"/>
                  </a:cubicBezTo>
                  <a:cubicBezTo>
                    <a:pt x="1902" y="1880"/>
                    <a:pt x="1902" y="1875"/>
                    <a:pt x="1898" y="1875"/>
                  </a:cubicBezTo>
                  <a:cubicBezTo>
                    <a:pt x="1902" y="1875"/>
                    <a:pt x="1902" y="1871"/>
                    <a:pt x="1902" y="1871"/>
                  </a:cubicBezTo>
                  <a:close/>
                  <a:moveTo>
                    <a:pt x="1862" y="1880"/>
                  </a:moveTo>
                  <a:cubicBezTo>
                    <a:pt x="1867" y="1880"/>
                    <a:pt x="1871" y="1880"/>
                    <a:pt x="1880" y="1884"/>
                  </a:cubicBezTo>
                  <a:cubicBezTo>
                    <a:pt x="1880" y="1884"/>
                    <a:pt x="1880" y="1889"/>
                    <a:pt x="1880" y="1889"/>
                  </a:cubicBezTo>
                  <a:cubicBezTo>
                    <a:pt x="1871" y="1884"/>
                    <a:pt x="1867" y="1880"/>
                    <a:pt x="1862" y="1880"/>
                  </a:cubicBezTo>
                  <a:close/>
                  <a:moveTo>
                    <a:pt x="900" y="1849"/>
                  </a:moveTo>
                  <a:cubicBezTo>
                    <a:pt x="900" y="1858"/>
                    <a:pt x="900" y="1875"/>
                    <a:pt x="905" y="1893"/>
                  </a:cubicBezTo>
                  <a:cubicBezTo>
                    <a:pt x="905" y="1893"/>
                    <a:pt x="900" y="1897"/>
                    <a:pt x="896" y="1897"/>
                  </a:cubicBezTo>
                  <a:cubicBezTo>
                    <a:pt x="896" y="1880"/>
                    <a:pt x="896" y="1867"/>
                    <a:pt x="900" y="1849"/>
                  </a:cubicBezTo>
                  <a:close/>
                  <a:moveTo>
                    <a:pt x="1893" y="1889"/>
                  </a:moveTo>
                  <a:lnTo>
                    <a:pt x="1902" y="1893"/>
                  </a:lnTo>
                  <a:cubicBezTo>
                    <a:pt x="1902" y="1897"/>
                    <a:pt x="1902" y="1902"/>
                    <a:pt x="1902" y="1902"/>
                  </a:cubicBezTo>
                  <a:cubicBezTo>
                    <a:pt x="1898" y="1902"/>
                    <a:pt x="1893" y="1897"/>
                    <a:pt x="1889" y="1897"/>
                  </a:cubicBezTo>
                  <a:cubicBezTo>
                    <a:pt x="1893" y="1893"/>
                    <a:pt x="1893" y="1893"/>
                    <a:pt x="1893" y="1889"/>
                  </a:cubicBezTo>
                  <a:close/>
                  <a:moveTo>
                    <a:pt x="1298" y="1805"/>
                  </a:moveTo>
                  <a:lnTo>
                    <a:pt x="1298" y="1805"/>
                  </a:lnTo>
                  <a:cubicBezTo>
                    <a:pt x="1311" y="1831"/>
                    <a:pt x="1324" y="1867"/>
                    <a:pt x="1342" y="1897"/>
                  </a:cubicBezTo>
                  <a:cubicBezTo>
                    <a:pt x="1337" y="1902"/>
                    <a:pt x="1337" y="1906"/>
                    <a:pt x="1333" y="1911"/>
                  </a:cubicBezTo>
                  <a:cubicBezTo>
                    <a:pt x="1324" y="1880"/>
                    <a:pt x="1315" y="1844"/>
                    <a:pt x="1298" y="1805"/>
                  </a:cubicBezTo>
                  <a:close/>
                  <a:moveTo>
                    <a:pt x="1368" y="1911"/>
                  </a:moveTo>
                  <a:cubicBezTo>
                    <a:pt x="1368" y="1911"/>
                    <a:pt x="1368" y="1915"/>
                    <a:pt x="1364" y="1919"/>
                  </a:cubicBezTo>
                  <a:cubicBezTo>
                    <a:pt x="1364" y="1915"/>
                    <a:pt x="1364" y="1915"/>
                    <a:pt x="1364" y="1911"/>
                  </a:cubicBezTo>
                  <a:close/>
                  <a:moveTo>
                    <a:pt x="856" y="1880"/>
                  </a:moveTo>
                  <a:cubicBezTo>
                    <a:pt x="861" y="1893"/>
                    <a:pt x="861" y="1906"/>
                    <a:pt x="865" y="1919"/>
                  </a:cubicBezTo>
                  <a:cubicBezTo>
                    <a:pt x="861" y="1919"/>
                    <a:pt x="856" y="1924"/>
                    <a:pt x="856" y="1924"/>
                  </a:cubicBezTo>
                  <a:cubicBezTo>
                    <a:pt x="856" y="1911"/>
                    <a:pt x="856" y="1893"/>
                    <a:pt x="856" y="1880"/>
                  </a:cubicBezTo>
                  <a:close/>
                  <a:moveTo>
                    <a:pt x="1959" y="1805"/>
                  </a:moveTo>
                  <a:cubicBezTo>
                    <a:pt x="1959" y="1853"/>
                    <a:pt x="1950" y="1902"/>
                    <a:pt x="1942" y="1937"/>
                  </a:cubicBezTo>
                  <a:cubicBezTo>
                    <a:pt x="1933" y="1928"/>
                    <a:pt x="1924" y="1924"/>
                    <a:pt x="1915" y="1915"/>
                  </a:cubicBezTo>
                  <a:cubicBezTo>
                    <a:pt x="1915" y="1911"/>
                    <a:pt x="1915" y="1911"/>
                    <a:pt x="1920" y="1906"/>
                  </a:cubicBezTo>
                  <a:cubicBezTo>
                    <a:pt x="1924" y="1911"/>
                    <a:pt x="1928" y="1915"/>
                    <a:pt x="1933" y="1919"/>
                  </a:cubicBezTo>
                  <a:cubicBezTo>
                    <a:pt x="1928" y="1911"/>
                    <a:pt x="1924" y="1906"/>
                    <a:pt x="1920" y="1902"/>
                  </a:cubicBezTo>
                  <a:cubicBezTo>
                    <a:pt x="1937" y="1867"/>
                    <a:pt x="1955" y="1827"/>
                    <a:pt x="1959" y="1805"/>
                  </a:cubicBezTo>
                  <a:close/>
                  <a:moveTo>
                    <a:pt x="1350" y="1919"/>
                  </a:moveTo>
                  <a:cubicBezTo>
                    <a:pt x="1350" y="1919"/>
                    <a:pt x="1355" y="1924"/>
                    <a:pt x="1355" y="1928"/>
                  </a:cubicBezTo>
                  <a:cubicBezTo>
                    <a:pt x="1350" y="1933"/>
                    <a:pt x="1350" y="1937"/>
                    <a:pt x="1346" y="1946"/>
                  </a:cubicBezTo>
                  <a:cubicBezTo>
                    <a:pt x="1342" y="1942"/>
                    <a:pt x="1342" y="1933"/>
                    <a:pt x="1342" y="1928"/>
                  </a:cubicBezTo>
                  <a:cubicBezTo>
                    <a:pt x="1342" y="1924"/>
                    <a:pt x="1346" y="1919"/>
                    <a:pt x="1350" y="1919"/>
                  </a:cubicBezTo>
                  <a:close/>
                  <a:moveTo>
                    <a:pt x="1911" y="1946"/>
                  </a:moveTo>
                  <a:lnTo>
                    <a:pt x="1911" y="1946"/>
                  </a:lnTo>
                  <a:cubicBezTo>
                    <a:pt x="1920" y="1950"/>
                    <a:pt x="1928" y="1955"/>
                    <a:pt x="1937" y="1959"/>
                  </a:cubicBezTo>
                  <a:cubicBezTo>
                    <a:pt x="1937" y="1964"/>
                    <a:pt x="1937" y="1964"/>
                    <a:pt x="1937" y="1964"/>
                  </a:cubicBezTo>
                  <a:lnTo>
                    <a:pt x="1911" y="1946"/>
                  </a:lnTo>
                  <a:close/>
                  <a:moveTo>
                    <a:pt x="1999" y="1840"/>
                  </a:moveTo>
                  <a:cubicBezTo>
                    <a:pt x="1999" y="1889"/>
                    <a:pt x="1990" y="1937"/>
                    <a:pt x="1981" y="1981"/>
                  </a:cubicBezTo>
                  <a:cubicBezTo>
                    <a:pt x="1977" y="1972"/>
                    <a:pt x="1968" y="1964"/>
                    <a:pt x="1959" y="1955"/>
                  </a:cubicBezTo>
                  <a:cubicBezTo>
                    <a:pt x="1973" y="1915"/>
                    <a:pt x="1990" y="1875"/>
                    <a:pt x="1999" y="1840"/>
                  </a:cubicBezTo>
                  <a:close/>
                  <a:moveTo>
                    <a:pt x="750" y="1955"/>
                  </a:moveTo>
                  <a:cubicBezTo>
                    <a:pt x="750" y="1964"/>
                    <a:pt x="755" y="1972"/>
                    <a:pt x="764" y="1990"/>
                  </a:cubicBezTo>
                  <a:cubicBezTo>
                    <a:pt x="759" y="1990"/>
                    <a:pt x="755" y="1990"/>
                    <a:pt x="750" y="1994"/>
                  </a:cubicBezTo>
                  <a:cubicBezTo>
                    <a:pt x="750" y="1981"/>
                    <a:pt x="750" y="1968"/>
                    <a:pt x="750" y="1955"/>
                  </a:cubicBezTo>
                  <a:close/>
                  <a:moveTo>
                    <a:pt x="1214" y="1840"/>
                  </a:moveTo>
                  <a:cubicBezTo>
                    <a:pt x="1271" y="1897"/>
                    <a:pt x="1302" y="1937"/>
                    <a:pt x="1324" y="1977"/>
                  </a:cubicBezTo>
                  <a:cubicBezTo>
                    <a:pt x="1315" y="1986"/>
                    <a:pt x="1311" y="1994"/>
                    <a:pt x="1302" y="2003"/>
                  </a:cubicBezTo>
                  <a:cubicBezTo>
                    <a:pt x="1284" y="1955"/>
                    <a:pt x="1253" y="1897"/>
                    <a:pt x="1214" y="1840"/>
                  </a:cubicBezTo>
                  <a:close/>
                  <a:moveTo>
                    <a:pt x="1950" y="1968"/>
                  </a:moveTo>
                  <a:cubicBezTo>
                    <a:pt x="1959" y="1972"/>
                    <a:pt x="1973" y="1981"/>
                    <a:pt x="1981" y="1990"/>
                  </a:cubicBezTo>
                  <a:cubicBezTo>
                    <a:pt x="1981" y="1994"/>
                    <a:pt x="1981" y="1999"/>
                    <a:pt x="1977" y="2003"/>
                  </a:cubicBezTo>
                  <a:cubicBezTo>
                    <a:pt x="1968" y="1994"/>
                    <a:pt x="1959" y="1986"/>
                    <a:pt x="1946" y="1977"/>
                  </a:cubicBezTo>
                  <a:cubicBezTo>
                    <a:pt x="1946" y="1972"/>
                    <a:pt x="1950" y="1972"/>
                    <a:pt x="1950" y="1968"/>
                  </a:cubicBezTo>
                  <a:close/>
                  <a:moveTo>
                    <a:pt x="773" y="2008"/>
                  </a:moveTo>
                  <a:cubicBezTo>
                    <a:pt x="773" y="2012"/>
                    <a:pt x="773" y="2012"/>
                    <a:pt x="773" y="2012"/>
                  </a:cubicBezTo>
                  <a:cubicBezTo>
                    <a:pt x="768" y="2017"/>
                    <a:pt x="759" y="2017"/>
                    <a:pt x="755" y="2021"/>
                  </a:cubicBezTo>
                  <a:cubicBezTo>
                    <a:pt x="755" y="2021"/>
                    <a:pt x="755" y="2021"/>
                    <a:pt x="755" y="2017"/>
                  </a:cubicBezTo>
                  <a:cubicBezTo>
                    <a:pt x="759" y="2017"/>
                    <a:pt x="764" y="2012"/>
                    <a:pt x="773" y="2008"/>
                  </a:cubicBezTo>
                  <a:close/>
                  <a:moveTo>
                    <a:pt x="702" y="1897"/>
                  </a:moveTo>
                  <a:cubicBezTo>
                    <a:pt x="706" y="1933"/>
                    <a:pt x="720" y="1972"/>
                    <a:pt x="733" y="2012"/>
                  </a:cubicBezTo>
                  <a:cubicBezTo>
                    <a:pt x="724" y="2017"/>
                    <a:pt x="720" y="2021"/>
                    <a:pt x="715" y="2025"/>
                  </a:cubicBezTo>
                  <a:cubicBezTo>
                    <a:pt x="706" y="1986"/>
                    <a:pt x="702" y="1946"/>
                    <a:pt x="702" y="1897"/>
                  </a:cubicBezTo>
                  <a:close/>
                  <a:moveTo>
                    <a:pt x="1333" y="1990"/>
                  </a:moveTo>
                  <a:cubicBezTo>
                    <a:pt x="1333" y="1994"/>
                    <a:pt x="1333" y="1994"/>
                    <a:pt x="1333" y="1999"/>
                  </a:cubicBezTo>
                  <a:cubicBezTo>
                    <a:pt x="1328" y="2008"/>
                    <a:pt x="1320" y="2017"/>
                    <a:pt x="1315" y="2030"/>
                  </a:cubicBezTo>
                  <a:cubicBezTo>
                    <a:pt x="1311" y="2025"/>
                    <a:pt x="1311" y="2021"/>
                    <a:pt x="1311" y="2021"/>
                  </a:cubicBezTo>
                  <a:cubicBezTo>
                    <a:pt x="1315" y="2008"/>
                    <a:pt x="1324" y="1999"/>
                    <a:pt x="1333" y="1990"/>
                  </a:cubicBezTo>
                  <a:close/>
                  <a:moveTo>
                    <a:pt x="2043" y="1937"/>
                  </a:moveTo>
                  <a:cubicBezTo>
                    <a:pt x="2039" y="1964"/>
                    <a:pt x="2025" y="1990"/>
                    <a:pt x="2008" y="2030"/>
                  </a:cubicBezTo>
                  <a:cubicBezTo>
                    <a:pt x="2003" y="2025"/>
                    <a:pt x="2003" y="2021"/>
                    <a:pt x="1999" y="2017"/>
                  </a:cubicBezTo>
                  <a:cubicBezTo>
                    <a:pt x="2012" y="1994"/>
                    <a:pt x="2030" y="1968"/>
                    <a:pt x="2043" y="1937"/>
                  </a:cubicBezTo>
                  <a:close/>
                  <a:moveTo>
                    <a:pt x="715" y="2039"/>
                  </a:moveTo>
                  <a:cubicBezTo>
                    <a:pt x="715" y="2043"/>
                    <a:pt x="715" y="2043"/>
                    <a:pt x="720" y="2047"/>
                  </a:cubicBezTo>
                  <a:cubicBezTo>
                    <a:pt x="720" y="2043"/>
                    <a:pt x="720" y="2043"/>
                    <a:pt x="715" y="2039"/>
                  </a:cubicBezTo>
                  <a:close/>
                  <a:moveTo>
                    <a:pt x="658" y="1840"/>
                  </a:moveTo>
                  <a:cubicBezTo>
                    <a:pt x="662" y="1902"/>
                    <a:pt x="693" y="1977"/>
                    <a:pt x="711" y="2025"/>
                  </a:cubicBezTo>
                  <a:cubicBezTo>
                    <a:pt x="698" y="2039"/>
                    <a:pt x="684" y="2052"/>
                    <a:pt x="671" y="2061"/>
                  </a:cubicBezTo>
                  <a:cubicBezTo>
                    <a:pt x="658" y="1972"/>
                    <a:pt x="653" y="1875"/>
                    <a:pt x="658" y="1840"/>
                  </a:cubicBezTo>
                  <a:close/>
                  <a:moveTo>
                    <a:pt x="1346" y="2030"/>
                  </a:moveTo>
                  <a:cubicBezTo>
                    <a:pt x="1337" y="2039"/>
                    <a:pt x="1333" y="2047"/>
                    <a:pt x="1324" y="2061"/>
                  </a:cubicBezTo>
                  <a:cubicBezTo>
                    <a:pt x="1324" y="2056"/>
                    <a:pt x="1320" y="2052"/>
                    <a:pt x="1320" y="2052"/>
                  </a:cubicBezTo>
                  <a:cubicBezTo>
                    <a:pt x="1328" y="2039"/>
                    <a:pt x="1337" y="2034"/>
                    <a:pt x="1346" y="2030"/>
                  </a:cubicBezTo>
                  <a:close/>
                  <a:moveTo>
                    <a:pt x="737" y="2030"/>
                  </a:moveTo>
                  <a:lnTo>
                    <a:pt x="742" y="2034"/>
                  </a:lnTo>
                  <a:cubicBezTo>
                    <a:pt x="733" y="2039"/>
                    <a:pt x="728" y="2043"/>
                    <a:pt x="720" y="2047"/>
                  </a:cubicBezTo>
                  <a:cubicBezTo>
                    <a:pt x="706" y="2061"/>
                    <a:pt x="693" y="2069"/>
                    <a:pt x="675" y="2083"/>
                  </a:cubicBezTo>
                  <a:cubicBezTo>
                    <a:pt x="675" y="2074"/>
                    <a:pt x="675" y="2069"/>
                    <a:pt x="675" y="2065"/>
                  </a:cubicBezTo>
                  <a:cubicBezTo>
                    <a:pt x="689" y="2056"/>
                    <a:pt x="702" y="2047"/>
                    <a:pt x="715" y="2039"/>
                  </a:cubicBezTo>
                  <a:cubicBezTo>
                    <a:pt x="724" y="2034"/>
                    <a:pt x="733" y="2030"/>
                    <a:pt x="737" y="2030"/>
                  </a:cubicBezTo>
                  <a:close/>
                  <a:moveTo>
                    <a:pt x="1505" y="2096"/>
                  </a:moveTo>
                  <a:cubicBezTo>
                    <a:pt x="1505" y="2100"/>
                    <a:pt x="1505" y="2109"/>
                    <a:pt x="1505" y="2114"/>
                  </a:cubicBezTo>
                  <a:cubicBezTo>
                    <a:pt x="1505" y="2127"/>
                    <a:pt x="1500" y="2136"/>
                    <a:pt x="1496" y="2144"/>
                  </a:cubicBezTo>
                  <a:lnTo>
                    <a:pt x="1496" y="2105"/>
                  </a:lnTo>
                  <a:cubicBezTo>
                    <a:pt x="1500" y="2100"/>
                    <a:pt x="1500" y="2096"/>
                    <a:pt x="1505" y="2096"/>
                  </a:cubicBezTo>
                  <a:close/>
                  <a:moveTo>
                    <a:pt x="1183" y="1911"/>
                  </a:moveTo>
                  <a:lnTo>
                    <a:pt x="1183" y="1911"/>
                  </a:lnTo>
                  <a:cubicBezTo>
                    <a:pt x="1218" y="1964"/>
                    <a:pt x="1258" y="2008"/>
                    <a:pt x="1289" y="2043"/>
                  </a:cubicBezTo>
                  <a:cubicBezTo>
                    <a:pt x="1284" y="2052"/>
                    <a:pt x="1284" y="2061"/>
                    <a:pt x="1280" y="2069"/>
                  </a:cubicBezTo>
                  <a:cubicBezTo>
                    <a:pt x="1284" y="2065"/>
                    <a:pt x="1289" y="2056"/>
                    <a:pt x="1293" y="2047"/>
                  </a:cubicBezTo>
                  <a:cubicBezTo>
                    <a:pt x="1293" y="2052"/>
                    <a:pt x="1298" y="2056"/>
                    <a:pt x="1298" y="2056"/>
                  </a:cubicBezTo>
                  <a:cubicBezTo>
                    <a:pt x="1289" y="2078"/>
                    <a:pt x="1280" y="2100"/>
                    <a:pt x="1271" y="2118"/>
                  </a:cubicBezTo>
                  <a:cubicBezTo>
                    <a:pt x="1267" y="2127"/>
                    <a:pt x="1262" y="2136"/>
                    <a:pt x="1262" y="2140"/>
                  </a:cubicBezTo>
                  <a:cubicBezTo>
                    <a:pt x="1267" y="2136"/>
                    <a:pt x="1267" y="2131"/>
                    <a:pt x="1271" y="2127"/>
                  </a:cubicBezTo>
                  <a:cubicBezTo>
                    <a:pt x="1271" y="2127"/>
                    <a:pt x="1275" y="2131"/>
                    <a:pt x="1275" y="2131"/>
                  </a:cubicBezTo>
                  <a:cubicBezTo>
                    <a:pt x="1275" y="2127"/>
                    <a:pt x="1275" y="2127"/>
                    <a:pt x="1271" y="2122"/>
                  </a:cubicBezTo>
                  <a:cubicBezTo>
                    <a:pt x="1284" y="2105"/>
                    <a:pt x="1298" y="2087"/>
                    <a:pt x="1306" y="2069"/>
                  </a:cubicBezTo>
                  <a:cubicBezTo>
                    <a:pt x="1306" y="2074"/>
                    <a:pt x="1311" y="2074"/>
                    <a:pt x="1311" y="2078"/>
                  </a:cubicBezTo>
                  <a:cubicBezTo>
                    <a:pt x="1298" y="2096"/>
                    <a:pt x="1289" y="2114"/>
                    <a:pt x="1275" y="2131"/>
                  </a:cubicBezTo>
                  <a:cubicBezTo>
                    <a:pt x="1271" y="2136"/>
                    <a:pt x="1267" y="2144"/>
                    <a:pt x="1267" y="2149"/>
                  </a:cubicBezTo>
                  <a:cubicBezTo>
                    <a:pt x="1262" y="2144"/>
                    <a:pt x="1262" y="2144"/>
                    <a:pt x="1262" y="2140"/>
                  </a:cubicBezTo>
                  <a:cubicBezTo>
                    <a:pt x="1245" y="2083"/>
                    <a:pt x="1218" y="2025"/>
                    <a:pt x="1187" y="1955"/>
                  </a:cubicBezTo>
                  <a:lnTo>
                    <a:pt x="1187" y="1955"/>
                  </a:lnTo>
                  <a:cubicBezTo>
                    <a:pt x="1196" y="1972"/>
                    <a:pt x="1249" y="2074"/>
                    <a:pt x="1271" y="2118"/>
                  </a:cubicBezTo>
                  <a:cubicBezTo>
                    <a:pt x="1249" y="2047"/>
                    <a:pt x="1227" y="2003"/>
                    <a:pt x="1183" y="1911"/>
                  </a:cubicBezTo>
                  <a:close/>
                  <a:moveTo>
                    <a:pt x="1320" y="2114"/>
                  </a:moveTo>
                  <a:cubicBezTo>
                    <a:pt x="1306" y="2131"/>
                    <a:pt x="1289" y="2153"/>
                    <a:pt x="1275" y="2180"/>
                  </a:cubicBezTo>
                  <a:lnTo>
                    <a:pt x="1271" y="2162"/>
                  </a:lnTo>
                  <a:cubicBezTo>
                    <a:pt x="1284" y="2140"/>
                    <a:pt x="1306" y="2122"/>
                    <a:pt x="1320" y="2114"/>
                  </a:cubicBezTo>
                  <a:close/>
                  <a:moveTo>
                    <a:pt x="1509" y="2149"/>
                  </a:moveTo>
                  <a:cubicBezTo>
                    <a:pt x="1514" y="2162"/>
                    <a:pt x="1514" y="2171"/>
                    <a:pt x="1514" y="2184"/>
                  </a:cubicBezTo>
                  <a:cubicBezTo>
                    <a:pt x="1505" y="2202"/>
                    <a:pt x="1500" y="2215"/>
                    <a:pt x="1496" y="2233"/>
                  </a:cubicBezTo>
                  <a:cubicBezTo>
                    <a:pt x="1496" y="2215"/>
                    <a:pt x="1496" y="2202"/>
                    <a:pt x="1496" y="2184"/>
                  </a:cubicBezTo>
                  <a:cubicBezTo>
                    <a:pt x="1500" y="2171"/>
                    <a:pt x="1505" y="2162"/>
                    <a:pt x="1509" y="2149"/>
                  </a:cubicBezTo>
                  <a:close/>
                  <a:moveTo>
                    <a:pt x="1192" y="2009"/>
                  </a:moveTo>
                  <a:cubicBezTo>
                    <a:pt x="1198" y="2025"/>
                    <a:pt x="1228" y="2081"/>
                    <a:pt x="1262" y="2153"/>
                  </a:cubicBezTo>
                  <a:cubicBezTo>
                    <a:pt x="1249" y="2175"/>
                    <a:pt x="1236" y="2197"/>
                    <a:pt x="1236" y="2206"/>
                  </a:cubicBezTo>
                  <a:cubicBezTo>
                    <a:pt x="1245" y="2197"/>
                    <a:pt x="1253" y="2180"/>
                    <a:pt x="1267" y="2166"/>
                  </a:cubicBezTo>
                  <a:cubicBezTo>
                    <a:pt x="1267" y="2171"/>
                    <a:pt x="1271" y="2175"/>
                    <a:pt x="1271" y="2184"/>
                  </a:cubicBezTo>
                  <a:cubicBezTo>
                    <a:pt x="1253" y="2206"/>
                    <a:pt x="1240" y="2233"/>
                    <a:pt x="1231" y="2250"/>
                  </a:cubicBezTo>
                  <a:cubicBezTo>
                    <a:pt x="1240" y="2198"/>
                    <a:pt x="1231" y="2119"/>
                    <a:pt x="1192" y="2009"/>
                  </a:cubicBezTo>
                  <a:close/>
                  <a:moveTo>
                    <a:pt x="1148" y="2008"/>
                  </a:moveTo>
                  <a:lnTo>
                    <a:pt x="1148" y="2008"/>
                  </a:lnTo>
                  <a:cubicBezTo>
                    <a:pt x="1174" y="2047"/>
                    <a:pt x="1218" y="2122"/>
                    <a:pt x="1227" y="2255"/>
                  </a:cubicBezTo>
                  <a:cubicBezTo>
                    <a:pt x="1227" y="2259"/>
                    <a:pt x="1227" y="2259"/>
                    <a:pt x="1227" y="2259"/>
                  </a:cubicBezTo>
                  <a:cubicBezTo>
                    <a:pt x="1227" y="2259"/>
                    <a:pt x="1231" y="2259"/>
                    <a:pt x="1231" y="2264"/>
                  </a:cubicBezTo>
                  <a:cubicBezTo>
                    <a:pt x="1231" y="2259"/>
                    <a:pt x="1231" y="2259"/>
                    <a:pt x="1231" y="2255"/>
                  </a:cubicBezTo>
                  <a:cubicBezTo>
                    <a:pt x="1249" y="2233"/>
                    <a:pt x="1293" y="2193"/>
                    <a:pt x="1320" y="2180"/>
                  </a:cubicBezTo>
                  <a:lnTo>
                    <a:pt x="1320" y="2180"/>
                  </a:lnTo>
                  <a:cubicBezTo>
                    <a:pt x="1280" y="2233"/>
                    <a:pt x="1245" y="2281"/>
                    <a:pt x="1214" y="2330"/>
                  </a:cubicBezTo>
                  <a:cubicBezTo>
                    <a:pt x="1192" y="2241"/>
                    <a:pt x="1156" y="2100"/>
                    <a:pt x="1148" y="2008"/>
                  </a:cubicBezTo>
                  <a:close/>
                  <a:moveTo>
                    <a:pt x="1452" y="2219"/>
                  </a:moveTo>
                  <a:cubicBezTo>
                    <a:pt x="1456" y="2241"/>
                    <a:pt x="1470" y="2264"/>
                    <a:pt x="1474" y="2290"/>
                  </a:cubicBezTo>
                  <a:cubicBezTo>
                    <a:pt x="1465" y="2312"/>
                    <a:pt x="1461" y="2330"/>
                    <a:pt x="1461" y="2347"/>
                  </a:cubicBezTo>
                  <a:cubicBezTo>
                    <a:pt x="1452" y="2303"/>
                    <a:pt x="1448" y="2264"/>
                    <a:pt x="1452" y="2219"/>
                  </a:cubicBezTo>
                  <a:close/>
                  <a:moveTo>
                    <a:pt x="517" y="2374"/>
                  </a:moveTo>
                  <a:cubicBezTo>
                    <a:pt x="506" y="2389"/>
                    <a:pt x="495" y="2404"/>
                    <a:pt x="485" y="2419"/>
                  </a:cubicBezTo>
                  <a:lnTo>
                    <a:pt x="485" y="2419"/>
                  </a:lnTo>
                  <a:cubicBezTo>
                    <a:pt x="494" y="2404"/>
                    <a:pt x="505" y="2389"/>
                    <a:pt x="517" y="2374"/>
                  </a:cubicBezTo>
                  <a:close/>
                  <a:moveTo>
                    <a:pt x="1712" y="2387"/>
                  </a:moveTo>
                  <a:lnTo>
                    <a:pt x="1712" y="2387"/>
                  </a:lnTo>
                  <a:cubicBezTo>
                    <a:pt x="1699" y="2418"/>
                    <a:pt x="1681" y="2453"/>
                    <a:pt x="1664" y="2489"/>
                  </a:cubicBezTo>
                  <a:cubicBezTo>
                    <a:pt x="1664" y="2480"/>
                    <a:pt x="1664" y="2475"/>
                    <a:pt x="1664" y="2466"/>
                  </a:cubicBezTo>
                  <a:cubicBezTo>
                    <a:pt x="1681" y="2440"/>
                    <a:pt x="1699" y="2414"/>
                    <a:pt x="1712" y="2387"/>
                  </a:cubicBezTo>
                  <a:close/>
                  <a:moveTo>
                    <a:pt x="1681" y="2546"/>
                  </a:moveTo>
                  <a:cubicBezTo>
                    <a:pt x="1673" y="2559"/>
                    <a:pt x="1668" y="2568"/>
                    <a:pt x="1664" y="2581"/>
                  </a:cubicBezTo>
                  <a:lnTo>
                    <a:pt x="1664" y="2572"/>
                  </a:lnTo>
                  <a:cubicBezTo>
                    <a:pt x="1668" y="2564"/>
                    <a:pt x="1673" y="2555"/>
                    <a:pt x="1681" y="2546"/>
                  </a:cubicBezTo>
                  <a:close/>
                  <a:moveTo>
                    <a:pt x="1734" y="2502"/>
                  </a:moveTo>
                  <a:cubicBezTo>
                    <a:pt x="1712" y="2555"/>
                    <a:pt x="1681" y="2630"/>
                    <a:pt x="1659" y="2696"/>
                  </a:cubicBezTo>
                  <a:cubicBezTo>
                    <a:pt x="1659" y="2669"/>
                    <a:pt x="1659" y="2643"/>
                    <a:pt x="1659" y="2616"/>
                  </a:cubicBezTo>
                  <a:cubicBezTo>
                    <a:pt x="1681" y="2581"/>
                    <a:pt x="1708" y="2541"/>
                    <a:pt x="1734" y="2502"/>
                  </a:cubicBezTo>
                  <a:close/>
                  <a:moveTo>
                    <a:pt x="1721" y="2634"/>
                  </a:moveTo>
                  <a:lnTo>
                    <a:pt x="1721" y="2634"/>
                  </a:lnTo>
                  <a:cubicBezTo>
                    <a:pt x="1679" y="2730"/>
                    <a:pt x="1661" y="2782"/>
                    <a:pt x="1652" y="2821"/>
                  </a:cubicBezTo>
                  <a:lnTo>
                    <a:pt x="1652" y="2821"/>
                  </a:lnTo>
                  <a:cubicBezTo>
                    <a:pt x="1653" y="2798"/>
                    <a:pt x="1654" y="2776"/>
                    <a:pt x="1655" y="2753"/>
                  </a:cubicBezTo>
                  <a:cubicBezTo>
                    <a:pt x="1673" y="2718"/>
                    <a:pt x="1695" y="2674"/>
                    <a:pt x="1721" y="2634"/>
                  </a:cubicBezTo>
                  <a:close/>
                  <a:moveTo>
                    <a:pt x="1840" y="2877"/>
                  </a:moveTo>
                  <a:cubicBezTo>
                    <a:pt x="1840" y="2880"/>
                    <a:pt x="1840" y="2884"/>
                    <a:pt x="1838" y="2885"/>
                  </a:cubicBezTo>
                  <a:lnTo>
                    <a:pt x="1838" y="2885"/>
                  </a:lnTo>
                  <a:cubicBezTo>
                    <a:pt x="1838" y="2882"/>
                    <a:pt x="1839" y="2880"/>
                    <a:pt x="1840" y="2877"/>
                  </a:cubicBezTo>
                  <a:close/>
                  <a:moveTo>
                    <a:pt x="1377" y="0"/>
                  </a:moveTo>
                  <a:cubicBezTo>
                    <a:pt x="1381" y="22"/>
                    <a:pt x="1443" y="146"/>
                    <a:pt x="1443" y="146"/>
                  </a:cubicBezTo>
                  <a:cubicBezTo>
                    <a:pt x="1421" y="115"/>
                    <a:pt x="1399" y="89"/>
                    <a:pt x="1377" y="71"/>
                  </a:cubicBezTo>
                  <a:lnTo>
                    <a:pt x="1377" y="71"/>
                  </a:lnTo>
                  <a:cubicBezTo>
                    <a:pt x="1412" y="106"/>
                    <a:pt x="1465" y="203"/>
                    <a:pt x="1492" y="261"/>
                  </a:cubicBezTo>
                  <a:cubicBezTo>
                    <a:pt x="1456" y="230"/>
                    <a:pt x="1408" y="159"/>
                    <a:pt x="1373" y="124"/>
                  </a:cubicBezTo>
                  <a:lnTo>
                    <a:pt x="1373" y="124"/>
                  </a:lnTo>
                  <a:cubicBezTo>
                    <a:pt x="1390" y="181"/>
                    <a:pt x="1456" y="247"/>
                    <a:pt x="1483" y="287"/>
                  </a:cubicBezTo>
                  <a:cubicBezTo>
                    <a:pt x="1448" y="256"/>
                    <a:pt x="1368" y="177"/>
                    <a:pt x="1342" y="150"/>
                  </a:cubicBezTo>
                  <a:lnTo>
                    <a:pt x="1342" y="150"/>
                  </a:lnTo>
                  <a:cubicBezTo>
                    <a:pt x="1368" y="190"/>
                    <a:pt x="1430" y="265"/>
                    <a:pt x="1461" y="300"/>
                  </a:cubicBezTo>
                  <a:cubicBezTo>
                    <a:pt x="1425" y="278"/>
                    <a:pt x="1368" y="203"/>
                    <a:pt x="1328" y="186"/>
                  </a:cubicBezTo>
                  <a:lnTo>
                    <a:pt x="1328" y="186"/>
                  </a:lnTo>
                  <a:cubicBezTo>
                    <a:pt x="1364" y="247"/>
                    <a:pt x="1443" y="340"/>
                    <a:pt x="1505" y="406"/>
                  </a:cubicBezTo>
                  <a:cubicBezTo>
                    <a:pt x="1443" y="358"/>
                    <a:pt x="1381" y="296"/>
                    <a:pt x="1328" y="247"/>
                  </a:cubicBezTo>
                  <a:lnTo>
                    <a:pt x="1328" y="247"/>
                  </a:lnTo>
                  <a:cubicBezTo>
                    <a:pt x="1359" y="287"/>
                    <a:pt x="1425" y="353"/>
                    <a:pt x="1443" y="375"/>
                  </a:cubicBezTo>
                  <a:cubicBezTo>
                    <a:pt x="1425" y="367"/>
                    <a:pt x="1337" y="292"/>
                    <a:pt x="1320" y="274"/>
                  </a:cubicBezTo>
                  <a:lnTo>
                    <a:pt x="1320" y="274"/>
                  </a:lnTo>
                  <a:cubicBezTo>
                    <a:pt x="1337" y="305"/>
                    <a:pt x="1359" y="345"/>
                    <a:pt x="1417" y="415"/>
                  </a:cubicBezTo>
                  <a:cubicBezTo>
                    <a:pt x="1368" y="375"/>
                    <a:pt x="1315" y="314"/>
                    <a:pt x="1311" y="309"/>
                  </a:cubicBezTo>
                  <a:lnTo>
                    <a:pt x="1311" y="309"/>
                  </a:lnTo>
                  <a:cubicBezTo>
                    <a:pt x="1328" y="367"/>
                    <a:pt x="1412" y="459"/>
                    <a:pt x="1456" y="525"/>
                  </a:cubicBezTo>
                  <a:cubicBezTo>
                    <a:pt x="1403" y="481"/>
                    <a:pt x="1350" y="433"/>
                    <a:pt x="1320" y="411"/>
                  </a:cubicBezTo>
                  <a:lnTo>
                    <a:pt x="1320" y="411"/>
                  </a:lnTo>
                  <a:cubicBezTo>
                    <a:pt x="1346" y="442"/>
                    <a:pt x="1381" y="481"/>
                    <a:pt x="1403" y="508"/>
                  </a:cubicBezTo>
                  <a:cubicBezTo>
                    <a:pt x="1368" y="481"/>
                    <a:pt x="1320" y="437"/>
                    <a:pt x="1302" y="420"/>
                  </a:cubicBezTo>
                  <a:lnTo>
                    <a:pt x="1302" y="420"/>
                  </a:lnTo>
                  <a:cubicBezTo>
                    <a:pt x="1315" y="455"/>
                    <a:pt x="1408" y="569"/>
                    <a:pt x="1470" y="631"/>
                  </a:cubicBezTo>
                  <a:cubicBezTo>
                    <a:pt x="1417" y="587"/>
                    <a:pt x="1359" y="534"/>
                    <a:pt x="1293" y="477"/>
                  </a:cubicBezTo>
                  <a:lnTo>
                    <a:pt x="1293" y="477"/>
                  </a:lnTo>
                  <a:cubicBezTo>
                    <a:pt x="1337" y="534"/>
                    <a:pt x="1395" y="605"/>
                    <a:pt x="1421" y="631"/>
                  </a:cubicBezTo>
                  <a:cubicBezTo>
                    <a:pt x="1390" y="614"/>
                    <a:pt x="1328" y="552"/>
                    <a:pt x="1302" y="525"/>
                  </a:cubicBezTo>
                  <a:lnTo>
                    <a:pt x="1302" y="525"/>
                  </a:lnTo>
                  <a:cubicBezTo>
                    <a:pt x="1328" y="565"/>
                    <a:pt x="1350" y="600"/>
                    <a:pt x="1390" y="653"/>
                  </a:cubicBezTo>
                  <a:cubicBezTo>
                    <a:pt x="1346" y="618"/>
                    <a:pt x="1311" y="578"/>
                    <a:pt x="1280" y="543"/>
                  </a:cubicBezTo>
                  <a:lnTo>
                    <a:pt x="1280" y="543"/>
                  </a:lnTo>
                  <a:cubicBezTo>
                    <a:pt x="1315" y="622"/>
                    <a:pt x="1368" y="706"/>
                    <a:pt x="1439" y="790"/>
                  </a:cubicBezTo>
                  <a:cubicBezTo>
                    <a:pt x="1373" y="746"/>
                    <a:pt x="1306" y="667"/>
                    <a:pt x="1280" y="609"/>
                  </a:cubicBezTo>
                  <a:lnTo>
                    <a:pt x="1280" y="609"/>
                  </a:lnTo>
                  <a:cubicBezTo>
                    <a:pt x="1293" y="658"/>
                    <a:pt x="1333" y="719"/>
                    <a:pt x="1355" y="755"/>
                  </a:cubicBezTo>
                  <a:cubicBezTo>
                    <a:pt x="1328" y="724"/>
                    <a:pt x="1298" y="697"/>
                    <a:pt x="1271" y="662"/>
                  </a:cubicBezTo>
                  <a:lnTo>
                    <a:pt x="1271" y="662"/>
                  </a:lnTo>
                  <a:cubicBezTo>
                    <a:pt x="1289" y="697"/>
                    <a:pt x="1328" y="746"/>
                    <a:pt x="1368" y="799"/>
                  </a:cubicBezTo>
                  <a:cubicBezTo>
                    <a:pt x="1337" y="786"/>
                    <a:pt x="1298" y="733"/>
                    <a:pt x="1284" y="715"/>
                  </a:cubicBezTo>
                  <a:lnTo>
                    <a:pt x="1284" y="715"/>
                  </a:lnTo>
                  <a:cubicBezTo>
                    <a:pt x="1302" y="759"/>
                    <a:pt x="1337" y="808"/>
                    <a:pt x="1368" y="834"/>
                  </a:cubicBezTo>
                  <a:cubicBezTo>
                    <a:pt x="1337" y="821"/>
                    <a:pt x="1311" y="790"/>
                    <a:pt x="1289" y="768"/>
                  </a:cubicBezTo>
                  <a:lnTo>
                    <a:pt x="1289" y="768"/>
                  </a:lnTo>
                  <a:cubicBezTo>
                    <a:pt x="1324" y="847"/>
                    <a:pt x="1430" y="967"/>
                    <a:pt x="1474" y="1006"/>
                  </a:cubicBezTo>
                  <a:cubicBezTo>
                    <a:pt x="1408" y="967"/>
                    <a:pt x="1377" y="927"/>
                    <a:pt x="1328" y="861"/>
                  </a:cubicBezTo>
                  <a:lnTo>
                    <a:pt x="1328" y="861"/>
                  </a:lnTo>
                  <a:cubicBezTo>
                    <a:pt x="1350" y="909"/>
                    <a:pt x="1381" y="967"/>
                    <a:pt x="1421" y="997"/>
                  </a:cubicBezTo>
                  <a:cubicBezTo>
                    <a:pt x="1381" y="984"/>
                    <a:pt x="1337" y="931"/>
                    <a:pt x="1320" y="900"/>
                  </a:cubicBezTo>
                  <a:lnTo>
                    <a:pt x="1320" y="900"/>
                  </a:lnTo>
                  <a:cubicBezTo>
                    <a:pt x="1337" y="958"/>
                    <a:pt x="1377" y="1019"/>
                    <a:pt x="1421" y="1055"/>
                  </a:cubicBezTo>
                  <a:cubicBezTo>
                    <a:pt x="1377" y="1042"/>
                    <a:pt x="1346" y="993"/>
                    <a:pt x="1315" y="958"/>
                  </a:cubicBezTo>
                  <a:lnTo>
                    <a:pt x="1315" y="958"/>
                  </a:lnTo>
                  <a:cubicBezTo>
                    <a:pt x="1317" y="964"/>
                    <a:pt x="1320" y="970"/>
                    <a:pt x="1323" y="976"/>
                  </a:cubicBezTo>
                  <a:lnTo>
                    <a:pt x="1323" y="976"/>
                  </a:lnTo>
                  <a:cubicBezTo>
                    <a:pt x="1185" y="763"/>
                    <a:pt x="980" y="595"/>
                    <a:pt x="733" y="552"/>
                  </a:cubicBezTo>
                  <a:lnTo>
                    <a:pt x="733" y="552"/>
                  </a:lnTo>
                  <a:cubicBezTo>
                    <a:pt x="821" y="569"/>
                    <a:pt x="918" y="640"/>
                    <a:pt x="962" y="680"/>
                  </a:cubicBezTo>
                  <a:cubicBezTo>
                    <a:pt x="872" y="643"/>
                    <a:pt x="754" y="591"/>
                    <a:pt x="637" y="591"/>
                  </a:cubicBezTo>
                  <a:cubicBezTo>
                    <a:pt x="599" y="591"/>
                    <a:pt x="562" y="596"/>
                    <a:pt x="525" y="609"/>
                  </a:cubicBezTo>
                  <a:cubicBezTo>
                    <a:pt x="539" y="607"/>
                    <a:pt x="553" y="606"/>
                    <a:pt x="567" y="606"/>
                  </a:cubicBezTo>
                  <a:cubicBezTo>
                    <a:pt x="611" y="606"/>
                    <a:pt x="658" y="616"/>
                    <a:pt x="698" y="636"/>
                  </a:cubicBezTo>
                  <a:cubicBezTo>
                    <a:pt x="660" y="626"/>
                    <a:pt x="614" y="621"/>
                    <a:pt x="566" y="621"/>
                  </a:cubicBezTo>
                  <a:cubicBezTo>
                    <a:pt x="502" y="621"/>
                    <a:pt x="434" y="631"/>
                    <a:pt x="375" y="653"/>
                  </a:cubicBezTo>
                  <a:cubicBezTo>
                    <a:pt x="425" y="643"/>
                    <a:pt x="478" y="639"/>
                    <a:pt x="522" y="639"/>
                  </a:cubicBezTo>
                  <a:cubicBezTo>
                    <a:pt x="553" y="639"/>
                    <a:pt x="580" y="641"/>
                    <a:pt x="596" y="644"/>
                  </a:cubicBezTo>
                  <a:cubicBezTo>
                    <a:pt x="525" y="644"/>
                    <a:pt x="375" y="658"/>
                    <a:pt x="309" y="693"/>
                  </a:cubicBezTo>
                  <a:cubicBezTo>
                    <a:pt x="336" y="691"/>
                    <a:pt x="362" y="689"/>
                    <a:pt x="387" y="689"/>
                  </a:cubicBezTo>
                  <a:cubicBezTo>
                    <a:pt x="412" y="689"/>
                    <a:pt x="435" y="691"/>
                    <a:pt x="455" y="697"/>
                  </a:cubicBezTo>
                  <a:cubicBezTo>
                    <a:pt x="389" y="715"/>
                    <a:pt x="274" y="764"/>
                    <a:pt x="226" y="803"/>
                  </a:cubicBezTo>
                  <a:cubicBezTo>
                    <a:pt x="309" y="765"/>
                    <a:pt x="404" y="740"/>
                    <a:pt x="472" y="740"/>
                  </a:cubicBezTo>
                  <a:cubicBezTo>
                    <a:pt x="491" y="740"/>
                    <a:pt x="507" y="742"/>
                    <a:pt x="521" y="746"/>
                  </a:cubicBezTo>
                  <a:cubicBezTo>
                    <a:pt x="446" y="777"/>
                    <a:pt x="375" y="821"/>
                    <a:pt x="331" y="869"/>
                  </a:cubicBezTo>
                  <a:cubicBezTo>
                    <a:pt x="370" y="840"/>
                    <a:pt x="453" y="785"/>
                    <a:pt x="494" y="785"/>
                  </a:cubicBezTo>
                  <a:cubicBezTo>
                    <a:pt x="496" y="785"/>
                    <a:pt x="498" y="786"/>
                    <a:pt x="499" y="786"/>
                  </a:cubicBezTo>
                  <a:cubicBezTo>
                    <a:pt x="415" y="817"/>
                    <a:pt x="345" y="900"/>
                    <a:pt x="301" y="967"/>
                  </a:cubicBezTo>
                  <a:cubicBezTo>
                    <a:pt x="375" y="883"/>
                    <a:pt x="521" y="759"/>
                    <a:pt x="649" y="759"/>
                  </a:cubicBezTo>
                  <a:cubicBezTo>
                    <a:pt x="481" y="821"/>
                    <a:pt x="367" y="922"/>
                    <a:pt x="309" y="1042"/>
                  </a:cubicBezTo>
                  <a:cubicBezTo>
                    <a:pt x="428" y="896"/>
                    <a:pt x="552" y="830"/>
                    <a:pt x="618" y="803"/>
                  </a:cubicBezTo>
                  <a:lnTo>
                    <a:pt x="618" y="803"/>
                  </a:lnTo>
                  <a:cubicBezTo>
                    <a:pt x="543" y="865"/>
                    <a:pt x="464" y="936"/>
                    <a:pt x="450" y="1055"/>
                  </a:cubicBezTo>
                  <a:cubicBezTo>
                    <a:pt x="477" y="967"/>
                    <a:pt x="583" y="883"/>
                    <a:pt x="693" y="843"/>
                  </a:cubicBezTo>
                  <a:lnTo>
                    <a:pt x="693" y="843"/>
                  </a:lnTo>
                  <a:cubicBezTo>
                    <a:pt x="640" y="874"/>
                    <a:pt x="548" y="975"/>
                    <a:pt x="521" y="1050"/>
                  </a:cubicBezTo>
                  <a:cubicBezTo>
                    <a:pt x="592" y="944"/>
                    <a:pt x="759" y="825"/>
                    <a:pt x="874" y="750"/>
                  </a:cubicBezTo>
                  <a:lnTo>
                    <a:pt x="874" y="750"/>
                  </a:lnTo>
                  <a:cubicBezTo>
                    <a:pt x="856" y="772"/>
                    <a:pt x="618" y="971"/>
                    <a:pt x="587" y="1055"/>
                  </a:cubicBezTo>
                  <a:cubicBezTo>
                    <a:pt x="675" y="949"/>
                    <a:pt x="759" y="896"/>
                    <a:pt x="883" y="834"/>
                  </a:cubicBezTo>
                  <a:lnTo>
                    <a:pt x="883" y="834"/>
                  </a:lnTo>
                  <a:cubicBezTo>
                    <a:pt x="786" y="896"/>
                    <a:pt x="671" y="997"/>
                    <a:pt x="653" y="1033"/>
                  </a:cubicBezTo>
                  <a:cubicBezTo>
                    <a:pt x="777" y="933"/>
                    <a:pt x="875" y="895"/>
                    <a:pt x="1020" y="895"/>
                  </a:cubicBezTo>
                  <a:cubicBezTo>
                    <a:pt x="1035" y="895"/>
                    <a:pt x="1051" y="895"/>
                    <a:pt x="1068" y="896"/>
                  </a:cubicBezTo>
                  <a:cubicBezTo>
                    <a:pt x="940" y="914"/>
                    <a:pt x="781" y="989"/>
                    <a:pt x="671" y="1086"/>
                  </a:cubicBezTo>
                  <a:cubicBezTo>
                    <a:pt x="768" y="1030"/>
                    <a:pt x="881" y="981"/>
                    <a:pt x="989" y="981"/>
                  </a:cubicBezTo>
                  <a:cubicBezTo>
                    <a:pt x="1019" y="981"/>
                    <a:pt x="1048" y="984"/>
                    <a:pt x="1077" y="993"/>
                  </a:cubicBezTo>
                  <a:cubicBezTo>
                    <a:pt x="1073" y="993"/>
                    <a:pt x="1069" y="992"/>
                    <a:pt x="1064" y="992"/>
                  </a:cubicBezTo>
                  <a:cubicBezTo>
                    <a:pt x="977" y="992"/>
                    <a:pt x="817" y="1072"/>
                    <a:pt x="746" y="1147"/>
                  </a:cubicBezTo>
                  <a:cubicBezTo>
                    <a:pt x="859" y="1080"/>
                    <a:pt x="962" y="1047"/>
                    <a:pt x="1044" y="1047"/>
                  </a:cubicBezTo>
                  <a:cubicBezTo>
                    <a:pt x="1059" y="1047"/>
                    <a:pt x="1073" y="1048"/>
                    <a:pt x="1086" y="1050"/>
                  </a:cubicBezTo>
                  <a:cubicBezTo>
                    <a:pt x="998" y="1068"/>
                    <a:pt x="900" y="1103"/>
                    <a:pt x="812" y="1165"/>
                  </a:cubicBezTo>
                  <a:cubicBezTo>
                    <a:pt x="766" y="1156"/>
                    <a:pt x="718" y="1152"/>
                    <a:pt x="671" y="1152"/>
                  </a:cubicBezTo>
                  <a:cubicBezTo>
                    <a:pt x="597" y="1152"/>
                    <a:pt x="523" y="1163"/>
                    <a:pt x="450" y="1187"/>
                  </a:cubicBezTo>
                  <a:cubicBezTo>
                    <a:pt x="484" y="1180"/>
                    <a:pt x="522" y="1177"/>
                    <a:pt x="558" y="1177"/>
                  </a:cubicBezTo>
                  <a:cubicBezTo>
                    <a:pt x="607" y="1177"/>
                    <a:pt x="654" y="1182"/>
                    <a:pt x="684" y="1187"/>
                  </a:cubicBezTo>
                  <a:cubicBezTo>
                    <a:pt x="570" y="1200"/>
                    <a:pt x="411" y="1218"/>
                    <a:pt x="318" y="1319"/>
                  </a:cubicBezTo>
                  <a:cubicBezTo>
                    <a:pt x="353" y="1289"/>
                    <a:pt x="411" y="1271"/>
                    <a:pt x="459" y="1267"/>
                  </a:cubicBezTo>
                  <a:lnTo>
                    <a:pt x="459" y="1267"/>
                  </a:lnTo>
                  <a:cubicBezTo>
                    <a:pt x="384" y="1293"/>
                    <a:pt x="283" y="1346"/>
                    <a:pt x="217" y="1417"/>
                  </a:cubicBezTo>
                  <a:cubicBezTo>
                    <a:pt x="278" y="1368"/>
                    <a:pt x="349" y="1328"/>
                    <a:pt x="384" y="1319"/>
                  </a:cubicBezTo>
                  <a:lnTo>
                    <a:pt x="384" y="1319"/>
                  </a:lnTo>
                  <a:cubicBezTo>
                    <a:pt x="327" y="1346"/>
                    <a:pt x="221" y="1421"/>
                    <a:pt x="181" y="1474"/>
                  </a:cubicBezTo>
                  <a:cubicBezTo>
                    <a:pt x="221" y="1452"/>
                    <a:pt x="261" y="1425"/>
                    <a:pt x="296" y="1417"/>
                  </a:cubicBezTo>
                  <a:lnTo>
                    <a:pt x="296" y="1417"/>
                  </a:lnTo>
                  <a:cubicBezTo>
                    <a:pt x="256" y="1461"/>
                    <a:pt x="186" y="1544"/>
                    <a:pt x="164" y="1593"/>
                  </a:cubicBezTo>
                  <a:cubicBezTo>
                    <a:pt x="230" y="1514"/>
                    <a:pt x="309" y="1439"/>
                    <a:pt x="367" y="1425"/>
                  </a:cubicBezTo>
                  <a:lnTo>
                    <a:pt x="367" y="1425"/>
                  </a:lnTo>
                  <a:cubicBezTo>
                    <a:pt x="323" y="1478"/>
                    <a:pt x="287" y="1544"/>
                    <a:pt x="274" y="1602"/>
                  </a:cubicBezTo>
                  <a:cubicBezTo>
                    <a:pt x="292" y="1562"/>
                    <a:pt x="336" y="1478"/>
                    <a:pt x="371" y="1465"/>
                  </a:cubicBezTo>
                  <a:lnTo>
                    <a:pt x="371" y="1465"/>
                  </a:lnTo>
                  <a:cubicBezTo>
                    <a:pt x="318" y="1527"/>
                    <a:pt x="296" y="1619"/>
                    <a:pt x="292" y="1686"/>
                  </a:cubicBezTo>
                  <a:cubicBezTo>
                    <a:pt x="314" y="1593"/>
                    <a:pt x="375" y="1439"/>
                    <a:pt x="473" y="1381"/>
                  </a:cubicBezTo>
                  <a:lnTo>
                    <a:pt x="473" y="1381"/>
                  </a:lnTo>
                  <a:cubicBezTo>
                    <a:pt x="367" y="1500"/>
                    <a:pt x="323" y="1628"/>
                    <a:pt x="327" y="1739"/>
                  </a:cubicBezTo>
                  <a:cubicBezTo>
                    <a:pt x="358" y="1575"/>
                    <a:pt x="428" y="1474"/>
                    <a:pt x="468" y="1430"/>
                  </a:cubicBezTo>
                  <a:lnTo>
                    <a:pt x="468" y="1430"/>
                  </a:lnTo>
                  <a:cubicBezTo>
                    <a:pt x="437" y="1505"/>
                    <a:pt x="406" y="1584"/>
                    <a:pt x="437" y="1677"/>
                  </a:cubicBezTo>
                  <a:cubicBezTo>
                    <a:pt x="226" y="1792"/>
                    <a:pt x="36" y="1981"/>
                    <a:pt x="1" y="2264"/>
                  </a:cubicBezTo>
                  <a:cubicBezTo>
                    <a:pt x="9" y="2233"/>
                    <a:pt x="40" y="2136"/>
                    <a:pt x="89" y="2078"/>
                  </a:cubicBezTo>
                  <a:lnTo>
                    <a:pt x="89" y="2078"/>
                  </a:lnTo>
                  <a:cubicBezTo>
                    <a:pt x="71" y="2136"/>
                    <a:pt x="76" y="2175"/>
                    <a:pt x="76" y="2219"/>
                  </a:cubicBezTo>
                  <a:cubicBezTo>
                    <a:pt x="80" y="2180"/>
                    <a:pt x="89" y="2127"/>
                    <a:pt x="106" y="2100"/>
                  </a:cubicBezTo>
                  <a:lnTo>
                    <a:pt x="106" y="2100"/>
                  </a:lnTo>
                  <a:cubicBezTo>
                    <a:pt x="102" y="2140"/>
                    <a:pt x="106" y="2211"/>
                    <a:pt x="128" y="2241"/>
                  </a:cubicBezTo>
                  <a:cubicBezTo>
                    <a:pt x="115" y="2162"/>
                    <a:pt x="115" y="2127"/>
                    <a:pt x="146" y="2056"/>
                  </a:cubicBezTo>
                  <a:lnTo>
                    <a:pt x="146" y="2056"/>
                  </a:lnTo>
                  <a:cubicBezTo>
                    <a:pt x="142" y="2127"/>
                    <a:pt x="155" y="2180"/>
                    <a:pt x="186" y="2228"/>
                  </a:cubicBezTo>
                  <a:cubicBezTo>
                    <a:pt x="173" y="2184"/>
                    <a:pt x="168" y="2131"/>
                    <a:pt x="177" y="2078"/>
                  </a:cubicBezTo>
                  <a:lnTo>
                    <a:pt x="177" y="2078"/>
                  </a:lnTo>
                  <a:cubicBezTo>
                    <a:pt x="190" y="2144"/>
                    <a:pt x="208" y="2197"/>
                    <a:pt x="248" y="2246"/>
                  </a:cubicBezTo>
                  <a:cubicBezTo>
                    <a:pt x="217" y="2180"/>
                    <a:pt x="217" y="2127"/>
                    <a:pt x="226" y="2052"/>
                  </a:cubicBezTo>
                  <a:lnTo>
                    <a:pt x="226" y="2052"/>
                  </a:lnTo>
                  <a:cubicBezTo>
                    <a:pt x="234" y="2122"/>
                    <a:pt x="252" y="2202"/>
                    <a:pt x="287" y="2241"/>
                  </a:cubicBezTo>
                  <a:cubicBezTo>
                    <a:pt x="278" y="2197"/>
                    <a:pt x="270" y="2149"/>
                    <a:pt x="270" y="2122"/>
                  </a:cubicBezTo>
                  <a:lnTo>
                    <a:pt x="270" y="2122"/>
                  </a:lnTo>
                  <a:cubicBezTo>
                    <a:pt x="278" y="2153"/>
                    <a:pt x="301" y="2228"/>
                    <a:pt x="318" y="2250"/>
                  </a:cubicBezTo>
                  <a:cubicBezTo>
                    <a:pt x="305" y="2180"/>
                    <a:pt x="305" y="2122"/>
                    <a:pt x="314" y="2074"/>
                  </a:cubicBezTo>
                  <a:lnTo>
                    <a:pt x="314" y="2074"/>
                  </a:lnTo>
                  <a:cubicBezTo>
                    <a:pt x="323" y="2136"/>
                    <a:pt x="327" y="2180"/>
                    <a:pt x="345" y="2219"/>
                  </a:cubicBezTo>
                  <a:cubicBezTo>
                    <a:pt x="340" y="2131"/>
                    <a:pt x="353" y="2047"/>
                    <a:pt x="389" y="1955"/>
                  </a:cubicBezTo>
                  <a:lnTo>
                    <a:pt x="389" y="1955"/>
                  </a:lnTo>
                  <a:cubicBezTo>
                    <a:pt x="380" y="2043"/>
                    <a:pt x="380" y="2100"/>
                    <a:pt x="402" y="2158"/>
                  </a:cubicBezTo>
                  <a:cubicBezTo>
                    <a:pt x="393" y="2100"/>
                    <a:pt x="406" y="1981"/>
                    <a:pt x="420" y="1937"/>
                  </a:cubicBezTo>
                  <a:cubicBezTo>
                    <a:pt x="420" y="1999"/>
                    <a:pt x="428" y="2065"/>
                    <a:pt x="437" y="2092"/>
                  </a:cubicBezTo>
                  <a:cubicBezTo>
                    <a:pt x="437" y="2017"/>
                    <a:pt x="450" y="1942"/>
                    <a:pt x="481" y="1884"/>
                  </a:cubicBezTo>
                  <a:cubicBezTo>
                    <a:pt x="486" y="1950"/>
                    <a:pt x="495" y="2017"/>
                    <a:pt x="503" y="2083"/>
                  </a:cubicBezTo>
                  <a:cubicBezTo>
                    <a:pt x="512" y="2047"/>
                    <a:pt x="517" y="1964"/>
                    <a:pt x="517" y="1928"/>
                  </a:cubicBezTo>
                  <a:cubicBezTo>
                    <a:pt x="521" y="1950"/>
                    <a:pt x="530" y="2052"/>
                    <a:pt x="543" y="2078"/>
                  </a:cubicBezTo>
                  <a:cubicBezTo>
                    <a:pt x="539" y="2030"/>
                    <a:pt x="534" y="1911"/>
                    <a:pt x="543" y="1884"/>
                  </a:cubicBezTo>
                  <a:cubicBezTo>
                    <a:pt x="543" y="1924"/>
                    <a:pt x="556" y="2017"/>
                    <a:pt x="570" y="2056"/>
                  </a:cubicBezTo>
                  <a:cubicBezTo>
                    <a:pt x="565" y="1986"/>
                    <a:pt x="561" y="1840"/>
                    <a:pt x="583" y="1765"/>
                  </a:cubicBezTo>
                  <a:lnTo>
                    <a:pt x="583" y="1765"/>
                  </a:lnTo>
                  <a:cubicBezTo>
                    <a:pt x="570" y="1871"/>
                    <a:pt x="596" y="2034"/>
                    <a:pt x="614" y="2069"/>
                  </a:cubicBezTo>
                  <a:cubicBezTo>
                    <a:pt x="609" y="2025"/>
                    <a:pt x="605" y="1946"/>
                    <a:pt x="618" y="1871"/>
                  </a:cubicBezTo>
                  <a:cubicBezTo>
                    <a:pt x="636" y="1955"/>
                    <a:pt x="649" y="2017"/>
                    <a:pt x="662" y="2069"/>
                  </a:cubicBezTo>
                  <a:lnTo>
                    <a:pt x="658" y="2074"/>
                  </a:lnTo>
                  <a:lnTo>
                    <a:pt x="662" y="2074"/>
                  </a:lnTo>
                  <a:cubicBezTo>
                    <a:pt x="662" y="2078"/>
                    <a:pt x="667" y="2083"/>
                    <a:pt x="667" y="2087"/>
                  </a:cubicBezTo>
                  <a:cubicBezTo>
                    <a:pt x="605" y="2136"/>
                    <a:pt x="548" y="2202"/>
                    <a:pt x="517" y="2264"/>
                  </a:cubicBezTo>
                  <a:cubicBezTo>
                    <a:pt x="556" y="2219"/>
                    <a:pt x="592" y="2180"/>
                    <a:pt x="636" y="2153"/>
                  </a:cubicBezTo>
                  <a:lnTo>
                    <a:pt x="636" y="2153"/>
                  </a:lnTo>
                  <a:cubicBezTo>
                    <a:pt x="578" y="2202"/>
                    <a:pt x="508" y="2281"/>
                    <a:pt x="464" y="2352"/>
                  </a:cubicBezTo>
                  <a:cubicBezTo>
                    <a:pt x="490" y="2321"/>
                    <a:pt x="539" y="2264"/>
                    <a:pt x="578" y="2250"/>
                  </a:cubicBezTo>
                  <a:lnTo>
                    <a:pt x="578" y="2250"/>
                  </a:lnTo>
                  <a:cubicBezTo>
                    <a:pt x="552" y="2268"/>
                    <a:pt x="420" y="2436"/>
                    <a:pt x="393" y="2449"/>
                  </a:cubicBezTo>
                  <a:cubicBezTo>
                    <a:pt x="424" y="2436"/>
                    <a:pt x="459" y="2405"/>
                    <a:pt x="530" y="2325"/>
                  </a:cubicBezTo>
                  <a:lnTo>
                    <a:pt x="530" y="2325"/>
                  </a:lnTo>
                  <a:cubicBezTo>
                    <a:pt x="481" y="2391"/>
                    <a:pt x="406" y="2453"/>
                    <a:pt x="380" y="2524"/>
                  </a:cubicBezTo>
                  <a:cubicBezTo>
                    <a:pt x="415" y="2471"/>
                    <a:pt x="455" y="2444"/>
                    <a:pt x="459" y="2444"/>
                  </a:cubicBezTo>
                  <a:lnTo>
                    <a:pt x="459" y="2444"/>
                  </a:lnTo>
                  <a:cubicBezTo>
                    <a:pt x="433" y="2480"/>
                    <a:pt x="367" y="2550"/>
                    <a:pt x="353" y="2612"/>
                  </a:cubicBezTo>
                  <a:cubicBezTo>
                    <a:pt x="396" y="2535"/>
                    <a:pt x="434" y="2492"/>
                    <a:pt x="467" y="2447"/>
                  </a:cubicBezTo>
                  <a:lnTo>
                    <a:pt x="467" y="2447"/>
                  </a:lnTo>
                  <a:cubicBezTo>
                    <a:pt x="400" y="2551"/>
                    <a:pt x="359" y="2640"/>
                    <a:pt x="327" y="2722"/>
                  </a:cubicBezTo>
                  <a:cubicBezTo>
                    <a:pt x="353" y="2665"/>
                    <a:pt x="393" y="2612"/>
                    <a:pt x="420" y="2581"/>
                  </a:cubicBezTo>
                  <a:lnTo>
                    <a:pt x="420" y="2581"/>
                  </a:lnTo>
                  <a:cubicBezTo>
                    <a:pt x="398" y="2621"/>
                    <a:pt x="393" y="2643"/>
                    <a:pt x="389" y="2696"/>
                  </a:cubicBezTo>
                  <a:cubicBezTo>
                    <a:pt x="402" y="2661"/>
                    <a:pt x="420" y="2621"/>
                    <a:pt x="437" y="2603"/>
                  </a:cubicBezTo>
                  <a:lnTo>
                    <a:pt x="437" y="2603"/>
                  </a:lnTo>
                  <a:cubicBezTo>
                    <a:pt x="433" y="2630"/>
                    <a:pt x="428" y="2656"/>
                    <a:pt x="442" y="2700"/>
                  </a:cubicBezTo>
                  <a:cubicBezTo>
                    <a:pt x="455" y="2634"/>
                    <a:pt x="477" y="2590"/>
                    <a:pt x="490" y="2528"/>
                  </a:cubicBezTo>
                  <a:lnTo>
                    <a:pt x="490" y="2528"/>
                  </a:lnTo>
                  <a:cubicBezTo>
                    <a:pt x="490" y="2564"/>
                    <a:pt x="486" y="2608"/>
                    <a:pt x="499" y="2652"/>
                  </a:cubicBezTo>
                  <a:cubicBezTo>
                    <a:pt x="508" y="2568"/>
                    <a:pt x="543" y="2458"/>
                    <a:pt x="578" y="2352"/>
                  </a:cubicBezTo>
                  <a:lnTo>
                    <a:pt x="578" y="2352"/>
                  </a:lnTo>
                  <a:cubicBezTo>
                    <a:pt x="561" y="2458"/>
                    <a:pt x="539" y="2533"/>
                    <a:pt x="556" y="2625"/>
                  </a:cubicBezTo>
                  <a:cubicBezTo>
                    <a:pt x="561" y="2550"/>
                    <a:pt x="583" y="2396"/>
                    <a:pt x="609" y="2330"/>
                  </a:cubicBezTo>
                  <a:lnTo>
                    <a:pt x="609" y="2330"/>
                  </a:lnTo>
                  <a:cubicBezTo>
                    <a:pt x="600" y="2405"/>
                    <a:pt x="570" y="2537"/>
                    <a:pt x="587" y="2599"/>
                  </a:cubicBezTo>
                  <a:cubicBezTo>
                    <a:pt x="596" y="2568"/>
                    <a:pt x="614" y="2400"/>
                    <a:pt x="627" y="2356"/>
                  </a:cubicBezTo>
                  <a:lnTo>
                    <a:pt x="627" y="2356"/>
                  </a:lnTo>
                  <a:cubicBezTo>
                    <a:pt x="605" y="2502"/>
                    <a:pt x="614" y="2541"/>
                    <a:pt x="627" y="2621"/>
                  </a:cubicBezTo>
                  <a:cubicBezTo>
                    <a:pt x="623" y="2542"/>
                    <a:pt x="669" y="2338"/>
                    <a:pt x="679" y="2292"/>
                  </a:cubicBezTo>
                  <a:lnTo>
                    <a:pt x="679" y="2292"/>
                  </a:lnTo>
                  <a:cubicBezTo>
                    <a:pt x="666" y="2360"/>
                    <a:pt x="663" y="2487"/>
                    <a:pt x="675" y="2577"/>
                  </a:cubicBezTo>
                  <a:cubicBezTo>
                    <a:pt x="675" y="2480"/>
                    <a:pt x="689" y="2325"/>
                    <a:pt x="715" y="2189"/>
                  </a:cubicBezTo>
                  <a:lnTo>
                    <a:pt x="715" y="2189"/>
                  </a:lnTo>
                  <a:cubicBezTo>
                    <a:pt x="706" y="2286"/>
                    <a:pt x="693" y="2489"/>
                    <a:pt x="698" y="2555"/>
                  </a:cubicBezTo>
                  <a:cubicBezTo>
                    <a:pt x="706" y="2511"/>
                    <a:pt x="724" y="2453"/>
                    <a:pt x="742" y="2396"/>
                  </a:cubicBezTo>
                  <a:lnTo>
                    <a:pt x="742" y="2396"/>
                  </a:lnTo>
                  <a:cubicBezTo>
                    <a:pt x="737" y="2471"/>
                    <a:pt x="746" y="2497"/>
                    <a:pt x="759" y="2533"/>
                  </a:cubicBezTo>
                  <a:cubicBezTo>
                    <a:pt x="759" y="2466"/>
                    <a:pt x="768" y="2286"/>
                    <a:pt x="786" y="2171"/>
                  </a:cubicBezTo>
                  <a:cubicBezTo>
                    <a:pt x="795" y="2294"/>
                    <a:pt x="799" y="2427"/>
                    <a:pt x="817" y="2497"/>
                  </a:cubicBezTo>
                  <a:cubicBezTo>
                    <a:pt x="817" y="2418"/>
                    <a:pt x="843" y="2241"/>
                    <a:pt x="852" y="2175"/>
                  </a:cubicBezTo>
                  <a:lnTo>
                    <a:pt x="852" y="2175"/>
                  </a:lnTo>
                  <a:cubicBezTo>
                    <a:pt x="852" y="2233"/>
                    <a:pt x="848" y="2387"/>
                    <a:pt x="870" y="2484"/>
                  </a:cubicBezTo>
                  <a:cubicBezTo>
                    <a:pt x="874" y="2387"/>
                    <a:pt x="896" y="2193"/>
                    <a:pt x="905" y="2153"/>
                  </a:cubicBezTo>
                  <a:lnTo>
                    <a:pt x="905" y="2153"/>
                  </a:lnTo>
                  <a:cubicBezTo>
                    <a:pt x="900" y="2184"/>
                    <a:pt x="900" y="2418"/>
                    <a:pt x="914" y="2453"/>
                  </a:cubicBezTo>
                  <a:cubicBezTo>
                    <a:pt x="945" y="2361"/>
                    <a:pt x="918" y="2241"/>
                    <a:pt x="936" y="2140"/>
                  </a:cubicBezTo>
                  <a:lnTo>
                    <a:pt x="936" y="2140"/>
                  </a:lnTo>
                  <a:cubicBezTo>
                    <a:pt x="927" y="2228"/>
                    <a:pt x="940" y="2361"/>
                    <a:pt x="958" y="2453"/>
                  </a:cubicBezTo>
                  <a:cubicBezTo>
                    <a:pt x="989" y="2391"/>
                    <a:pt x="975" y="2294"/>
                    <a:pt x="971" y="2224"/>
                  </a:cubicBezTo>
                  <a:lnTo>
                    <a:pt x="971" y="2224"/>
                  </a:lnTo>
                  <a:cubicBezTo>
                    <a:pt x="984" y="2299"/>
                    <a:pt x="989" y="2374"/>
                    <a:pt x="1011" y="2449"/>
                  </a:cubicBezTo>
                  <a:cubicBezTo>
                    <a:pt x="1015" y="2356"/>
                    <a:pt x="998" y="2228"/>
                    <a:pt x="1015" y="2127"/>
                  </a:cubicBezTo>
                  <a:cubicBezTo>
                    <a:pt x="1046" y="2233"/>
                    <a:pt x="1077" y="2343"/>
                    <a:pt x="1117" y="2440"/>
                  </a:cubicBezTo>
                  <a:cubicBezTo>
                    <a:pt x="1108" y="2378"/>
                    <a:pt x="1059" y="2193"/>
                    <a:pt x="1064" y="2140"/>
                  </a:cubicBezTo>
                  <a:lnTo>
                    <a:pt x="1064" y="2140"/>
                  </a:lnTo>
                  <a:cubicBezTo>
                    <a:pt x="1073" y="2189"/>
                    <a:pt x="1130" y="2374"/>
                    <a:pt x="1152" y="2418"/>
                  </a:cubicBezTo>
                  <a:cubicBezTo>
                    <a:pt x="1152" y="2334"/>
                    <a:pt x="1112" y="2171"/>
                    <a:pt x="1121" y="2069"/>
                  </a:cubicBezTo>
                  <a:lnTo>
                    <a:pt x="1121" y="2069"/>
                  </a:lnTo>
                  <a:cubicBezTo>
                    <a:pt x="1148" y="2158"/>
                    <a:pt x="1178" y="2246"/>
                    <a:pt x="1209" y="2330"/>
                  </a:cubicBezTo>
                  <a:cubicBezTo>
                    <a:pt x="1192" y="2356"/>
                    <a:pt x="1174" y="2383"/>
                    <a:pt x="1161" y="2405"/>
                  </a:cubicBezTo>
                  <a:cubicBezTo>
                    <a:pt x="1183" y="2378"/>
                    <a:pt x="1231" y="2325"/>
                    <a:pt x="1275" y="2303"/>
                  </a:cubicBezTo>
                  <a:lnTo>
                    <a:pt x="1275" y="2303"/>
                  </a:lnTo>
                  <a:cubicBezTo>
                    <a:pt x="1236" y="2339"/>
                    <a:pt x="1196" y="2387"/>
                    <a:pt x="1174" y="2427"/>
                  </a:cubicBezTo>
                  <a:cubicBezTo>
                    <a:pt x="1183" y="2418"/>
                    <a:pt x="1214" y="2383"/>
                    <a:pt x="1236" y="2374"/>
                  </a:cubicBezTo>
                  <a:lnTo>
                    <a:pt x="1236" y="2374"/>
                  </a:lnTo>
                  <a:cubicBezTo>
                    <a:pt x="1200" y="2414"/>
                    <a:pt x="1178" y="2462"/>
                    <a:pt x="1170" y="2484"/>
                  </a:cubicBezTo>
                  <a:cubicBezTo>
                    <a:pt x="1178" y="2462"/>
                    <a:pt x="1227" y="2405"/>
                    <a:pt x="1249" y="2391"/>
                  </a:cubicBezTo>
                  <a:lnTo>
                    <a:pt x="1249" y="2391"/>
                  </a:lnTo>
                  <a:cubicBezTo>
                    <a:pt x="1227" y="2427"/>
                    <a:pt x="1174" y="2484"/>
                    <a:pt x="1152" y="2537"/>
                  </a:cubicBezTo>
                  <a:cubicBezTo>
                    <a:pt x="1156" y="2528"/>
                    <a:pt x="1178" y="2502"/>
                    <a:pt x="1196" y="2489"/>
                  </a:cubicBezTo>
                  <a:lnTo>
                    <a:pt x="1196" y="2489"/>
                  </a:lnTo>
                  <a:cubicBezTo>
                    <a:pt x="1187" y="2506"/>
                    <a:pt x="1143" y="2577"/>
                    <a:pt x="1139" y="2608"/>
                  </a:cubicBezTo>
                  <a:cubicBezTo>
                    <a:pt x="1143" y="2599"/>
                    <a:pt x="1209" y="2506"/>
                    <a:pt x="1240" y="2484"/>
                  </a:cubicBezTo>
                  <a:lnTo>
                    <a:pt x="1240" y="2484"/>
                  </a:lnTo>
                  <a:cubicBezTo>
                    <a:pt x="1205" y="2528"/>
                    <a:pt x="1156" y="2630"/>
                    <a:pt x="1148" y="2652"/>
                  </a:cubicBezTo>
                  <a:cubicBezTo>
                    <a:pt x="1170" y="2616"/>
                    <a:pt x="1205" y="2586"/>
                    <a:pt x="1218" y="2572"/>
                  </a:cubicBezTo>
                  <a:lnTo>
                    <a:pt x="1218" y="2572"/>
                  </a:lnTo>
                  <a:cubicBezTo>
                    <a:pt x="1214" y="2581"/>
                    <a:pt x="1161" y="2665"/>
                    <a:pt x="1156" y="2691"/>
                  </a:cubicBezTo>
                  <a:cubicBezTo>
                    <a:pt x="1178" y="2661"/>
                    <a:pt x="1200" y="2639"/>
                    <a:pt x="1209" y="2634"/>
                  </a:cubicBezTo>
                  <a:lnTo>
                    <a:pt x="1209" y="2634"/>
                  </a:lnTo>
                  <a:cubicBezTo>
                    <a:pt x="1161" y="2709"/>
                    <a:pt x="1095" y="2802"/>
                    <a:pt x="1081" y="2837"/>
                  </a:cubicBezTo>
                  <a:cubicBezTo>
                    <a:pt x="1086" y="2833"/>
                    <a:pt x="1121" y="2789"/>
                    <a:pt x="1139" y="2771"/>
                  </a:cubicBezTo>
                  <a:lnTo>
                    <a:pt x="1139" y="2771"/>
                  </a:lnTo>
                  <a:cubicBezTo>
                    <a:pt x="1117" y="2806"/>
                    <a:pt x="1099" y="2833"/>
                    <a:pt x="1099" y="2855"/>
                  </a:cubicBezTo>
                  <a:cubicBezTo>
                    <a:pt x="1117" y="2824"/>
                    <a:pt x="1148" y="2775"/>
                    <a:pt x="1178" y="2758"/>
                  </a:cubicBezTo>
                  <a:lnTo>
                    <a:pt x="1178" y="2758"/>
                  </a:lnTo>
                  <a:cubicBezTo>
                    <a:pt x="1165" y="2797"/>
                    <a:pt x="1112" y="2868"/>
                    <a:pt x="1103" y="2912"/>
                  </a:cubicBezTo>
                  <a:cubicBezTo>
                    <a:pt x="1139" y="2850"/>
                    <a:pt x="1192" y="2806"/>
                    <a:pt x="1192" y="2806"/>
                  </a:cubicBezTo>
                  <a:lnTo>
                    <a:pt x="1192" y="2806"/>
                  </a:lnTo>
                  <a:cubicBezTo>
                    <a:pt x="1170" y="2837"/>
                    <a:pt x="1099" y="2921"/>
                    <a:pt x="1103" y="2952"/>
                  </a:cubicBezTo>
                  <a:cubicBezTo>
                    <a:pt x="1112" y="2930"/>
                    <a:pt x="1139" y="2894"/>
                    <a:pt x="1156" y="2877"/>
                  </a:cubicBezTo>
                  <a:lnTo>
                    <a:pt x="1156" y="2877"/>
                  </a:lnTo>
                  <a:cubicBezTo>
                    <a:pt x="1139" y="2925"/>
                    <a:pt x="1086" y="3014"/>
                    <a:pt x="1077" y="3062"/>
                  </a:cubicBezTo>
                  <a:cubicBezTo>
                    <a:pt x="1095" y="3036"/>
                    <a:pt x="1117" y="2987"/>
                    <a:pt x="1134" y="2961"/>
                  </a:cubicBezTo>
                  <a:lnTo>
                    <a:pt x="1134" y="2961"/>
                  </a:lnTo>
                  <a:cubicBezTo>
                    <a:pt x="1117" y="2991"/>
                    <a:pt x="1095" y="3040"/>
                    <a:pt x="1099" y="3075"/>
                  </a:cubicBezTo>
                  <a:cubicBezTo>
                    <a:pt x="1103" y="3040"/>
                    <a:pt x="1139" y="2974"/>
                    <a:pt x="1156" y="2947"/>
                  </a:cubicBezTo>
                  <a:lnTo>
                    <a:pt x="1156" y="2947"/>
                  </a:lnTo>
                  <a:cubicBezTo>
                    <a:pt x="1161" y="3000"/>
                    <a:pt x="1121" y="3066"/>
                    <a:pt x="1090" y="3115"/>
                  </a:cubicBezTo>
                  <a:cubicBezTo>
                    <a:pt x="1139" y="3062"/>
                    <a:pt x="1196" y="2974"/>
                    <a:pt x="1280" y="2656"/>
                  </a:cubicBezTo>
                  <a:lnTo>
                    <a:pt x="1280" y="2656"/>
                  </a:lnTo>
                  <a:cubicBezTo>
                    <a:pt x="1280" y="2700"/>
                    <a:pt x="1280" y="2731"/>
                    <a:pt x="1258" y="2784"/>
                  </a:cubicBezTo>
                  <a:cubicBezTo>
                    <a:pt x="1302" y="2709"/>
                    <a:pt x="1333" y="2555"/>
                    <a:pt x="1350" y="2462"/>
                  </a:cubicBezTo>
                  <a:cubicBezTo>
                    <a:pt x="1350" y="2484"/>
                    <a:pt x="1373" y="2546"/>
                    <a:pt x="1355" y="2612"/>
                  </a:cubicBezTo>
                  <a:cubicBezTo>
                    <a:pt x="1377" y="2586"/>
                    <a:pt x="1390" y="2466"/>
                    <a:pt x="1386" y="2414"/>
                  </a:cubicBezTo>
                  <a:lnTo>
                    <a:pt x="1386" y="2414"/>
                  </a:lnTo>
                  <a:cubicBezTo>
                    <a:pt x="1395" y="2436"/>
                    <a:pt x="1408" y="2550"/>
                    <a:pt x="1408" y="2559"/>
                  </a:cubicBezTo>
                  <a:cubicBezTo>
                    <a:pt x="1417" y="2515"/>
                    <a:pt x="1421" y="2480"/>
                    <a:pt x="1421" y="2440"/>
                  </a:cubicBezTo>
                  <a:cubicBezTo>
                    <a:pt x="1439" y="2475"/>
                    <a:pt x="1434" y="2519"/>
                    <a:pt x="1448" y="2555"/>
                  </a:cubicBezTo>
                  <a:cubicBezTo>
                    <a:pt x="1456" y="2524"/>
                    <a:pt x="1461" y="2458"/>
                    <a:pt x="1439" y="2383"/>
                  </a:cubicBezTo>
                  <a:lnTo>
                    <a:pt x="1439" y="2383"/>
                  </a:lnTo>
                  <a:cubicBezTo>
                    <a:pt x="1465" y="2436"/>
                    <a:pt x="1478" y="2559"/>
                    <a:pt x="1487" y="2581"/>
                  </a:cubicBezTo>
                  <a:cubicBezTo>
                    <a:pt x="1487" y="2537"/>
                    <a:pt x="1483" y="2497"/>
                    <a:pt x="1474" y="2458"/>
                  </a:cubicBezTo>
                  <a:cubicBezTo>
                    <a:pt x="1476" y="2455"/>
                    <a:pt x="1477" y="2452"/>
                    <a:pt x="1478" y="2449"/>
                  </a:cubicBezTo>
                  <a:lnTo>
                    <a:pt x="1478" y="2449"/>
                  </a:lnTo>
                  <a:cubicBezTo>
                    <a:pt x="1478" y="2449"/>
                    <a:pt x="1478" y="2449"/>
                    <a:pt x="1478" y="2449"/>
                  </a:cubicBezTo>
                  <a:cubicBezTo>
                    <a:pt x="1478" y="2449"/>
                    <a:pt x="1478" y="2449"/>
                    <a:pt x="1478" y="2449"/>
                  </a:cubicBezTo>
                  <a:lnTo>
                    <a:pt x="1478" y="2449"/>
                  </a:lnTo>
                  <a:cubicBezTo>
                    <a:pt x="1478" y="2449"/>
                    <a:pt x="1478" y="2449"/>
                    <a:pt x="1478" y="2449"/>
                  </a:cubicBezTo>
                  <a:lnTo>
                    <a:pt x="1478" y="2449"/>
                  </a:lnTo>
                  <a:cubicBezTo>
                    <a:pt x="1474" y="2440"/>
                    <a:pt x="1474" y="2427"/>
                    <a:pt x="1470" y="2414"/>
                  </a:cubicBezTo>
                  <a:cubicBezTo>
                    <a:pt x="1465" y="2391"/>
                    <a:pt x="1461" y="2374"/>
                    <a:pt x="1461" y="2352"/>
                  </a:cubicBezTo>
                  <a:cubicBezTo>
                    <a:pt x="1465" y="2343"/>
                    <a:pt x="1470" y="2330"/>
                    <a:pt x="1478" y="2321"/>
                  </a:cubicBezTo>
                  <a:cubicBezTo>
                    <a:pt x="1478" y="2330"/>
                    <a:pt x="1478" y="2339"/>
                    <a:pt x="1478" y="2352"/>
                  </a:cubicBezTo>
                  <a:cubicBezTo>
                    <a:pt x="1483" y="2339"/>
                    <a:pt x="1487" y="2321"/>
                    <a:pt x="1487" y="2299"/>
                  </a:cubicBezTo>
                  <a:cubicBezTo>
                    <a:pt x="1496" y="2286"/>
                    <a:pt x="1505" y="2272"/>
                    <a:pt x="1514" y="2259"/>
                  </a:cubicBezTo>
                  <a:lnTo>
                    <a:pt x="1514" y="2268"/>
                  </a:lnTo>
                  <a:cubicBezTo>
                    <a:pt x="1496" y="2312"/>
                    <a:pt x="1478" y="2365"/>
                    <a:pt x="1470" y="2414"/>
                  </a:cubicBezTo>
                  <a:cubicBezTo>
                    <a:pt x="1478" y="2391"/>
                    <a:pt x="1492" y="2356"/>
                    <a:pt x="1509" y="2325"/>
                  </a:cubicBezTo>
                  <a:cubicBezTo>
                    <a:pt x="1509" y="2330"/>
                    <a:pt x="1509" y="2334"/>
                    <a:pt x="1509" y="2339"/>
                  </a:cubicBezTo>
                  <a:cubicBezTo>
                    <a:pt x="1509" y="2334"/>
                    <a:pt x="1514" y="2325"/>
                    <a:pt x="1514" y="2316"/>
                  </a:cubicBezTo>
                  <a:cubicBezTo>
                    <a:pt x="1514" y="2330"/>
                    <a:pt x="1514" y="2339"/>
                    <a:pt x="1514" y="2347"/>
                  </a:cubicBezTo>
                  <a:cubicBezTo>
                    <a:pt x="1496" y="2387"/>
                    <a:pt x="1483" y="2422"/>
                    <a:pt x="1478" y="2449"/>
                  </a:cubicBezTo>
                  <a:lnTo>
                    <a:pt x="1478" y="2449"/>
                  </a:lnTo>
                  <a:cubicBezTo>
                    <a:pt x="1489" y="2426"/>
                    <a:pt x="1498" y="2407"/>
                    <a:pt x="1509" y="2387"/>
                  </a:cubicBezTo>
                  <a:lnTo>
                    <a:pt x="1509" y="2387"/>
                  </a:lnTo>
                  <a:cubicBezTo>
                    <a:pt x="1509" y="2405"/>
                    <a:pt x="1505" y="2422"/>
                    <a:pt x="1505" y="2440"/>
                  </a:cubicBezTo>
                  <a:cubicBezTo>
                    <a:pt x="1500" y="2466"/>
                    <a:pt x="1492" y="2497"/>
                    <a:pt x="1496" y="2519"/>
                  </a:cubicBezTo>
                  <a:cubicBezTo>
                    <a:pt x="1496" y="2512"/>
                    <a:pt x="1499" y="2501"/>
                    <a:pt x="1500" y="2492"/>
                  </a:cubicBezTo>
                  <a:lnTo>
                    <a:pt x="1500" y="2492"/>
                  </a:lnTo>
                  <a:cubicBezTo>
                    <a:pt x="1451" y="3352"/>
                    <a:pt x="1293" y="4545"/>
                    <a:pt x="1200" y="5202"/>
                  </a:cubicBezTo>
                  <a:cubicBezTo>
                    <a:pt x="1196" y="5206"/>
                    <a:pt x="1192" y="5206"/>
                    <a:pt x="1196" y="5211"/>
                  </a:cubicBezTo>
                  <a:cubicBezTo>
                    <a:pt x="1192" y="5263"/>
                    <a:pt x="1183" y="5312"/>
                    <a:pt x="1178" y="5356"/>
                  </a:cubicBezTo>
                  <a:lnTo>
                    <a:pt x="1403" y="5356"/>
                  </a:lnTo>
                  <a:cubicBezTo>
                    <a:pt x="1556" y="4198"/>
                    <a:pt x="1627" y="3389"/>
                    <a:pt x="1652" y="2826"/>
                  </a:cubicBezTo>
                  <a:lnTo>
                    <a:pt x="1652" y="2826"/>
                  </a:lnTo>
                  <a:cubicBezTo>
                    <a:pt x="1672" y="2796"/>
                    <a:pt x="1748" y="2678"/>
                    <a:pt x="1765" y="2656"/>
                  </a:cubicBezTo>
                  <a:lnTo>
                    <a:pt x="1765" y="2656"/>
                  </a:lnTo>
                  <a:cubicBezTo>
                    <a:pt x="1748" y="2691"/>
                    <a:pt x="1695" y="2793"/>
                    <a:pt x="1673" y="2846"/>
                  </a:cubicBezTo>
                  <a:cubicBezTo>
                    <a:pt x="1717" y="2771"/>
                    <a:pt x="1770" y="2674"/>
                    <a:pt x="1827" y="2594"/>
                  </a:cubicBezTo>
                  <a:lnTo>
                    <a:pt x="1827" y="2594"/>
                  </a:lnTo>
                  <a:cubicBezTo>
                    <a:pt x="1778" y="2691"/>
                    <a:pt x="1708" y="2833"/>
                    <a:pt x="1695" y="2912"/>
                  </a:cubicBezTo>
                  <a:cubicBezTo>
                    <a:pt x="1734" y="2872"/>
                    <a:pt x="1770" y="2766"/>
                    <a:pt x="1809" y="2718"/>
                  </a:cubicBezTo>
                  <a:lnTo>
                    <a:pt x="1809" y="2718"/>
                  </a:lnTo>
                  <a:cubicBezTo>
                    <a:pt x="1783" y="2775"/>
                    <a:pt x="1734" y="2881"/>
                    <a:pt x="1717" y="2939"/>
                  </a:cubicBezTo>
                  <a:cubicBezTo>
                    <a:pt x="1739" y="2899"/>
                    <a:pt x="1809" y="2771"/>
                    <a:pt x="1840" y="2722"/>
                  </a:cubicBezTo>
                  <a:lnTo>
                    <a:pt x="1840" y="2722"/>
                  </a:lnTo>
                  <a:cubicBezTo>
                    <a:pt x="1823" y="2780"/>
                    <a:pt x="1770" y="2881"/>
                    <a:pt x="1765" y="2943"/>
                  </a:cubicBezTo>
                  <a:cubicBezTo>
                    <a:pt x="1791" y="2891"/>
                    <a:pt x="1826" y="2795"/>
                    <a:pt x="1857" y="2746"/>
                  </a:cubicBezTo>
                  <a:lnTo>
                    <a:pt x="1857" y="2746"/>
                  </a:lnTo>
                  <a:cubicBezTo>
                    <a:pt x="1843" y="2822"/>
                    <a:pt x="1817" y="2940"/>
                    <a:pt x="1787" y="2996"/>
                  </a:cubicBezTo>
                  <a:cubicBezTo>
                    <a:pt x="1806" y="2966"/>
                    <a:pt x="1821" y="2934"/>
                    <a:pt x="1833" y="2898"/>
                  </a:cubicBezTo>
                  <a:lnTo>
                    <a:pt x="1833" y="2898"/>
                  </a:lnTo>
                  <a:cubicBezTo>
                    <a:pt x="1826" y="2936"/>
                    <a:pt x="1805" y="3048"/>
                    <a:pt x="1805" y="3066"/>
                  </a:cubicBezTo>
                  <a:cubicBezTo>
                    <a:pt x="1809" y="3053"/>
                    <a:pt x="1853" y="2899"/>
                    <a:pt x="1862" y="2877"/>
                  </a:cubicBezTo>
                  <a:lnTo>
                    <a:pt x="1862" y="2877"/>
                  </a:lnTo>
                  <a:cubicBezTo>
                    <a:pt x="1871" y="2886"/>
                    <a:pt x="1862" y="2991"/>
                    <a:pt x="1853" y="3022"/>
                  </a:cubicBezTo>
                  <a:cubicBezTo>
                    <a:pt x="1871" y="2978"/>
                    <a:pt x="1893" y="2903"/>
                    <a:pt x="1893" y="2797"/>
                  </a:cubicBezTo>
                  <a:cubicBezTo>
                    <a:pt x="1902" y="2824"/>
                    <a:pt x="1902" y="2890"/>
                    <a:pt x="1898" y="2934"/>
                  </a:cubicBezTo>
                  <a:cubicBezTo>
                    <a:pt x="1911" y="2881"/>
                    <a:pt x="1924" y="2806"/>
                    <a:pt x="1920" y="2718"/>
                  </a:cubicBezTo>
                  <a:lnTo>
                    <a:pt x="1920" y="2718"/>
                  </a:lnTo>
                  <a:cubicBezTo>
                    <a:pt x="1946" y="2797"/>
                    <a:pt x="1942" y="2881"/>
                    <a:pt x="1942" y="2930"/>
                  </a:cubicBezTo>
                  <a:cubicBezTo>
                    <a:pt x="1955" y="2872"/>
                    <a:pt x="1968" y="2762"/>
                    <a:pt x="1946" y="2665"/>
                  </a:cubicBezTo>
                  <a:lnTo>
                    <a:pt x="1946" y="2665"/>
                  </a:lnTo>
                  <a:cubicBezTo>
                    <a:pt x="1973" y="2709"/>
                    <a:pt x="1986" y="2815"/>
                    <a:pt x="1990" y="2886"/>
                  </a:cubicBezTo>
                  <a:cubicBezTo>
                    <a:pt x="1999" y="2784"/>
                    <a:pt x="1986" y="2661"/>
                    <a:pt x="1964" y="2590"/>
                  </a:cubicBezTo>
                  <a:lnTo>
                    <a:pt x="1964" y="2590"/>
                  </a:lnTo>
                  <a:cubicBezTo>
                    <a:pt x="1986" y="2630"/>
                    <a:pt x="2012" y="2691"/>
                    <a:pt x="2030" y="2753"/>
                  </a:cubicBezTo>
                  <a:cubicBezTo>
                    <a:pt x="2025" y="2696"/>
                    <a:pt x="1986" y="2564"/>
                    <a:pt x="1946" y="2475"/>
                  </a:cubicBezTo>
                  <a:lnTo>
                    <a:pt x="1946" y="2475"/>
                  </a:lnTo>
                  <a:cubicBezTo>
                    <a:pt x="1964" y="2506"/>
                    <a:pt x="2012" y="2590"/>
                    <a:pt x="2021" y="2643"/>
                  </a:cubicBezTo>
                  <a:cubicBezTo>
                    <a:pt x="2021" y="2616"/>
                    <a:pt x="2003" y="2559"/>
                    <a:pt x="1990" y="2528"/>
                  </a:cubicBezTo>
                  <a:lnTo>
                    <a:pt x="1990" y="2528"/>
                  </a:lnTo>
                  <a:cubicBezTo>
                    <a:pt x="2012" y="2550"/>
                    <a:pt x="2039" y="2594"/>
                    <a:pt x="2061" y="2643"/>
                  </a:cubicBezTo>
                  <a:cubicBezTo>
                    <a:pt x="2048" y="2572"/>
                    <a:pt x="1973" y="2387"/>
                    <a:pt x="1937" y="2334"/>
                  </a:cubicBezTo>
                  <a:lnTo>
                    <a:pt x="1937" y="2334"/>
                  </a:lnTo>
                  <a:cubicBezTo>
                    <a:pt x="1959" y="2352"/>
                    <a:pt x="2034" y="2484"/>
                    <a:pt x="2052" y="2550"/>
                  </a:cubicBezTo>
                  <a:cubicBezTo>
                    <a:pt x="2048" y="2515"/>
                    <a:pt x="2021" y="2409"/>
                    <a:pt x="1977" y="2343"/>
                  </a:cubicBezTo>
                  <a:lnTo>
                    <a:pt x="1977" y="2343"/>
                  </a:lnTo>
                  <a:cubicBezTo>
                    <a:pt x="2021" y="2391"/>
                    <a:pt x="2074" y="2458"/>
                    <a:pt x="2096" y="2550"/>
                  </a:cubicBezTo>
                  <a:cubicBezTo>
                    <a:pt x="2096" y="2519"/>
                    <a:pt x="2092" y="2462"/>
                    <a:pt x="2078" y="2418"/>
                  </a:cubicBezTo>
                  <a:lnTo>
                    <a:pt x="2078" y="2418"/>
                  </a:lnTo>
                  <a:cubicBezTo>
                    <a:pt x="2105" y="2480"/>
                    <a:pt x="2171" y="2687"/>
                    <a:pt x="2162" y="2784"/>
                  </a:cubicBezTo>
                  <a:cubicBezTo>
                    <a:pt x="2180" y="2714"/>
                    <a:pt x="2171" y="2621"/>
                    <a:pt x="2158" y="2568"/>
                  </a:cubicBezTo>
                  <a:lnTo>
                    <a:pt x="2158" y="2568"/>
                  </a:lnTo>
                  <a:cubicBezTo>
                    <a:pt x="2175" y="2608"/>
                    <a:pt x="2198" y="2766"/>
                    <a:pt x="2184" y="2828"/>
                  </a:cubicBezTo>
                  <a:cubicBezTo>
                    <a:pt x="2259" y="2634"/>
                    <a:pt x="2105" y="2228"/>
                    <a:pt x="2030" y="2158"/>
                  </a:cubicBezTo>
                  <a:lnTo>
                    <a:pt x="2030" y="2158"/>
                  </a:lnTo>
                  <a:cubicBezTo>
                    <a:pt x="2048" y="2171"/>
                    <a:pt x="2087" y="2219"/>
                    <a:pt x="2118" y="2255"/>
                  </a:cubicBezTo>
                  <a:cubicBezTo>
                    <a:pt x="2100" y="2211"/>
                    <a:pt x="2056" y="2118"/>
                    <a:pt x="2008" y="2065"/>
                  </a:cubicBezTo>
                  <a:cubicBezTo>
                    <a:pt x="2008" y="2065"/>
                    <a:pt x="2008" y="2065"/>
                    <a:pt x="2008" y="2061"/>
                  </a:cubicBezTo>
                  <a:cubicBezTo>
                    <a:pt x="2030" y="2078"/>
                    <a:pt x="2052" y="2092"/>
                    <a:pt x="2070" y="2105"/>
                  </a:cubicBezTo>
                  <a:cubicBezTo>
                    <a:pt x="2065" y="2096"/>
                    <a:pt x="2048" y="2069"/>
                    <a:pt x="2021" y="2043"/>
                  </a:cubicBezTo>
                  <a:cubicBezTo>
                    <a:pt x="2052" y="1999"/>
                    <a:pt x="2092" y="1946"/>
                    <a:pt x="2100" y="1924"/>
                  </a:cubicBezTo>
                  <a:lnTo>
                    <a:pt x="2100" y="1924"/>
                  </a:lnTo>
                  <a:cubicBezTo>
                    <a:pt x="2092" y="1972"/>
                    <a:pt x="2074" y="2021"/>
                    <a:pt x="2056" y="2065"/>
                  </a:cubicBezTo>
                  <a:cubicBezTo>
                    <a:pt x="2065" y="2056"/>
                    <a:pt x="2131" y="1950"/>
                    <a:pt x="2158" y="1880"/>
                  </a:cubicBezTo>
                  <a:lnTo>
                    <a:pt x="2158" y="1880"/>
                  </a:lnTo>
                  <a:cubicBezTo>
                    <a:pt x="2153" y="1933"/>
                    <a:pt x="2136" y="1981"/>
                    <a:pt x="2118" y="2021"/>
                  </a:cubicBezTo>
                  <a:cubicBezTo>
                    <a:pt x="2140" y="1981"/>
                    <a:pt x="2193" y="1902"/>
                    <a:pt x="2211" y="1831"/>
                  </a:cubicBezTo>
                  <a:lnTo>
                    <a:pt x="2211" y="1831"/>
                  </a:lnTo>
                  <a:cubicBezTo>
                    <a:pt x="2215" y="1875"/>
                    <a:pt x="2171" y="2043"/>
                    <a:pt x="2131" y="2122"/>
                  </a:cubicBezTo>
                  <a:cubicBezTo>
                    <a:pt x="2175" y="2065"/>
                    <a:pt x="2206" y="1986"/>
                    <a:pt x="2250" y="1867"/>
                  </a:cubicBezTo>
                  <a:lnTo>
                    <a:pt x="2250" y="1867"/>
                  </a:lnTo>
                  <a:cubicBezTo>
                    <a:pt x="2255" y="1937"/>
                    <a:pt x="2237" y="2008"/>
                    <a:pt x="2228" y="2047"/>
                  </a:cubicBezTo>
                  <a:cubicBezTo>
                    <a:pt x="2250" y="2017"/>
                    <a:pt x="2299" y="1871"/>
                    <a:pt x="2299" y="1774"/>
                  </a:cubicBezTo>
                  <a:lnTo>
                    <a:pt x="2299" y="1774"/>
                  </a:lnTo>
                  <a:cubicBezTo>
                    <a:pt x="2317" y="1844"/>
                    <a:pt x="2290" y="1977"/>
                    <a:pt x="2277" y="2043"/>
                  </a:cubicBezTo>
                  <a:cubicBezTo>
                    <a:pt x="2295" y="2008"/>
                    <a:pt x="2321" y="1924"/>
                    <a:pt x="2330" y="1889"/>
                  </a:cubicBezTo>
                  <a:lnTo>
                    <a:pt x="2330" y="1889"/>
                  </a:lnTo>
                  <a:cubicBezTo>
                    <a:pt x="2334" y="1915"/>
                    <a:pt x="2317" y="2021"/>
                    <a:pt x="2308" y="2065"/>
                  </a:cubicBezTo>
                  <a:cubicBezTo>
                    <a:pt x="2321" y="2043"/>
                    <a:pt x="2343" y="1950"/>
                    <a:pt x="2347" y="1928"/>
                  </a:cubicBezTo>
                  <a:lnTo>
                    <a:pt x="2347" y="1928"/>
                  </a:lnTo>
                  <a:cubicBezTo>
                    <a:pt x="2347" y="1964"/>
                    <a:pt x="2343" y="2039"/>
                    <a:pt x="2347" y="2074"/>
                  </a:cubicBezTo>
                  <a:cubicBezTo>
                    <a:pt x="2361" y="2012"/>
                    <a:pt x="2378" y="1955"/>
                    <a:pt x="2396" y="1893"/>
                  </a:cubicBezTo>
                  <a:cubicBezTo>
                    <a:pt x="2418" y="1950"/>
                    <a:pt x="2422" y="2021"/>
                    <a:pt x="2414" y="2092"/>
                  </a:cubicBezTo>
                  <a:cubicBezTo>
                    <a:pt x="2427" y="2065"/>
                    <a:pt x="2445" y="2003"/>
                    <a:pt x="2453" y="1950"/>
                  </a:cubicBezTo>
                  <a:lnTo>
                    <a:pt x="2453" y="1950"/>
                  </a:lnTo>
                  <a:cubicBezTo>
                    <a:pt x="2462" y="1994"/>
                    <a:pt x="2462" y="2105"/>
                    <a:pt x="2449" y="2153"/>
                  </a:cubicBezTo>
                  <a:cubicBezTo>
                    <a:pt x="2475" y="2105"/>
                    <a:pt x="2484" y="2052"/>
                    <a:pt x="2480" y="1968"/>
                  </a:cubicBezTo>
                  <a:lnTo>
                    <a:pt x="2480" y="1968"/>
                  </a:lnTo>
                  <a:cubicBezTo>
                    <a:pt x="2511" y="2061"/>
                    <a:pt x="2515" y="2140"/>
                    <a:pt x="2497" y="2219"/>
                  </a:cubicBezTo>
                  <a:cubicBezTo>
                    <a:pt x="2520" y="2184"/>
                    <a:pt x="2533" y="2144"/>
                    <a:pt x="2546" y="2092"/>
                  </a:cubicBezTo>
                  <a:lnTo>
                    <a:pt x="2546" y="2092"/>
                  </a:lnTo>
                  <a:cubicBezTo>
                    <a:pt x="2550" y="2136"/>
                    <a:pt x="2546" y="2189"/>
                    <a:pt x="2524" y="2250"/>
                  </a:cubicBezTo>
                  <a:cubicBezTo>
                    <a:pt x="2546" y="2233"/>
                    <a:pt x="2577" y="2166"/>
                    <a:pt x="2590" y="2140"/>
                  </a:cubicBezTo>
                  <a:lnTo>
                    <a:pt x="2590" y="2140"/>
                  </a:lnTo>
                  <a:cubicBezTo>
                    <a:pt x="2586" y="2162"/>
                    <a:pt x="2568" y="2206"/>
                    <a:pt x="2555" y="2246"/>
                  </a:cubicBezTo>
                  <a:cubicBezTo>
                    <a:pt x="2599" y="2211"/>
                    <a:pt x="2625" y="2140"/>
                    <a:pt x="2647" y="2078"/>
                  </a:cubicBezTo>
                  <a:lnTo>
                    <a:pt x="2647" y="2078"/>
                  </a:lnTo>
                  <a:cubicBezTo>
                    <a:pt x="2647" y="2149"/>
                    <a:pt x="2639" y="2197"/>
                    <a:pt x="2599" y="2255"/>
                  </a:cubicBezTo>
                  <a:cubicBezTo>
                    <a:pt x="2647" y="2215"/>
                    <a:pt x="2674" y="2171"/>
                    <a:pt x="2692" y="2114"/>
                  </a:cubicBezTo>
                  <a:lnTo>
                    <a:pt x="2692" y="2114"/>
                  </a:lnTo>
                  <a:cubicBezTo>
                    <a:pt x="2700" y="2162"/>
                    <a:pt x="2683" y="2206"/>
                    <a:pt x="2670" y="2246"/>
                  </a:cubicBezTo>
                  <a:cubicBezTo>
                    <a:pt x="2700" y="2206"/>
                    <a:pt x="2722" y="2158"/>
                    <a:pt x="2727" y="2096"/>
                  </a:cubicBezTo>
                  <a:cubicBezTo>
                    <a:pt x="2758" y="2166"/>
                    <a:pt x="2749" y="2193"/>
                    <a:pt x="2727" y="2268"/>
                  </a:cubicBezTo>
                  <a:cubicBezTo>
                    <a:pt x="2753" y="2241"/>
                    <a:pt x="2767" y="2180"/>
                    <a:pt x="2767" y="2140"/>
                  </a:cubicBezTo>
                  <a:cubicBezTo>
                    <a:pt x="2784" y="2166"/>
                    <a:pt x="2784" y="2215"/>
                    <a:pt x="2784" y="2255"/>
                  </a:cubicBezTo>
                  <a:cubicBezTo>
                    <a:pt x="2793" y="2215"/>
                    <a:pt x="2802" y="2175"/>
                    <a:pt x="2789" y="2122"/>
                  </a:cubicBezTo>
                  <a:lnTo>
                    <a:pt x="2789" y="2122"/>
                  </a:lnTo>
                  <a:cubicBezTo>
                    <a:pt x="2833" y="2180"/>
                    <a:pt x="2855" y="2272"/>
                    <a:pt x="2859" y="2303"/>
                  </a:cubicBezTo>
                  <a:cubicBezTo>
                    <a:pt x="2864" y="2255"/>
                    <a:pt x="2855" y="2162"/>
                    <a:pt x="2815" y="2096"/>
                  </a:cubicBezTo>
                  <a:lnTo>
                    <a:pt x="2815" y="2096"/>
                  </a:lnTo>
                  <a:cubicBezTo>
                    <a:pt x="2846" y="2109"/>
                    <a:pt x="2868" y="2158"/>
                    <a:pt x="2890" y="2184"/>
                  </a:cubicBezTo>
                  <a:cubicBezTo>
                    <a:pt x="2872" y="2144"/>
                    <a:pt x="2855" y="2114"/>
                    <a:pt x="2833" y="2078"/>
                  </a:cubicBezTo>
                  <a:lnTo>
                    <a:pt x="2833" y="2078"/>
                  </a:lnTo>
                  <a:cubicBezTo>
                    <a:pt x="2859" y="2105"/>
                    <a:pt x="2877" y="2127"/>
                    <a:pt x="2895" y="2162"/>
                  </a:cubicBezTo>
                  <a:cubicBezTo>
                    <a:pt x="2886" y="2109"/>
                    <a:pt x="2859" y="2052"/>
                    <a:pt x="2824" y="2017"/>
                  </a:cubicBezTo>
                  <a:lnTo>
                    <a:pt x="2824" y="2017"/>
                  </a:lnTo>
                  <a:cubicBezTo>
                    <a:pt x="2864" y="2043"/>
                    <a:pt x="2899" y="2083"/>
                    <a:pt x="2912" y="2127"/>
                  </a:cubicBezTo>
                  <a:cubicBezTo>
                    <a:pt x="2908" y="2052"/>
                    <a:pt x="2872" y="2012"/>
                    <a:pt x="2824" y="1964"/>
                  </a:cubicBezTo>
                  <a:lnTo>
                    <a:pt x="2824" y="1964"/>
                  </a:lnTo>
                  <a:cubicBezTo>
                    <a:pt x="2864" y="1994"/>
                    <a:pt x="2903" y="2025"/>
                    <a:pt x="2939" y="2078"/>
                  </a:cubicBezTo>
                  <a:cubicBezTo>
                    <a:pt x="2925" y="2030"/>
                    <a:pt x="2881" y="1968"/>
                    <a:pt x="2846" y="1946"/>
                  </a:cubicBezTo>
                  <a:lnTo>
                    <a:pt x="2846" y="1946"/>
                  </a:lnTo>
                  <a:cubicBezTo>
                    <a:pt x="2881" y="1964"/>
                    <a:pt x="2912" y="1977"/>
                    <a:pt x="2947" y="2017"/>
                  </a:cubicBezTo>
                  <a:cubicBezTo>
                    <a:pt x="2908" y="1942"/>
                    <a:pt x="2806" y="1853"/>
                    <a:pt x="2705" y="1778"/>
                  </a:cubicBezTo>
                  <a:lnTo>
                    <a:pt x="2705" y="1778"/>
                  </a:lnTo>
                  <a:cubicBezTo>
                    <a:pt x="2793" y="1805"/>
                    <a:pt x="2903" y="1902"/>
                    <a:pt x="2934" y="1955"/>
                  </a:cubicBezTo>
                  <a:cubicBezTo>
                    <a:pt x="2925" y="1911"/>
                    <a:pt x="2881" y="1849"/>
                    <a:pt x="2837" y="1822"/>
                  </a:cubicBezTo>
                  <a:lnTo>
                    <a:pt x="2837" y="1822"/>
                  </a:lnTo>
                  <a:cubicBezTo>
                    <a:pt x="2872" y="1840"/>
                    <a:pt x="2903" y="1858"/>
                    <a:pt x="2925" y="1897"/>
                  </a:cubicBezTo>
                  <a:cubicBezTo>
                    <a:pt x="2917" y="1849"/>
                    <a:pt x="2877" y="1818"/>
                    <a:pt x="2837" y="1796"/>
                  </a:cubicBezTo>
                  <a:lnTo>
                    <a:pt x="2837" y="1796"/>
                  </a:lnTo>
                  <a:cubicBezTo>
                    <a:pt x="2868" y="1800"/>
                    <a:pt x="2921" y="1836"/>
                    <a:pt x="2943" y="1853"/>
                  </a:cubicBezTo>
                  <a:cubicBezTo>
                    <a:pt x="2921" y="1800"/>
                    <a:pt x="2797" y="1743"/>
                    <a:pt x="2736" y="1725"/>
                  </a:cubicBezTo>
                  <a:lnTo>
                    <a:pt x="2736" y="1725"/>
                  </a:lnTo>
                  <a:cubicBezTo>
                    <a:pt x="2784" y="1734"/>
                    <a:pt x="2828" y="1743"/>
                    <a:pt x="2903" y="1783"/>
                  </a:cubicBezTo>
                  <a:cubicBezTo>
                    <a:pt x="2855" y="1739"/>
                    <a:pt x="2612" y="1593"/>
                    <a:pt x="2427" y="1584"/>
                  </a:cubicBezTo>
                  <a:cubicBezTo>
                    <a:pt x="2378" y="1580"/>
                    <a:pt x="2268" y="1549"/>
                    <a:pt x="2065" y="1518"/>
                  </a:cubicBezTo>
                  <a:cubicBezTo>
                    <a:pt x="2039" y="1514"/>
                    <a:pt x="2008" y="1509"/>
                    <a:pt x="1973" y="1505"/>
                  </a:cubicBezTo>
                  <a:cubicBezTo>
                    <a:pt x="1942" y="1461"/>
                    <a:pt x="1893" y="1412"/>
                    <a:pt x="1849" y="1399"/>
                  </a:cubicBezTo>
                  <a:lnTo>
                    <a:pt x="1849" y="1399"/>
                  </a:lnTo>
                  <a:cubicBezTo>
                    <a:pt x="1915" y="1408"/>
                    <a:pt x="2012" y="1465"/>
                    <a:pt x="2065" y="1518"/>
                  </a:cubicBezTo>
                  <a:cubicBezTo>
                    <a:pt x="2008" y="1434"/>
                    <a:pt x="1937" y="1390"/>
                    <a:pt x="1867" y="1342"/>
                  </a:cubicBezTo>
                  <a:lnTo>
                    <a:pt x="1867" y="1342"/>
                  </a:lnTo>
                  <a:cubicBezTo>
                    <a:pt x="2021" y="1399"/>
                    <a:pt x="2127" y="1483"/>
                    <a:pt x="2180" y="1531"/>
                  </a:cubicBezTo>
                  <a:cubicBezTo>
                    <a:pt x="2162" y="1500"/>
                    <a:pt x="2017" y="1368"/>
                    <a:pt x="1933" y="1306"/>
                  </a:cubicBezTo>
                  <a:lnTo>
                    <a:pt x="1933" y="1306"/>
                  </a:lnTo>
                  <a:cubicBezTo>
                    <a:pt x="1977" y="1324"/>
                    <a:pt x="2153" y="1425"/>
                    <a:pt x="2211" y="1478"/>
                  </a:cubicBezTo>
                  <a:cubicBezTo>
                    <a:pt x="2193" y="1447"/>
                    <a:pt x="2043" y="1297"/>
                    <a:pt x="1933" y="1244"/>
                  </a:cubicBezTo>
                  <a:lnTo>
                    <a:pt x="1933" y="1244"/>
                  </a:lnTo>
                  <a:cubicBezTo>
                    <a:pt x="2087" y="1289"/>
                    <a:pt x="2281" y="1403"/>
                    <a:pt x="2308" y="1439"/>
                  </a:cubicBezTo>
                  <a:cubicBezTo>
                    <a:pt x="2277" y="1386"/>
                    <a:pt x="2114" y="1271"/>
                    <a:pt x="2017" y="1222"/>
                  </a:cubicBezTo>
                  <a:lnTo>
                    <a:pt x="2017" y="1222"/>
                  </a:lnTo>
                  <a:cubicBezTo>
                    <a:pt x="2131" y="1262"/>
                    <a:pt x="2264" y="1337"/>
                    <a:pt x="2321" y="1381"/>
                  </a:cubicBezTo>
                  <a:cubicBezTo>
                    <a:pt x="2299" y="1342"/>
                    <a:pt x="2140" y="1244"/>
                    <a:pt x="2083" y="1218"/>
                  </a:cubicBezTo>
                  <a:lnTo>
                    <a:pt x="2083" y="1218"/>
                  </a:lnTo>
                  <a:cubicBezTo>
                    <a:pt x="2211" y="1249"/>
                    <a:pt x="2321" y="1311"/>
                    <a:pt x="2396" y="1368"/>
                  </a:cubicBezTo>
                  <a:cubicBezTo>
                    <a:pt x="2334" y="1293"/>
                    <a:pt x="2215" y="1200"/>
                    <a:pt x="2109" y="1165"/>
                  </a:cubicBezTo>
                  <a:lnTo>
                    <a:pt x="2109" y="1165"/>
                  </a:lnTo>
                  <a:cubicBezTo>
                    <a:pt x="2206" y="1192"/>
                    <a:pt x="2330" y="1262"/>
                    <a:pt x="2436" y="1333"/>
                  </a:cubicBezTo>
                  <a:cubicBezTo>
                    <a:pt x="2374" y="1267"/>
                    <a:pt x="2224" y="1165"/>
                    <a:pt x="2087" y="1130"/>
                  </a:cubicBezTo>
                  <a:lnTo>
                    <a:pt x="2087" y="1130"/>
                  </a:lnTo>
                  <a:cubicBezTo>
                    <a:pt x="2184" y="1143"/>
                    <a:pt x="2356" y="1218"/>
                    <a:pt x="2409" y="1293"/>
                  </a:cubicBezTo>
                  <a:cubicBezTo>
                    <a:pt x="2374" y="1236"/>
                    <a:pt x="2281" y="1147"/>
                    <a:pt x="2153" y="1094"/>
                  </a:cubicBezTo>
                  <a:lnTo>
                    <a:pt x="2153" y="1094"/>
                  </a:lnTo>
                  <a:cubicBezTo>
                    <a:pt x="2334" y="1130"/>
                    <a:pt x="2467" y="1240"/>
                    <a:pt x="2520" y="1319"/>
                  </a:cubicBezTo>
                  <a:cubicBezTo>
                    <a:pt x="2489" y="1236"/>
                    <a:pt x="2400" y="1139"/>
                    <a:pt x="2303" y="1059"/>
                  </a:cubicBezTo>
                  <a:lnTo>
                    <a:pt x="2303" y="1059"/>
                  </a:lnTo>
                  <a:cubicBezTo>
                    <a:pt x="2378" y="1094"/>
                    <a:pt x="2502" y="1205"/>
                    <a:pt x="2533" y="1297"/>
                  </a:cubicBezTo>
                  <a:cubicBezTo>
                    <a:pt x="2528" y="1236"/>
                    <a:pt x="2475" y="1139"/>
                    <a:pt x="2436" y="1072"/>
                  </a:cubicBezTo>
                  <a:lnTo>
                    <a:pt x="2436" y="1072"/>
                  </a:lnTo>
                  <a:cubicBezTo>
                    <a:pt x="2467" y="1099"/>
                    <a:pt x="2537" y="1165"/>
                    <a:pt x="2577" y="1253"/>
                  </a:cubicBezTo>
                  <a:cubicBezTo>
                    <a:pt x="2568" y="1200"/>
                    <a:pt x="2524" y="1094"/>
                    <a:pt x="2445" y="1024"/>
                  </a:cubicBezTo>
                  <a:lnTo>
                    <a:pt x="2445" y="1024"/>
                  </a:lnTo>
                  <a:cubicBezTo>
                    <a:pt x="2493" y="1046"/>
                    <a:pt x="2586" y="1099"/>
                    <a:pt x="2617" y="1244"/>
                  </a:cubicBezTo>
                  <a:cubicBezTo>
                    <a:pt x="2625" y="1174"/>
                    <a:pt x="2599" y="1094"/>
                    <a:pt x="2550" y="1015"/>
                  </a:cubicBezTo>
                  <a:lnTo>
                    <a:pt x="2550" y="1015"/>
                  </a:lnTo>
                  <a:cubicBezTo>
                    <a:pt x="2608" y="1042"/>
                    <a:pt x="2652" y="1117"/>
                    <a:pt x="2674" y="1183"/>
                  </a:cubicBezTo>
                  <a:cubicBezTo>
                    <a:pt x="2674" y="1134"/>
                    <a:pt x="2656" y="1055"/>
                    <a:pt x="2612" y="993"/>
                  </a:cubicBezTo>
                  <a:lnTo>
                    <a:pt x="2612" y="993"/>
                  </a:lnTo>
                  <a:cubicBezTo>
                    <a:pt x="2656" y="1019"/>
                    <a:pt x="2731" y="1077"/>
                    <a:pt x="2784" y="1169"/>
                  </a:cubicBezTo>
                  <a:cubicBezTo>
                    <a:pt x="2784" y="1134"/>
                    <a:pt x="2731" y="1019"/>
                    <a:pt x="2647" y="949"/>
                  </a:cubicBezTo>
                  <a:lnTo>
                    <a:pt x="2647" y="949"/>
                  </a:lnTo>
                  <a:cubicBezTo>
                    <a:pt x="2692" y="984"/>
                    <a:pt x="2859" y="1059"/>
                    <a:pt x="2917" y="1130"/>
                  </a:cubicBezTo>
                  <a:cubicBezTo>
                    <a:pt x="2890" y="1055"/>
                    <a:pt x="2762" y="980"/>
                    <a:pt x="2696" y="949"/>
                  </a:cubicBezTo>
                  <a:cubicBezTo>
                    <a:pt x="2697" y="949"/>
                    <a:pt x="2699" y="949"/>
                    <a:pt x="2701" y="949"/>
                  </a:cubicBezTo>
                  <a:cubicBezTo>
                    <a:pt x="2760" y="949"/>
                    <a:pt x="2892" y="1030"/>
                    <a:pt x="2956" y="1081"/>
                  </a:cubicBezTo>
                  <a:cubicBezTo>
                    <a:pt x="2903" y="1011"/>
                    <a:pt x="2780" y="914"/>
                    <a:pt x="2678" y="914"/>
                  </a:cubicBezTo>
                  <a:cubicBezTo>
                    <a:pt x="2697" y="911"/>
                    <a:pt x="2716" y="910"/>
                    <a:pt x="2733" y="910"/>
                  </a:cubicBezTo>
                  <a:cubicBezTo>
                    <a:pt x="2781" y="910"/>
                    <a:pt x="2825" y="918"/>
                    <a:pt x="2864" y="931"/>
                  </a:cubicBezTo>
                  <a:cubicBezTo>
                    <a:pt x="2776" y="879"/>
                    <a:pt x="2717" y="860"/>
                    <a:pt x="2632" y="860"/>
                  </a:cubicBezTo>
                  <a:cubicBezTo>
                    <a:pt x="2623" y="860"/>
                    <a:pt x="2613" y="860"/>
                    <a:pt x="2603" y="861"/>
                  </a:cubicBezTo>
                  <a:cubicBezTo>
                    <a:pt x="2648" y="841"/>
                    <a:pt x="2692" y="832"/>
                    <a:pt x="2733" y="832"/>
                  </a:cubicBezTo>
                  <a:cubicBezTo>
                    <a:pt x="2766" y="832"/>
                    <a:pt x="2797" y="838"/>
                    <a:pt x="2824" y="847"/>
                  </a:cubicBezTo>
                  <a:cubicBezTo>
                    <a:pt x="2791" y="827"/>
                    <a:pt x="2757" y="818"/>
                    <a:pt x="2718" y="818"/>
                  </a:cubicBezTo>
                  <a:cubicBezTo>
                    <a:pt x="2672" y="818"/>
                    <a:pt x="2619" y="830"/>
                    <a:pt x="2555" y="852"/>
                  </a:cubicBezTo>
                  <a:cubicBezTo>
                    <a:pt x="2630" y="812"/>
                    <a:pt x="2700" y="772"/>
                    <a:pt x="2846" y="768"/>
                  </a:cubicBezTo>
                  <a:cubicBezTo>
                    <a:pt x="2825" y="764"/>
                    <a:pt x="2801" y="761"/>
                    <a:pt x="2775" y="761"/>
                  </a:cubicBezTo>
                  <a:cubicBezTo>
                    <a:pt x="2697" y="761"/>
                    <a:pt x="2597" y="783"/>
                    <a:pt x="2484" y="843"/>
                  </a:cubicBezTo>
                  <a:cubicBezTo>
                    <a:pt x="2537" y="799"/>
                    <a:pt x="2634" y="742"/>
                    <a:pt x="2771" y="742"/>
                  </a:cubicBezTo>
                  <a:cubicBezTo>
                    <a:pt x="2750" y="734"/>
                    <a:pt x="2724" y="729"/>
                    <a:pt x="2696" y="729"/>
                  </a:cubicBezTo>
                  <a:cubicBezTo>
                    <a:pt x="2641" y="729"/>
                    <a:pt x="2574" y="745"/>
                    <a:pt x="2493" y="786"/>
                  </a:cubicBezTo>
                  <a:cubicBezTo>
                    <a:pt x="2555" y="733"/>
                    <a:pt x="2661" y="693"/>
                    <a:pt x="2705" y="684"/>
                  </a:cubicBezTo>
                  <a:cubicBezTo>
                    <a:pt x="2577" y="684"/>
                    <a:pt x="2484" y="711"/>
                    <a:pt x="2321" y="794"/>
                  </a:cubicBezTo>
                  <a:cubicBezTo>
                    <a:pt x="2363" y="761"/>
                    <a:pt x="2466" y="691"/>
                    <a:pt x="2556" y="681"/>
                  </a:cubicBezTo>
                  <a:lnTo>
                    <a:pt x="2556" y="681"/>
                  </a:lnTo>
                  <a:cubicBezTo>
                    <a:pt x="2444" y="690"/>
                    <a:pt x="2375" y="713"/>
                    <a:pt x="2277" y="768"/>
                  </a:cubicBezTo>
                  <a:cubicBezTo>
                    <a:pt x="2290" y="742"/>
                    <a:pt x="2378" y="693"/>
                    <a:pt x="2409" y="667"/>
                  </a:cubicBezTo>
                  <a:lnTo>
                    <a:pt x="2409" y="667"/>
                  </a:lnTo>
                  <a:cubicBezTo>
                    <a:pt x="2065" y="825"/>
                    <a:pt x="1827" y="1006"/>
                    <a:pt x="1659" y="1192"/>
                  </a:cubicBezTo>
                  <a:cubicBezTo>
                    <a:pt x="1690" y="1130"/>
                    <a:pt x="1725" y="1055"/>
                    <a:pt x="1743" y="989"/>
                  </a:cubicBezTo>
                  <a:lnTo>
                    <a:pt x="1743" y="989"/>
                  </a:lnTo>
                  <a:cubicBezTo>
                    <a:pt x="1725" y="1028"/>
                    <a:pt x="1703" y="1059"/>
                    <a:pt x="1690" y="1077"/>
                  </a:cubicBezTo>
                  <a:cubicBezTo>
                    <a:pt x="1712" y="1028"/>
                    <a:pt x="1734" y="997"/>
                    <a:pt x="1743" y="944"/>
                  </a:cubicBezTo>
                  <a:lnTo>
                    <a:pt x="1743" y="944"/>
                  </a:lnTo>
                  <a:cubicBezTo>
                    <a:pt x="1734" y="975"/>
                    <a:pt x="1712" y="1006"/>
                    <a:pt x="1699" y="1011"/>
                  </a:cubicBezTo>
                  <a:cubicBezTo>
                    <a:pt x="1721" y="975"/>
                    <a:pt x="1756" y="909"/>
                    <a:pt x="1770" y="852"/>
                  </a:cubicBezTo>
                  <a:lnTo>
                    <a:pt x="1770" y="852"/>
                  </a:lnTo>
                  <a:cubicBezTo>
                    <a:pt x="1752" y="878"/>
                    <a:pt x="1734" y="914"/>
                    <a:pt x="1721" y="927"/>
                  </a:cubicBezTo>
                  <a:cubicBezTo>
                    <a:pt x="1761" y="847"/>
                    <a:pt x="1800" y="750"/>
                    <a:pt x="1805" y="719"/>
                  </a:cubicBezTo>
                  <a:lnTo>
                    <a:pt x="1805" y="719"/>
                  </a:lnTo>
                  <a:cubicBezTo>
                    <a:pt x="1792" y="742"/>
                    <a:pt x="1778" y="768"/>
                    <a:pt x="1765" y="790"/>
                  </a:cubicBezTo>
                  <a:cubicBezTo>
                    <a:pt x="1787" y="724"/>
                    <a:pt x="1796" y="622"/>
                    <a:pt x="1800" y="574"/>
                  </a:cubicBezTo>
                  <a:lnTo>
                    <a:pt x="1800" y="574"/>
                  </a:lnTo>
                  <a:cubicBezTo>
                    <a:pt x="1787" y="614"/>
                    <a:pt x="1770" y="675"/>
                    <a:pt x="1761" y="697"/>
                  </a:cubicBezTo>
                  <a:cubicBezTo>
                    <a:pt x="1796" y="600"/>
                    <a:pt x="1809" y="186"/>
                    <a:pt x="1712" y="49"/>
                  </a:cubicBezTo>
                  <a:lnTo>
                    <a:pt x="1712" y="49"/>
                  </a:lnTo>
                  <a:cubicBezTo>
                    <a:pt x="1734" y="97"/>
                    <a:pt x="1756" y="239"/>
                    <a:pt x="1752" y="283"/>
                  </a:cubicBezTo>
                  <a:cubicBezTo>
                    <a:pt x="1752" y="234"/>
                    <a:pt x="1734" y="146"/>
                    <a:pt x="1708" y="93"/>
                  </a:cubicBezTo>
                  <a:lnTo>
                    <a:pt x="1708" y="93"/>
                  </a:lnTo>
                  <a:cubicBezTo>
                    <a:pt x="1734" y="177"/>
                    <a:pt x="1739" y="384"/>
                    <a:pt x="1730" y="446"/>
                  </a:cubicBezTo>
                  <a:cubicBezTo>
                    <a:pt x="1730" y="402"/>
                    <a:pt x="1721" y="353"/>
                    <a:pt x="1712" y="322"/>
                  </a:cubicBezTo>
                  <a:lnTo>
                    <a:pt x="1712" y="322"/>
                  </a:lnTo>
                  <a:cubicBezTo>
                    <a:pt x="1721" y="415"/>
                    <a:pt x="1695" y="495"/>
                    <a:pt x="1677" y="556"/>
                  </a:cubicBezTo>
                  <a:cubicBezTo>
                    <a:pt x="1695" y="481"/>
                    <a:pt x="1686" y="380"/>
                    <a:pt x="1681" y="345"/>
                  </a:cubicBezTo>
                  <a:lnTo>
                    <a:pt x="1681" y="345"/>
                  </a:lnTo>
                  <a:cubicBezTo>
                    <a:pt x="1686" y="406"/>
                    <a:pt x="1664" y="556"/>
                    <a:pt x="1650" y="578"/>
                  </a:cubicBezTo>
                  <a:cubicBezTo>
                    <a:pt x="1664" y="521"/>
                    <a:pt x="1673" y="327"/>
                    <a:pt x="1664" y="261"/>
                  </a:cubicBezTo>
                  <a:lnTo>
                    <a:pt x="1664" y="261"/>
                  </a:lnTo>
                  <a:cubicBezTo>
                    <a:pt x="1659" y="309"/>
                    <a:pt x="1650" y="362"/>
                    <a:pt x="1642" y="393"/>
                  </a:cubicBezTo>
                  <a:cubicBezTo>
                    <a:pt x="1646" y="358"/>
                    <a:pt x="1642" y="300"/>
                    <a:pt x="1637" y="278"/>
                  </a:cubicBezTo>
                  <a:lnTo>
                    <a:pt x="1637" y="278"/>
                  </a:lnTo>
                  <a:cubicBezTo>
                    <a:pt x="1642" y="327"/>
                    <a:pt x="1628" y="420"/>
                    <a:pt x="1624" y="455"/>
                  </a:cubicBezTo>
                  <a:cubicBezTo>
                    <a:pt x="1628" y="362"/>
                    <a:pt x="1624" y="230"/>
                    <a:pt x="1615" y="177"/>
                  </a:cubicBezTo>
                  <a:cubicBezTo>
                    <a:pt x="1615" y="239"/>
                    <a:pt x="1615" y="305"/>
                    <a:pt x="1606" y="349"/>
                  </a:cubicBezTo>
                  <a:cubicBezTo>
                    <a:pt x="1606" y="278"/>
                    <a:pt x="1589" y="164"/>
                    <a:pt x="1553" y="80"/>
                  </a:cubicBezTo>
                  <a:lnTo>
                    <a:pt x="1553" y="80"/>
                  </a:lnTo>
                  <a:cubicBezTo>
                    <a:pt x="1567" y="142"/>
                    <a:pt x="1584" y="239"/>
                    <a:pt x="1580" y="292"/>
                  </a:cubicBezTo>
                  <a:cubicBezTo>
                    <a:pt x="1567" y="199"/>
                    <a:pt x="1531" y="111"/>
                    <a:pt x="1509" y="62"/>
                  </a:cubicBezTo>
                  <a:lnTo>
                    <a:pt x="1509" y="62"/>
                  </a:lnTo>
                  <a:cubicBezTo>
                    <a:pt x="1518" y="106"/>
                    <a:pt x="1545" y="177"/>
                    <a:pt x="1545" y="256"/>
                  </a:cubicBezTo>
                  <a:cubicBezTo>
                    <a:pt x="1527" y="177"/>
                    <a:pt x="1500" y="120"/>
                    <a:pt x="1474" y="80"/>
                  </a:cubicBezTo>
                  <a:lnTo>
                    <a:pt x="1474" y="80"/>
                  </a:lnTo>
                  <a:cubicBezTo>
                    <a:pt x="1487" y="115"/>
                    <a:pt x="1505" y="172"/>
                    <a:pt x="1505" y="199"/>
                  </a:cubicBezTo>
                  <a:cubicBezTo>
                    <a:pt x="1478" y="106"/>
                    <a:pt x="1443" y="49"/>
                    <a:pt x="1425" y="22"/>
                  </a:cubicBezTo>
                  <a:lnTo>
                    <a:pt x="1425" y="22"/>
                  </a:lnTo>
                  <a:cubicBezTo>
                    <a:pt x="1434" y="45"/>
                    <a:pt x="1470" y="128"/>
                    <a:pt x="1465" y="142"/>
                  </a:cubicBezTo>
                  <a:cubicBezTo>
                    <a:pt x="1452" y="128"/>
                    <a:pt x="1381" y="9"/>
                    <a:pt x="137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440300" y="277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421325" y="28173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14" y="10"/>
                    <a:pt x="9" y="14"/>
                    <a:pt x="1" y="18"/>
                  </a:cubicBezTo>
                  <a:cubicBezTo>
                    <a:pt x="9" y="14"/>
                    <a:pt x="14" y="10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420675" y="2817775"/>
              <a:ext cx="675" cy="800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27" y="0"/>
                  </a:moveTo>
                  <a:cubicBezTo>
                    <a:pt x="18" y="14"/>
                    <a:pt x="9" y="22"/>
                    <a:pt x="0" y="31"/>
                  </a:cubicBezTo>
                  <a:cubicBezTo>
                    <a:pt x="9" y="22"/>
                    <a:pt x="18" y="14"/>
                    <a:pt x="2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442625" y="28046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cubicBezTo>
                    <a:pt x="5" y="0"/>
                    <a:pt x="0" y="0"/>
                    <a:pt x="0" y="5"/>
                  </a:cubicBezTo>
                  <a:lnTo>
                    <a:pt x="5" y="5"/>
                  </a:lnTo>
                  <a:cubicBezTo>
                    <a:pt x="5" y="5"/>
                    <a:pt x="5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423100" y="2815775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9" y="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428050" y="281092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cubicBezTo>
                    <a:pt x="1" y="1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428050" y="28112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lnTo>
                    <a:pt x="1" y="4"/>
                  </a:lnTo>
                  <a:cubicBezTo>
                    <a:pt x="1" y="0"/>
                    <a:pt x="1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440525" y="28123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cubicBezTo>
                    <a:pt x="0" y="0"/>
                    <a:pt x="5" y="0"/>
                    <a:pt x="5" y="0"/>
                  </a:cubicBezTo>
                  <a:cubicBezTo>
                    <a:pt x="5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450225" y="2822075"/>
              <a:ext cx="125" cy="900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5" y="36"/>
                  </a:moveTo>
                  <a:cubicBezTo>
                    <a:pt x="5" y="22"/>
                    <a:pt x="5" y="14"/>
                    <a:pt x="1" y="0"/>
                  </a:cubicBezTo>
                  <a:cubicBezTo>
                    <a:pt x="5" y="14"/>
                    <a:pt x="5" y="22"/>
                    <a:pt x="5" y="3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450225" y="282120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2"/>
                    <a:pt x="1" y="9"/>
                    <a:pt x="1" y="0"/>
                  </a:cubicBezTo>
                  <a:cubicBezTo>
                    <a:pt x="1" y="9"/>
                    <a:pt x="1" y="22"/>
                    <a:pt x="1" y="35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436000" y="2800900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420125" y="28187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3" y="4"/>
                    <a:pt x="5" y="9"/>
                    <a:pt x="0" y="18"/>
                  </a:cubicBezTo>
                  <a:lnTo>
                    <a:pt x="0" y="18"/>
                  </a:lnTo>
                  <a:cubicBezTo>
                    <a:pt x="5" y="9"/>
                    <a:pt x="13" y="4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420000" y="281920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1"/>
                    <a:pt x="1" y="5"/>
                    <a:pt x="1" y="9"/>
                  </a:cubicBezTo>
                  <a:cubicBezTo>
                    <a:pt x="1" y="5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416925" y="2822525"/>
              <a:ext cx="350" cy="575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3" y="0"/>
                  </a:moveTo>
                  <a:cubicBezTo>
                    <a:pt x="9" y="9"/>
                    <a:pt x="5" y="13"/>
                    <a:pt x="0" y="22"/>
                  </a:cubicBezTo>
                  <a:cubicBezTo>
                    <a:pt x="5" y="13"/>
                    <a:pt x="9" y="9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417575" y="2821750"/>
              <a:ext cx="350" cy="575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4" y="0"/>
                  </a:moveTo>
                  <a:cubicBezTo>
                    <a:pt x="9" y="9"/>
                    <a:pt x="5" y="13"/>
                    <a:pt x="1" y="22"/>
                  </a:cubicBezTo>
                  <a:cubicBezTo>
                    <a:pt x="5" y="13"/>
                    <a:pt x="9" y="9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415825" y="2824050"/>
              <a:ext cx="350" cy="575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3" y="1"/>
                  </a:moveTo>
                  <a:cubicBezTo>
                    <a:pt x="9" y="5"/>
                    <a:pt x="4" y="14"/>
                    <a:pt x="0" y="23"/>
                  </a:cubicBezTo>
                  <a:cubicBezTo>
                    <a:pt x="4" y="14"/>
                    <a:pt x="9" y="5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416375" y="2823275"/>
              <a:ext cx="350" cy="575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3" y="1"/>
                  </a:moveTo>
                  <a:cubicBezTo>
                    <a:pt x="9" y="10"/>
                    <a:pt x="5" y="14"/>
                    <a:pt x="0" y="23"/>
                  </a:cubicBezTo>
                  <a:cubicBezTo>
                    <a:pt x="5" y="14"/>
                    <a:pt x="9" y="10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418125" y="2820425"/>
              <a:ext cx="925" cy="1125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44"/>
                  </a:moveTo>
                  <a:cubicBezTo>
                    <a:pt x="14" y="31"/>
                    <a:pt x="23" y="13"/>
                    <a:pt x="36" y="0"/>
                  </a:cubicBezTo>
                  <a:cubicBezTo>
                    <a:pt x="23" y="13"/>
                    <a:pt x="14" y="31"/>
                    <a:pt x="1" y="44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419225" y="281965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0"/>
                  </a:moveTo>
                  <a:lnTo>
                    <a:pt x="1" y="22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422000" y="28165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0" y="27"/>
                  </a:moveTo>
                  <a:lnTo>
                    <a:pt x="0" y="27"/>
                  </a:lnTo>
                  <a:cubicBezTo>
                    <a:pt x="5" y="18"/>
                    <a:pt x="13" y="10"/>
                    <a:pt x="22" y="1"/>
                  </a:cubicBezTo>
                  <a:lnTo>
                    <a:pt x="22" y="1"/>
                  </a:lnTo>
                  <a:cubicBezTo>
                    <a:pt x="13" y="10"/>
                    <a:pt x="5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424075" y="2814450"/>
              <a:ext cx="575" cy="60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425200" y="28134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2"/>
                  </a:moveTo>
                  <a:lnTo>
                    <a:pt x="0" y="22"/>
                  </a:lnTo>
                  <a:cubicBezTo>
                    <a:pt x="4" y="14"/>
                    <a:pt x="13" y="9"/>
                    <a:pt x="22" y="0"/>
                  </a:cubicBezTo>
                  <a:lnTo>
                    <a:pt x="22" y="0"/>
                  </a:lnTo>
                  <a:cubicBezTo>
                    <a:pt x="13" y="9"/>
                    <a:pt x="4" y="14"/>
                    <a:pt x="0" y="22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448575" y="2814025"/>
              <a:ext cx="250" cy="575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0" y="0"/>
                  </a:moveTo>
                  <a:lnTo>
                    <a:pt x="9" y="22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448250" y="2813350"/>
              <a:ext cx="225" cy="575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0" y="1"/>
                  </a:moveTo>
                  <a:cubicBezTo>
                    <a:pt x="5" y="10"/>
                    <a:pt x="5" y="14"/>
                    <a:pt x="9" y="23"/>
                  </a:cubicBezTo>
                  <a:cubicBezTo>
                    <a:pt x="5" y="14"/>
                    <a:pt x="5" y="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448800" y="2814800"/>
              <a:ext cx="225" cy="575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0" y="0"/>
                  </a:moveTo>
                  <a:cubicBezTo>
                    <a:pt x="5" y="5"/>
                    <a:pt x="5" y="13"/>
                    <a:pt x="9" y="22"/>
                  </a:cubicBezTo>
                  <a:cubicBezTo>
                    <a:pt x="5" y="13"/>
                    <a:pt x="5" y="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449225" y="2816125"/>
              <a:ext cx="250" cy="800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" y="0"/>
                  </a:moveTo>
                  <a:cubicBezTo>
                    <a:pt x="5" y="13"/>
                    <a:pt x="5" y="22"/>
                    <a:pt x="10" y="31"/>
                  </a:cubicBezTo>
                  <a:cubicBezTo>
                    <a:pt x="5" y="22"/>
                    <a:pt x="5" y="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449000" y="2815450"/>
              <a:ext cx="250" cy="700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5" y="10"/>
                    <a:pt x="5" y="18"/>
                    <a:pt x="10" y="27"/>
                  </a:cubicBezTo>
                  <a:cubicBezTo>
                    <a:pt x="5" y="18"/>
                    <a:pt x="5" y="1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449575" y="2834200"/>
              <a:ext cx="125" cy="700"/>
            </a:xfrm>
            <a:custGeom>
              <a:avLst/>
              <a:gdLst/>
              <a:ahLst/>
              <a:cxnLst/>
              <a:rect l="l" t="t" r="r" b="b"/>
              <a:pathLst>
                <a:path w="5" h="28" extrusionOk="0">
                  <a:moveTo>
                    <a:pt x="0" y="27"/>
                  </a:moveTo>
                  <a:cubicBezTo>
                    <a:pt x="0" y="18"/>
                    <a:pt x="4" y="9"/>
                    <a:pt x="4" y="1"/>
                  </a:cubicBezTo>
                  <a:cubicBezTo>
                    <a:pt x="4" y="9"/>
                    <a:pt x="0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449775" y="2833325"/>
              <a:ext cx="150" cy="800"/>
            </a:xfrm>
            <a:custGeom>
              <a:avLst/>
              <a:gdLst/>
              <a:ahLst/>
              <a:cxnLst/>
              <a:rect l="l" t="t" r="r" b="b"/>
              <a:pathLst>
                <a:path w="6" h="32" extrusionOk="0">
                  <a:moveTo>
                    <a:pt x="1" y="31"/>
                  </a:moveTo>
                  <a:cubicBezTo>
                    <a:pt x="1" y="18"/>
                    <a:pt x="1" y="9"/>
                    <a:pt x="5" y="0"/>
                  </a:cubicBezTo>
                  <a:cubicBezTo>
                    <a:pt x="1" y="9"/>
                    <a:pt x="1" y="18"/>
                    <a:pt x="1" y="3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449900" y="2832450"/>
              <a:ext cx="125" cy="775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0" y="31"/>
                  </a:moveTo>
                  <a:cubicBezTo>
                    <a:pt x="0" y="18"/>
                    <a:pt x="5" y="9"/>
                    <a:pt x="5" y="0"/>
                  </a:cubicBezTo>
                  <a:cubicBezTo>
                    <a:pt x="5" y="9"/>
                    <a:pt x="0" y="18"/>
                    <a:pt x="0" y="3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450450" y="282780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450225" y="2829675"/>
              <a:ext cx="125" cy="700"/>
            </a:xfrm>
            <a:custGeom>
              <a:avLst/>
              <a:gdLst/>
              <a:ahLst/>
              <a:cxnLst/>
              <a:rect l="l" t="t" r="r" b="b"/>
              <a:pathLst>
                <a:path w="5" h="28" extrusionOk="0">
                  <a:moveTo>
                    <a:pt x="1" y="27"/>
                  </a:moveTo>
                  <a:cubicBezTo>
                    <a:pt x="5" y="18"/>
                    <a:pt x="5" y="10"/>
                    <a:pt x="5" y="1"/>
                  </a:cubicBezTo>
                  <a:cubicBezTo>
                    <a:pt x="5" y="10"/>
                    <a:pt x="5" y="18"/>
                    <a:pt x="1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450325" y="2828800"/>
              <a:ext cx="150" cy="575"/>
            </a:xfrm>
            <a:custGeom>
              <a:avLst/>
              <a:gdLst/>
              <a:ahLst/>
              <a:cxnLst/>
              <a:rect l="l" t="t" r="r" b="b"/>
              <a:pathLst>
                <a:path w="6" h="23" extrusionOk="0">
                  <a:moveTo>
                    <a:pt x="1" y="23"/>
                  </a:moveTo>
                  <a:cubicBezTo>
                    <a:pt x="1" y="14"/>
                    <a:pt x="1" y="9"/>
                    <a:pt x="5" y="0"/>
                  </a:cubicBezTo>
                  <a:cubicBezTo>
                    <a:pt x="1" y="9"/>
                    <a:pt x="1" y="14"/>
                    <a:pt x="1" y="23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450450" y="28258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450450" y="2826925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27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0" y="9"/>
                    <a:pt x="0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3"/>
          <p:cNvSpPr/>
          <p:nvPr/>
        </p:nvSpPr>
        <p:spPr>
          <a:xfrm>
            <a:off x="-114600" y="3282175"/>
            <a:ext cx="3534087" cy="1971496"/>
          </a:xfrm>
          <a:custGeom>
            <a:avLst/>
            <a:gdLst/>
            <a:ahLst/>
            <a:cxnLst/>
            <a:rect l="l" t="t" r="r" b="b"/>
            <a:pathLst>
              <a:path w="17026" h="11506" extrusionOk="0">
                <a:moveTo>
                  <a:pt x="4973" y="0"/>
                </a:moveTo>
                <a:lnTo>
                  <a:pt x="3896" y="331"/>
                </a:lnTo>
                <a:lnTo>
                  <a:pt x="2820" y="909"/>
                </a:lnTo>
                <a:lnTo>
                  <a:pt x="1249" y="993"/>
                </a:lnTo>
                <a:lnTo>
                  <a:pt x="1" y="918"/>
                </a:lnTo>
                <a:lnTo>
                  <a:pt x="1" y="11259"/>
                </a:lnTo>
                <a:lnTo>
                  <a:pt x="4474" y="11003"/>
                </a:lnTo>
                <a:lnTo>
                  <a:pt x="17025" y="11506"/>
                </a:lnTo>
                <a:lnTo>
                  <a:pt x="16218" y="10588"/>
                </a:lnTo>
                <a:lnTo>
                  <a:pt x="15477" y="9927"/>
                </a:lnTo>
                <a:lnTo>
                  <a:pt x="14978" y="9181"/>
                </a:lnTo>
                <a:lnTo>
                  <a:pt x="13902" y="8440"/>
                </a:lnTo>
                <a:lnTo>
                  <a:pt x="12746" y="7280"/>
                </a:lnTo>
                <a:lnTo>
                  <a:pt x="12415" y="6203"/>
                </a:lnTo>
                <a:lnTo>
                  <a:pt x="11423" y="4880"/>
                </a:lnTo>
                <a:lnTo>
                  <a:pt x="9190" y="3640"/>
                </a:lnTo>
                <a:lnTo>
                  <a:pt x="8114" y="1739"/>
                </a:lnTo>
                <a:lnTo>
                  <a:pt x="6292" y="247"/>
                </a:lnTo>
                <a:lnTo>
                  <a:pt x="4973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"/>
          <p:cNvSpPr/>
          <p:nvPr/>
        </p:nvSpPr>
        <p:spPr>
          <a:xfrm>
            <a:off x="4800599" y="3429000"/>
            <a:ext cx="4393206" cy="1773111"/>
          </a:xfrm>
          <a:custGeom>
            <a:avLst/>
            <a:gdLst/>
            <a:ahLst/>
            <a:cxnLst/>
            <a:rect l="l" t="t" r="r" b="b"/>
            <a:pathLst>
              <a:path w="27124" h="12954" extrusionOk="0">
                <a:moveTo>
                  <a:pt x="27123" y="1"/>
                </a:moveTo>
                <a:cubicBezTo>
                  <a:pt x="25883" y="407"/>
                  <a:pt x="23373" y="1210"/>
                  <a:pt x="22963" y="1210"/>
                </a:cubicBezTo>
                <a:cubicBezTo>
                  <a:pt x="22411" y="1210"/>
                  <a:pt x="20316" y="2864"/>
                  <a:pt x="20316" y="2864"/>
                </a:cubicBezTo>
                <a:lnTo>
                  <a:pt x="18992" y="4629"/>
                </a:lnTo>
                <a:lnTo>
                  <a:pt x="16345" y="5732"/>
                </a:lnTo>
                <a:lnTo>
                  <a:pt x="14581" y="7055"/>
                </a:lnTo>
                <a:lnTo>
                  <a:pt x="11603" y="8101"/>
                </a:lnTo>
                <a:lnTo>
                  <a:pt x="8405" y="9151"/>
                </a:lnTo>
                <a:lnTo>
                  <a:pt x="6860" y="8489"/>
                </a:lnTo>
                <a:lnTo>
                  <a:pt x="5427" y="8599"/>
                </a:lnTo>
                <a:lnTo>
                  <a:pt x="4544" y="10584"/>
                </a:lnTo>
                <a:lnTo>
                  <a:pt x="2215" y="11242"/>
                </a:lnTo>
                <a:lnTo>
                  <a:pt x="0" y="12953"/>
                </a:lnTo>
                <a:lnTo>
                  <a:pt x="27123" y="12953"/>
                </a:lnTo>
                <a:lnTo>
                  <a:pt x="27123" y="1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"/>
          <p:cNvSpPr/>
          <p:nvPr/>
        </p:nvSpPr>
        <p:spPr>
          <a:xfrm flipH="1">
            <a:off x="-578779" y="4264875"/>
            <a:ext cx="5617847" cy="1154858"/>
          </a:xfrm>
          <a:custGeom>
            <a:avLst/>
            <a:gdLst/>
            <a:ahLst/>
            <a:cxnLst/>
            <a:rect l="l" t="t" r="r" b="b"/>
            <a:pathLst>
              <a:path w="17068" h="4905" extrusionOk="0">
                <a:moveTo>
                  <a:pt x="15592" y="1"/>
                </a:moveTo>
                <a:cubicBezTo>
                  <a:pt x="15428" y="58"/>
                  <a:pt x="9905" y="1677"/>
                  <a:pt x="8714" y="2330"/>
                </a:cubicBezTo>
                <a:cubicBezTo>
                  <a:pt x="7527" y="2979"/>
                  <a:pt x="6120" y="2868"/>
                  <a:pt x="5145" y="3142"/>
                </a:cubicBezTo>
                <a:cubicBezTo>
                  <a:pt x="4170" y="3411"/>
                  <a:pt x="1192" y="3574"/>
                  <a:pt x="596" y="3843"/>
                </a:cubicBezTo>
                <a:cubicBezTo>
                  <a:pt x="1" y="4117"/>
                  <a:pt x="4818" y="4007"/>
                  <a:pt x="5683" y="4276"/>
                </a:cubicBezTo>
                <a:cubicBezTo>
                  <a:pt x="6432" y="4511"/>
                  <a:pt x="7138" y="4904"/>
                  <a:pt x="8148" y="4904"/>
                </a:cubicBezTo>
                <a:cubicBezTo>
                  <a:pt x="8311" y="4904"/>
                  <a:pt x="8481" y="4894"/>
                  <a:pt x="8661" y="4871"/>
                </a:cubicBezTo>
                <a:cubicBezTo>
                  <a:pt x="9597" y="4757"/>
                  <a:pt x="10054" y="4668"/>
                  <a:pt x="10781" y="4668"/>
                </a:cubicBezTo>
                <a:cubicBezTo>
                  <a:pt x="11066" y="4668"/>
                  <a:pt x="11391" y="4682"/>
                  <a:pt x="11802" y="4713"/>
                </a:cubicBezTo>
                <a:cubicBezTo>
                  <a:pt x="11960" y="4724"/>
                  <a:pt x="12133" y="4729"/>
                  <a:pt x="12315" y="4729"/>
                </a:cubicBezTo>
                <a:cubicBezTo>
                  <a:pt x="13812" y="4729"/>
                  <a:pt x="15972" y="4380"/>
                  <a:pt x="16456" y="4333"/>
                </a:cubicBezTo>
                <a:cubicBezTo>
                  <a:pt x="16485" y="4330"/>
                  <a:pt x="16512" y="4329"/>
                  <a:pt x="16539" y="4329"/>
                </a:cubicBezTo>
                <a:cubicBezTo>
                  <a:pt x="16842" y="4329"/>
                  <a:pt x="17007" y="4498"/>
                  <a:pt x="17046" y="4498"/>
                </a:cubicBezTo>
                <a:cubicBezTo>
                  <a:pt x="17068" y="4498"/>
                  <a:pt x="17050" y="4445"/>
                  <a:pt x="16995" y="4280"/>
                </a:cubicBezTo>
                <a:cubicBezTo>
                  <a:pt x="16836" y="3790"/>
                  <a:pt x="15592" y="1"/>
                  <a:pt x="15592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"/>
          <p:cNvSpPr/>
          <p:nvPr/>
        </p:nvSpPr>
        <p:spPr>
          <a:xfrm flipH="1">
            <a:off x="3707945" y="4507089"/>
            <a:ext cx="5921830" cy="1030863"/>
          </a:xfrm>
          <a:custGeom>
            <a:avLst/>
            <a:gdLst/>
            <a:ahLst/>
            <a:cxnLst/>
            <a:rect l="l" t="t" r="r" b="b"/>
            <a:pathLst>
              <a:path w="19712" h="4797" extrusionOk="0">
                <a:moveTo>
                  <a:pt x="3390" y="1"/>
                </a:moveTo>
                <a:cubicBezTo>
                  <a:pt x="2425" y="1"/>
                  <a:pt x="626" y="466"/>
                  <a:pt x="0" y="644"/>
                </a:cubicBezTo>
                <a:cubicBezTo>
                  <a:pt x="0" y="644"/>
                  <a:pt x="446" y="4116"/>
                  <a:pt x="521" y="4266"/>
                </a:cubicBezTo>
                <a:cubicBezTo>
                  <a:pt x="596" y="4411"/>
                  <a:pt x="1681" y="4376"/>
                  <a:pt x="3172" y="4451"/>
                </a:cubicBezTo>
                <a:cubicBezTo>
                  <a:pt x="4668" y="4526"/>
                  <a:pt x="5263" y="4526"/>
                  <a:pt x="6269" y="4636"/>
                </a:cubicBezTo>
                <a:cubicBezTo>
                  <a:pt x="6985" y="4717"/>
                  <a:pt x="7625" y="4796"/>
                  <a:pt x="8096" y="4796"/>
                </a:cubicBezTo>
                <a:cubicBezTo>
                  <a:pt x="8290" y="4796"/>
                  <a:pt x="8455" y="4783"/>
                  <a:pt x="8585" y="4751"/>
                </a:cubicBezTo>
                <a:cubicBezTo>
                  <a:pt x="9035" y="4636"/>
                  <a:pt x="9295" y="4336"/>
                  <a:pt x="9631" y="4266"/>
                </a:cubicBezTo>
                <a:cubicBezTo>
                  <a:pt x="9966" y="4191"/>
                  <a:pt x="11647" y="4151"/>
                  <a:pt x="12432" y="4076"/>
                </a:cubicBezTo>
                <a:cubicBezTo>
                  <a:pt x="13213" y="4001"/>
                  <a:pt x="13663" y="3816"/>
                  <a:pt x="13588" y="3555"/>
                </a:cubicBezTo>
                <a:cubicBezTo>
                  <a:pt x="13529" y="3350"/>
                  <a:pt x="17352" y="3329"/>
                  <a:pt x="18986" y="3329"/>
                </a:cubicBezTo>
                <a:cubicBezTo>
                  <a:pt x="19429" y="3329"/>
                  <a:pt x="19711" y="3330"/>
                  <a:pt x="19711" y="3330"/>
                </a:cubicBezTo>
                <a:cubicBezTo>
                  <a:pt x="19711" y="3330"/>
                  <a:pt x="16350" y="2585"/>
                  <a:pt x="15679" y="2435"/>
                </a:cubicBezTo>
                <a:cubicBezTo>
                  <a:pt x="15411" y="2375"/>
                  <a:pt x="14966" y="2363"/>
                  <a:pt x="14464" y="2363"/>
                </a:cubicBezTo>
                <a:cubicBezTo>
                  <a:pt x="14116" y="2363"/>
                  <a:pt x="13741" y="2369"/>
                  <a:pt x="13379" y="2369"/>
                </a:cubicBezTo>
                <a:cubicBezTo>
                  <a:pt x="12948" y="2369"/>
                  <a:pt x="12536" y="2360"/>
                  <a:pt x="12207" y="2324"/>
                </a:cubicBezTo>
                <a:cubicBezTo>
                  <a:pt x="11197" y="2210"/>
                  <a:pt x="10637" y="1764"/>
                  <a:pt x="9856" y="1499"/>
                </a:cubicBezTo>
                <a:cubicBezTo>
                  <a:pt x="9070" y="1239"/>
                  <a:pt x="8770" y="1204"/>
                  <a:pt x="8025" y="1204"/>
                </a:cubicBezTo>
                <a:cubicBezTo>
                  <a:pt x="7279" y="1204"/>
                  <a:pt x="6754" y="1164"/>
                  <a:pt x="5934" y="939"/>
                </a:cubicBezTo>
                <a:cubicBezTo>
                  <a:pt x="5113" y="719"/>
                  <a:pt x="4478" y="83"/>
                  <a:pt x="3582" y="8"/>
                </a:cubicBezTo>
                <a:cubicBezTo>
                  <a:pt x="3523" y="3"/>
                  <a:pt x="3458" y="1"/>
                  <a:pt x="3390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/>
          <p:nvPr/>
        </p:nvSpPr>
        <p:spPr>
          <a:xfrm>
            <a:off x="3293782" y="3535318"/>
            <a:ext cx="6031199" cy="1190623"/>
          </a:xfrm>
          <a:custGeom>
            <a:avLst/>
            <a:gdLst/>
            <a:ahLst/>
            <a:cxnLst/>
            <a:rect l="l" t="t" r="r" b="b"/>
            <a:pathLst>
              <a:path w="10972" h="2166" extrusionOk="0">
                <a:moveTo>
                  <a:pt x="8157" y="0"/>
                </a:moveTo>
                <a:cubicBezTo>
                  <a:pt x="8035" y="0"/>
                  <a:pt x="8074" y="172"/>
                  <a:pt x="7606" y="272"/>
                </a:cubicBezTo>
                <a:cubicBezTo>
                  <a:pt x="6926" y="414"/>
                  <a:pt x="7359" y="321"/>
                  <a:pt x="6926" y="511"/>
                </a:cubicBezTo>
                <a:cubicBezTo>
                  <a:pt x="6926" y="511"/>
                  <a:pt x="6922" y="515"/>
                  <a:pt x="6922" y="515"/>
                </a:cubicBezTo>
                <a:cubicBezTo>
                  <a:pt x="6891" y="533"/>
                  <a:pt x="6671" y="665"/>
                  <a:pt x="6534" y="758"/>
                </a:cubicBezTo>
                <a:cubicBezTo>
                  <a:pt x="6500" y="780"/>
                  <a:pt x="6461" y="790"/>
                  <a:pt x="6419" y="790"/>
                </a:cubicBezTo>
                <a:cubicBezTo>
                  <a:pt x="6281" y="790"/>
                  <a:pt x="6112" y="687"/>
                  <a:pt x="6000" y="612"/>
                </a:cubicBezTo>
                <a:cubicBezTo>
                  <a:pt x="5854" y="515"/>
                  <a:pt x="5709" y="564"/>
                  <a:pt x="5369" y="515"/>
                </a:cubicBezTo>
                <a:cubicBezTo>
                  <a:pt x="5312" y="507"/>
                  <a:pt x="5267" y="503"/>
                  <a:pt x="5228" y="503"/>
                </a:cubicBezTo>
                <a:cubicBezTo>
                  <a:pt x="5036" y="503"/>
                  <a:pt x="5029" y="604"/>
                  <a:pt x="4787" y="806"/>
                </a:cubicBezTo>
                <a:cubicBezTo>
                  <a:pt x="4491" y="1049"/>
                  <a:pt x="4443" y="1097"/>
                  <a:pt x="4151" y="1195"/>
                </a:cubicBezTo>
                <a:cubicBezTo>
                  <a:pt x="3860" y="1292"/>
                  <a:pt x="3909" y="1243"/>
                  <a:pt x="3715" y="1340"/>
                </a:cubicBezTo>
                <a:cubicBezTo>
                  <a:pt x="3623" y="1386"/>
                  <a:pt x="3532" y="1399"/>
                  <a:pt x="3432" y="1399"/>
                </a:cubicBezTo>
                <a:cubicBezTo>
                  <a:pt x="3321" y="1399"/>
                  <a:pt x="3200" y="1382"/>
                  <a:pt x="3057" y="1375"/>
                </a:cubicBezTo>
                <a:cubicBezTo>
                  <a:pt x="2890" y="1370"/>
                  <a:pt x="2692" y="1318"/>
                  <a:pt x="2495" y="1318"/>
                </a:cubicBezTo>
                <a:cubicBezTo>
                  <a:pt x="2381" y="1318"/>
                  <a:pt x="2268" y="1335"/>
                  <a:pt x="2162" y="1389"/>
                </a:cubicBezTo>
                <a:cubicBezTo>
                  <a:pt x="1946" y="1495"/>
                  <a:pt x="1888" y="1627"/>
                  <a:pt x="1875" y="1693"/>
                </a:cubicBezTo>
                <a:cubicBezTo>
                  <a:pt x="1866" y="1715"/>
                  <a:pt x="1849" y="1733"/>
                  <a:pt x="1827" y="1742"/>
                </a:cubicBezTo>
                <a:lnTo>
                  <a:pt x="1443" y="1869"/>
                </a:lnTo>
                <a:cubicBezTo>
                  <a:pt x="1434" y="1874"/>
                  <a:pt x="1425" y="1874"/>
                  <a:pt x="1416" y="1874"/>
                </a:cubicBezTo>
                <a:lnTo>
                  <a:pt x="741" y="1874"/>
                </a:lnTo>
                <a:lnTo>
                  <a:pt x="84" y="2024"/>
                </a:lnTo>
                <a:cubicBezTo>
                  <a:pt x="0" y="2042"/>
                  <a:pt x="13" y="2165"/>
                  <a:pt x="102" y="2165"/>
                </a:cubicBezTo>
                <a:lnTo>
                  <a:pt x="216" y="2165"/>
                </a:lnTo>
                <a:cubicBezTo>
                  <a:pt x="320" y="2165"/>
                  <a:pt x="570" y="2141"/>
                  <a:pt x="782" y="2141"/>
                </a:cubicBezTo>
                <a:cubicBezTo>
                  <a:pt x="868" y="2141"/>
                  <a:pt x="949" y="2145"/>
                  <a:pt x="1010" y="2156"/>
                </a:cubicBezTo>
                <a:cubicBezTo>
                  <a:pt x="1037" y="2161"/>
                  <a:pt x="1081" y="2163"/>
                  <a:pt x="1140" y="2163"/>
                </a:cubicBezTo>
                <a:cubicBezTo>
                  <a:pt x="1548" y="2163"/>
                  <a:pt x="2631" y="2068"/>
                  <a:pt x="2890" y="2068"/>
                </a:cubicBezTo>
                <a:cubicBezTo>
                  <a:pt x="3181" y="2068"/>
                  <a:pt x="4588" y="2068"/>
                  <a:pt x="5171" y="2117"/>
                </a:cubicBezTo>
                <a:cubicBezTo>
                  <a:pt x="5256" y="2124"/>
                  <a:pt x="5338" y="2127"/>
                  <a:pt x="5416" y="2127"/>
                </a:cubicBezTo>
                <a:cubicBezTo>
                  <a:pt x="5791" y="2127"/>
                  <a:pt x="6075" y="2058"/>
                  <a:pt x="6302" y="2058"/>
                </a:cubicBezTo>
                <a:cubicBezTo>
                  <a:pt x="6349" y="2058"/>
                  <a:pt x="6394" y="2061"/>
                  <a:pt x="6437" y="2068"/>
                </a:cubicBezTo>
                <a:cubicBezTo>
                  <a:pt x="6463" y="2072"/>
                  <a:pt x="6491" y="2074"/>
                  <a:pt x="6520" y="2074"/>
                </a:cubicBezTo>
                <a:cubicBezTo>
                  <a:pt x="6779" y="2074"/>
                  <a:pt x="7122" y="1916"/>
                  <a:pt x="7445" y="1916"/>
                </a:cubicBezTo>
                <a:cubicBezTo>
                  <a:pt x="7481" y="1916"/>
                  <a:pt x="7517" y="1918"/>
                  <a:pt x="7553" y="1922"/>
                </a:cubicBezTo>
                <a:cubicBezTo>
                  <a:pt x="7945" y="1971"/>
                  <a:pt x="8528" y="1971"/>
                  <a:pt x="8528" y="1971"/>
                </a:cubicBezTo>
                <a:lnTo>
                  <a:pt x="10870" y="1971"/>
                </a:lnTo>
                <a:cubicBezTo>
                  <a:pt x="10963" y="1971"/>
                  <a:pt x="10972" y="1834"/>
                  <a:pt x="10879" y="1825"/>
                </a:cubicBezTo>
                <a:lnTo>
                  <a:pt x="10862" y="1825"/>
                </a:lnTo>
                <a:cubicBezTo>
                  <a:pt x="10716" y="1825"/>
                  <a:pt x="10522" y="1631"/>
                  <a:pt x="10134" y="1631"/>
                </a:cubicBezTo>
                <a:cubicBezTo>
                  <a:pt x="9842" y="1631"/>
                  <a:pt x="9820" y="1547"/>
                  <a:pt x="9829" y="1508"/>
                </a:cubicBezTo>
                <a:cubicBezTo>
                  <a:pt x="9834" y="1490"/>
                  <a:pt x="9834" y="1472"/>
                  <a:pt x="9825" y="1459"/>
                </a:cubicBezTo>
                <a:lnTo>
                  <a:pt x="9498" y="903"/>
                </a:lnTo>
                <a:cubicBezTo>
                  <a:pt x="9498" y="903"/>
                  <a:pt x="9353" y="661"/>
                  <a:pt x="9207" y="564"/>
                </a:cubicBezTo>
                <a:cubicBezTo>
                  <a:pt x="9062" y="467"/>
                  <a:pt x="9062" y="418"/>
                  <a:pt x="8479" y="127"/>
                </a:cubicBezTo>
                <a:cubicBezTo>
                  <a:pt x="8299" y="35"/>
                  <a:pt x="8211" y="0"/>
                  <a:pt x="8157" y="0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/>
          <p:nvPr/>
        </p:nvSpPr>
        <p:spPr>
          <a:xfrm flipH="1">
            <a:off x="6130287" y="4530075"/>
            <a:ext cx="1992891" cy="741073"/>
          </a:xfrm>
          <a:custGeom>
            <a:avLst/>
            <a:gdLst/>
            <a:ahLst/>
            <a:cxnLst/>
            <a:rect l="l" t="t" r="r" b="b"/>
            <a:pathLst>
              <a:path w="15557" h="5785" extrusionOk="0">
                <a:moveTo>
                  <a:pt x="1" y="1"/>
                </a:moveTo>
                <a:lnTo>
                  <a:pt x="1" y="5745"/>
                </a:lnTo>
                <a:lnTo>
                  <a:pt x="4474" y="5489"/>
                </a:lnTo>
                <a:lnTo>
                  <a:pt x="11820" y="5784"/>
                </a:lnTo>
                <a:lnTo>
                  <a:pt x="15556" y="5652"/>
                </a:lnTo>
                <a:cubicBezTo>
                  <a:pt x="15556" y="5652"/>
                  <a:pt x="14731" y="5158"/>
                  <a:pt x="14400" y="5158"/>
                </a:cubicBezTo>
                <a:cubicBezTo>
                  <a:pt x="14070" y="5158"/>
                  <a:pt x="13739" y="4329"/>
                  <a:pt x="13739" y="4329"/>
                </a:cubicBezTo>
                <a:lnTo>
                  <a:pt x="12499" y="4081"/>
                </a:lnTo>
                <a:lnTo>
                  <a:pt x="10845" y="4659"/>
                </a:lnTo>
                <a:lnTo>
                  <a:pt x="8692" y="4659"/>
                </a:lnTo>
                <a:lnTo>
                  <a:pt x="6954" y="3834"/>
                </a:lnTo>
                <a:lnTo>
                  <a:pt x="5551" y="2758"/>
                </a:lnTo>
                <a:lnTo>
                  <a:pt x="4143" y="2012"/>
                </a:lnTo>
                <a:lnTo>
                  <a:pt x="3314" y="1104"/>
                </a:lnTo>
                <a:lnTo>
                  <a:pt x="1166" y="610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 rot="412132" flipH="1">
            <a:off x="7656180" y="3594932"/>
            <a:ext cx="2066903" cy="1908585"/>
          </a:xfrm>
          <a:custGeom>
            <a:avLst/>
            <a:gdLst/>
            <a:ahLst/>
            <a:cxnLst/>
            <a:rect l="l" t="t" r="r" b="b"/>
            <a:pathLst>
              <a:path w="10836" h="10006" extrusionOk="0">
                <a:moveTo>
                  <a:pt x="1407" y="0"/>
                </a:moveTo>
                <a:lnTo>
                  <a:pt x="0" y="3887"/>
                </a:lnTo>
                <a:lnTo>
                  <a:pt x="2232" y="9013"/>
                </a:lnTo>
                <a:lnTo>
                  <a:pt x="10835" y="10006"/>
                </a:lnTo>
                <a:lnTo>
                  <a:pt x="10173" y="8766"/>
                </a:lnTo>
                <a:lnTo>
                  <a:pt x="9595" y="7443"/>
                </a:lnTo>
                <a:lnTo>
                  <a:pt x="8850" y="6287"/>
                </a:lnTo>
                <a:lnTo>
                  <a:pt x="8188" y="4712"/>
                </a:lnTo>
                <a:lnTo>
                  <a:pt x="8188" y="2810"/>
                </a:lnTo>
                <a:lnTo>
                  <a:pt x="7032" y="1655"/>
                </a:lnTo>
                <a:lnTo>
                  <a:pt x="6123" y="1655"/>
                </a:lnTo>
                <a:lnTo>
                  <a:pt x="5131" y="1072"/>
                </a:lnTo>
                <a:lnTo>
                  <a:pt x="3309" y="662"/>
                </a:lnTo>
                <a:lnTo>
                  <a:pt x="1407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 flipH="1">
            <a:off x="1110081" y="4572000"/>
            <a:ext cx="2646772" cy="657219"/>
          </a:xfrm>
          <a:custGeom>
            <a:avLst/>
            <a:gdLst/>
            <a:ahLst/>
            <a:cxnLst/>
            <a:rect l="l" t="t" r="r" b="b"/>
            <a:pathLst>
              <a:path w="26475" h="6574" extrusionOk="0">
                <a:moveTo>
                  <a:pt x="26475" y="1"/>
                </a:moveTo>
                <a:cubicBezTo>
                  <a:pt x="25156" y="221"/>
                  <a:pt x="22019" y="746"/>
                  <a:pt x="21432" y="812"/>
                </a:cubicBezTo>
                <a:cubicBezTo>
                  <a:pt x="20687" y="896"/>
                  <a:pt x="17876" y="2383"/>
                  <a:pt x="16800" y="2798"/>
                </a:cubicBezTo>
                <a:cubicBezTo>
                  <a:pt x="15724" y="3212"/>
                  <a:pt x="14400" y="3543"/>
                  <a:pt x="12666" y="3543"/>
                </a:cubicBezTo>
                <a:cubicBezTo>
                  <a:pt x="11100" y="3543"/>
                  <a:pt x="8944" y="4617"/>
                  <a:pt x="7951" y="4617"/>
                </a:cubicBezTo>
                <a:cubicBezTo>
                  <a:pt x="7842" y="4617"/>
                  <a:pt x="7747" y="4604"/>
                  <a:pt x="7668" y="4575"/>
                </a:cubicBezTo>
                <a:cubicBezTo>
                  <a:pt x="7550" y="4533"/>
                  <a:pt x="7380" y="4514"/>
                  <a:pt x="7172" y="4514"/>
                </a:cubicBezTo>
                <a:cubicBezTo>
                  <a:pt x="5981" y="4514"/>
                  <a:pt x="3540" y="5114"/>
                  <a:pt x="2334" y="5189"/>
                </a:cubicBezTo>
                <a:cubicBezTo>
                  <a:pt x="1800" y="5224"/>
                  <a:pt x="909" y="5828"/>
                  <a:pt x="1" y="6574"/>
                </a:cubicBezTo>
                <a:lnTo>
                  <a:pt x="26475" y="6574"/>
                </a:lnTo>
                <a:lnTo>
                  <a:pt x="26475" y="6569"/>
                </a:lnTo>
                <a:lnTo>
                  <a:pt x="26475" y="1"/>
                </a:ln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 flipH="1">
            <a:off x="-240068" y="3478175"/>
            <a:ext cx="2525421" cy="1751043"/>
          </a:xfrm>
          <a:custGeom>
            <a:avLst/>
            <a:gdLst/>
            <a:ahLst/>
            <a:cxnLst/>
            <a:rect l="l" t="t" r="r" b="b"/>
            <a:pathLst>
              <a:path w="15106" h="10474" extrusionOk="0">
                <a:moveTo>
                  <a:pt x="15106" y="0"/>
                </a:moveTo>
                <a:cubicBezTo>
                  <a:pt x="14409" y="119"/>
                  <a:pt x="13729" y="367"/>
                  <a:pt x="13204" y="856"/>
                </a:cubicBezTo>
                <a:cubicBezTo>
                  <a:pt x="12340" y="1668"/>
                  <a:pt x="12013" y="3018"/>
                  <a:pt x="10972" y="3587"/>
                </a:cubicBezTo>
                <a:cubicBezTo>
                  <a:pt x="10341" y="3931"/>
                  <a:pt x="9569" y="3909"/>
                  <a:pt x="8903" y="4174"/>
                </a:cubicBezTo>
                <a:cubicBezTo>
                  <a:pt x="8250" y="4438"/>
                  <a:pt x="7730" y="4963"/>
                  <a:pt x="7346" y="5550"/>
                </a:cubicBezTo>
                <a:cubicBezTo>
                  <a:pt x="7121" y="5890"/>
                  <a:pt x="6931" y="6260"/>
                  <a:pt x="6636" y="6538"/>
                </a:cubicBezTo>
                <a:cubicBezTo>
                  <a:pt x="5837" y="7288"/>
                  <a:pt x="4522" y="7182"/>
                  <a:pt x="3658" y="7853"/>
                </a:cubicBezTo>
                <a:cubicBezTo>
                  <a:pt x="2965" y="8387"/>
                  <a:pt x="2542" y="9406"/>
                  <a:pt x="1668" y="9454"/>
                </a:cubicBezTo>
                <a:cubicBezTo>
                  <a:pt x="1646" y="9456"/>
                  <a:pt x="1625" y="9456"/>
                  <a:pt x="1603" y="9456"/>
                </a:cubicBezTo>
                <a:cubicBezTo>
                  <a:pt x="1399" y="9456"/>
                  <a:pt x="1192" y="9405"/>
                  <a:pt x="988" y="9405"/>
                </a:cubicBezTo>
                <a:cubicBezTo>
                  <a:pt x="917" y="9405"/>
                  <a:pt x="847" y="9411"/>
                  <a:pt x="777" y="9428"/>
                </a:cubicBezTo>
                <a:cubicBezTo>
                  <a:pt x="323" y="9534"/>
                  <a:pt x="111" y="9997"/>
                  <a:pt x="0" y="10474"/>
                </a:cubicBezTo>
                <a:lnTo>
                  <a:pt x="15106" y="10474"/>
                </a:lnTo>
                <a:lnTo>
                  <a:pt x="15106" y="0"/>
                </a:ln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"/>
          <p:cNvSpPr/>
          <p:nvPr/>
        </p:nvSpPr>
        <p:spPr>
          <a:xfrm>
            <a:off x="5223414" y="490657"/>
            <a:ext cx="4320588" cy="852570"/>
          </a:xfrm>
          <a:custGeom>
            <a:avLst/>
            <a:gdLst/>
            <a:ahLst/>
            <a:cxnLst/>
            <a:rect l="l" t="t" r="r" b="b"/>
            <a:pathLst>
              <a:path w="15340" h="3027" extrusionOk="0">
                <a:moveTo>
                  <a:pt x="11402" y="1"/>
                </a:moveTo>
                <a:cubicBezTo>
                  <a:pt x="11231" y="1"/>
                  <a:pt x="11286" y="239"/>
                  <a:pt x="10632" y="379"/>
                </a:cubicBezTo>
                <a:cubicBezTo>
                  <a:pt x="9684" y="582"/>
                  <a:pt x="10288" y="450"/>
                  <a:pt x="9684" y="715"/>
                </a:cubicBezTo>
                <a:cubicBezTo>
                  <a:pt x="9684" y="719"/>
                  <a:pt x="9679" y="719"/>
                  <a:pt x="9675" y="724"/>
                </a:cubicBezTo>
                <a:cubicBezTo>
                  <a:pt x="9631" y="750"/>
                  <a:pt x="9326" y="931"/>
                  <a:pt x="9137" y="1059"/>
                </a:cubicBezTo>
                <a:cubicBezTo>
                  <a:pt x="9090" y="1090"/>
                  <a:pt x="9035" y="1104"/>
                  <a:pt x="8977" y="1104"/>
                </a:cubicBezTo>
                <a:cubicBezTo>
                  <a:pt x="8784" y="1104"/>
                  <a:pt x="8547" y="958"/>
                  <a:pt x="8391" y="856"/>
                </a:cubicBezTo>
                <a:cubicBezTo>
                  <a:pt x="8184" y="719"/>
                  <a:pt x="7981" y="785"/>
                  <a:pt x="7504" y="719"/>
                </a:cubicBezTo>
                <a:cubicBezTo>
                  <a:pt x="7425" y="708"/>
                  <a:pt x="7361" y="703"/>
                  <a:pt x="7307" y="703"/>
                </a:cubicBezTo>
                <a:cubicBezTo>
                  <a:pt x="7038" y="703"/>
                  <a:pt x="7030" y="842"/>
                  <a:pt x="6688" y="1125"/>
                </a:cubicBezTo>
                <a:cubicBezTo>
                  <a:pt x="6282" y="1465"/>
                  <a:pt x="6216" y="1535"/>
                  <a:pt x="5806" y="1672"/>
                </a:cubicBezTo>
                <a:cubicBezTo>
                  <a:pt x="5400" y="1804"/>
                  <a:pt x="5466" y="1738"/>
                  <a:pt x="5197" y="1875"/>
                </a:cubicBezTo>
                <a:cubicBezTo>
                  <a:pt x="5068" y="1940"/>
                  <a:pt x="4939" y="1958"/>
                  <a:pt x="4799" y="1958"/>
                </a:cubicBezTo>
                <a:cubicBezTo>
                  <a:pt x="4644" y="1958"/>
                  <a:pt x="4475" y="1935"/>
                  <a:pt x="4279" y="1928"/>
                </a:cubicBezTo>
                <a:cubicBezTo>
                  <a:pt x="4041" y="1917"/>
                  <a:pt x="3761" y="1843"/>
                  <a:pt x="3485" y="1843"/>
                </a:cubicBezTo>
                <a:cubicBezTo>
                  <a:pt x="3327" y="1843"/>
                  <a:pt x="3170" y="1867"/>
                  <a:pt x="3022" y="1941"/>
                </a:cubicBezTo>
                <a:cubicBezTo>
                  <a:pt x="2722" y="2091"/>
                  <a:pt x="2643" y="2276"/>
                  <a:pt x="2621" y="2365"/>
                </a:cubicBezTo>
                <a:cubicBezTo>
                  <a:pt x="2612" y="2400"/>
                  <a:pt x="2590" y="2426"/>
                  <a:pt x="2554" y="2435"/>
                </a:cubicBezTo>
                <a:lnTo>
                  <a:pt x="2016" y="2616"/>
                </a:lnTo>
                <a:cubicBezTo>
                  <a:pt x="2007" y="2621"/>
                  <a:pt x="1998" y="2621"/>
                  <a:pt x="1985" y="2621"/>
                </a:cubicBezTo>
                <a:lnTo>
                  <a:pt x="1063" y="2621"/>
                </a:lnTo>
                <a:cubicBezTo>
                  <a:pt x="1054" y="2621"/>
                  <a:pt x="1046" y="2621"/>
                  <a:pt x="1041" y="2625"/>
                </a:cubicBezTo>
                <a:lnTo>
                  <a:pt x="119" y="2828"/>
                </a:lnTo>
                <a:cubicBezTo>
                  <a:pt x="0" y="2854"/>
                  <a:pt x="22" y="3026"/>
                  <a:pt x="141" y="3026"/>
                </a:cubicBezTo>
                <a:lnTo>
                  <a:pt x="304" y="3026"/>
                </a:lnTo>
                <a:cubicBezTo>
                  <a:pt x="449" y="3026"/>
                  <a:pt x="801" y="2993"/>
                  <a:pt x="1100" y="2993"/>
                </a:cubicBezTo>
                <a:cubicBezTo>
                  <a:pt x="1220" y="2993"/>
                  <a:pt x="1330" y="2998"/>
                  <a:pt x="1416" y="3013"/>
                </a:cubicBezTo>
                <a:cubicBezTo>
                  <a:pt x="1456" y="3020"/>
                  <a:pt x="1524" y="3023"/>
                  <a:pt x="1614" y="3023"/>
                </a:cubicBezTo>
                <a:cubicBezTo>
                  <a:pt x="2197" y="3023"/>
                  <a:pt x="3685" y="2894"/>
                  <a:pt x="4041" y="2894"/>
                </a:cubicBezTo>
                <a:cubicBezTo>
                  <a:pt x="4447" y="2894"/>
                  <a:pt x="6419" y="2894"/>
                  <a:pt x="7235" y="2960"/>
                </a:cubicBezTo>
                <a:cubicBezTo>
                  <a:pt x="7352" y="2970"/>
                  <a:pt x="7463" y="2974"/>
                  <a:pt x="7569" y="2974"/>
                </a:cubicBezTo>
                <a:cubicBezTo>
                  <a:pt x="8089" y="2974"/>
                  <a:pt x="8486" y="2879"/>
                  <a:pt x="8805" y="2879"/>
                </a:cubicBezTo>
                <a:cubicBezTo>
                  <a:pt x="8873" y="2879"/>
                  <a:pt x="8938" y="2883"/>
                  <a:pt x="9000" y="2894"/>
                </a:cubicBezTo>
                <a:cubicBezTo>
                  <a:pt x="9036" y="2900"/>
                  <a:pt x="9074" y="2903"/>
                  <a:pt x="9114" y="2903"/>
                </a:cubicBezTo>
                <a:cubicBezTo>
                  <a:pt x="9475" y="2903"/>
                  <a:pt x="9960" y="2678"/>
                  <a:pt x="10414" y="2678"/>
                </a:cubicBezTo>
                <a:cubicBezTo>
                  <a:pt x="10464" y="2678"/>
                  <a:pt x="10513" y="2681"/>
                  <a:pt x="10561" y="2687"/>
                </a:cubicBezTo>
                <a:cubicBezTo>
                  <a:pt x="11104" y="2757"/>
                  <a:pt x="11920" y="2757"/>
                  <a:pt x="11920" y="2757"/>
                </a:cubicBezTo>
                <a:lnTo>
                  <a:pt x="15198" y="2757"/>
                </a:lnTo>
                <a:cubicBezTo>
                  <a:pt x="15326" y="2757"/>
                  <a:pt x="15339" y="2563"/>
                  <a:pt x="15211" y="2554"/>
                </a:cubicBezTo>
                <a:lnTo>
                  <a:pt x="15185" y="2554"/>
                </a:lnTo>
                <a:cubicBezTo>
                  <a:pt x="14982" y="2554"/>
                  <a:pt x="14708" y="2281"/>
                  <a:pt x="14166" y="2281"/>
                </a:cubicBezTo>
                <a:cubicBezTo>
                  <a:pt x="13755" y="2281"/>
                  <a:pt x="13733" y="2166"/>
                  <a:pt x="13742" y="2109"/>
                </a:cubicBezTo>
                <a:cubicBezTo>
                  <a:pt x="13751" y="2087"/>
                  <a:pt x="13747" y="2060"/>
                  <a:pt x="13733" y="2038"/>
                </a:cubicBezTo>
                <a:lnTo>
                  <a:pt x="13279" y="1262"/>
                </a:lnTo>
                <a:cubicBezTo>
                  <a:pt x="13279" y="1262"/>
                  <a:pt x="13076" y="922"/>
                  <a:pt x="12873" y="785"/>
                </a:cubicBezTo>
                <a:cubicBezTo>
                  <a:pt x="12670" y="653"/>
                  <a:pt x="12670" y="582"/>
                  <a:pt x="11854" y="177"/>
                </a:cubicBezTo>
                <a:cubicBezTo>
                  <a:pt x="11601" y="49"/>
                  <a:pt x="11478" y="1"/>
                  <a:pt x="11402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"/>
          <p:cNvSpPr/>
          <p:nvPr/>
        </p:nvSpPr>
        <p:spPr>
          <a:xfrm>
            <a:off x="-295105" y="147881"/>
            <a:ext cx="3092009" cy="610065"/>
          </a:xfrm>
          <a:custGeom>
            <a:avLst/>
            <a:gdLst/>
            <a:ahLst/>
            <a:cxnLst/>
            <a:rect l="l" t="t" r="r" b="b"/>
            <a:pathLst>
              <a:path w="10978" h="2166" extrusionOk="0">
                <a:moveTo>
                  <a:pt x="2816" y="1"/>
                </a:moveTo>
                <a:cubicBezTo>
                  <a:pt x="2762" y="1"/>
                  <a:pt x="2674" y="36"/>
                  <a:pt x="2494" y="127"/>
                </a:cubicBezTo>
                <a:cubicBezTo>
                  <a:pt x="1911" y="419"/>
                  <a:pt x="1911" y="467"/>
                  <a:pt x="1766" y="564"/>
                </a:cubicBezTo>
                <a:cubicBezTo>
                  <a:pt x="1620" y="661"/>
                  <a:pt x="1474" y="904"/>
                  <a:pt x="1474" y="904"/>
                </a:cubicBezTo>
                <a:lnTo>
                  <a:pt x="1148" y="1460"/>
                </a:lnTo>
                <a:cubicBezTo>
                  <a:pt x="1139" y="1473"/>
                  <a:pt x="1139" y="1491"/>
                  <a:pt x="1144" y="1508"/>
                </a:cubicBezTo>
                <a:cubicBezTo>
                  <a:pt x="1152" y="1548"/>
                  <a:pt x="1135" y="1632"/>
                  <a:pt x="844" y="1632"/>
                </a:cubicBezTo>
                <a:cubicBezTo>
                  <a:pt x="455" y="1632"/>
                  <a:pt x="261" y="1826"/>
                  <a:pt x="111" y="1826"/>
                </a:cubicBezTo>
                <a:lnTo>
                  <a:pt x="94" y="1826"/>
                </a:lnTo>
                <a:cubicBezTo>
                  <a:pt x="1" y="1835"/>
                  <a:pt x="10" y="1971"/>
                  <a:pt x="102" y="1971"/>
                </a:cubicBezTo>
                <a:lnTo>
                  <a:pt x="2445" y="1971"/>
                </a:lnTo>
                <a:cubicBezTo>
                  <a:pt x="2445" y="1971"/>
                  <a:pt x="3032" y="1971"/>
                  <a:pt x="3420" y="1923"/>
                </a:cubicBezTo>
                <a:cubicBezTo>
                  <a:pt x="3456" y="1918"/>
                  <a:pt x="3492" y="1916"/>
                  <a:pt x="3528" y="1916"/>
                </a:cubicBezTo>
                <a:cubicBezTo>
                  <a:pt x="3851" y="1916"/>
                  <a:pt x="4194" y="2075"/>
                  <a:pt x="4452" y="2075"/>
                </a:cubicBezTo>
                <a:cubicBezTo>
                  <a:pt x="4481" y="2075"/>
                  <a:pt x="4509" y="2073"/>
                  <a:pt x="4536" y="2068"/>
                </a:cubicBezTo>
                <a:cubicBezTo>
                  <a:pt x="4579" y="2061"/>
                  <a:pt x="4623" y="2058"/>
                  <a:pt x="4671" y="2058"/>
                </a:cubicBezTo>
                <a:cubicBezTo>
                  <a:pt x="4898" y="2058"/>
                  <a:pt x="5182" y="2127"/>
                  <a:pt x="5557" y="2127"/>
                </a:cubicBezTo>
                <a:cubicBezTo>
                  <a:pt x="5635" y="2127"/>
                  <a:pt x="5716" y="2124"/>
                  <a:pt x="5802" y="2117"/>
                </a:cubicBezTo>
                <a:cubicBezTo>
                  <a:pt x="6385" y="2068"/>
                  <a:pt x="7792" y="2068"/>
                  <a:pt x="8087" y="2068"/>
                </a:cubicBezTo>
                <a:cubicBezTo>
                  <a:pt x="8342" y="2068"/>
                  <a:pt x="9425" y="2163"/>
                  <a:pt x="9833" y="2163"/>
                </a:cubicBezTo>
                <a:cubicBezTo>
                  <a:pt x="9891" y="2163"/>
                  <a:pt x="9936" y="2161"/>
                  <a:pt x="9962" y="2157"/>
                </a:cubicBezTo>
                <a:cubicBezTo>
                  <a:pt x="10024" y="2145"/>
                  <a:pt x="10105" y="2141"/>
                  <a:pt x="10192" y="2141"/>
                </a:cubicBezTo>
                <a:cubicBezTo>
                  <a:pt x="10405" y="2141"/>
                  <a:pt x="10658" y="2166"/>
                  <a:pt x="10761" y="2166"/>
                </a:cubicBezTo>
                <a:lnTo>
                  <a:pt x="10876" y="2166"/>
                </a:lnTo>
                <a:cubicBezTo>
                  <a:pt x="10959" y="2166"/>
                  <a:pt x="10977" y="2042"/>
                  <a:pt x="10889" y="2024"/>
                </a:cubicBezTo>
                <a:lnTo>
                  <a:pt x="10232" y="1879"/>
                </a:lnTo>
                <a:cubicBezTo>
                  <a:pt x="10227" y="1874"/>
                  <a:pt x="10223" y="1874"/>
                  <a:pt x="10218" y="1874"/>
                </a:cubicBezTo>
                <a:lnTo>
                  <a:pt x="9557" y="1874"/>
                </a:lnTo>
                <a:cubicBezTo>
                  <a:pt x="9548" y="1874"/>
                  <a:pt x="9539" y="1874"/>
                  <a:pt x="9535" y="1870"/>
                </a:cubicBezTo>
                <a:lnTo>
                  <a:pt x="9146" y="1742"/>
                </a:lnTo>
                <a:cubicBezTo>
                  <a:pt x="9124" y="1738"/>
                  <a:pt x="9107" y="1716"/>
                  <a:pt x="9102" y="1694"/>
                </a:cubicBezTo>
                <a:cubicBezTo>
                  <a:pt x="9085" y="1627"/>
                  <a:pt x="9027" y="1495"/>
                  <a:pt x="8815" y="1389"/>
                </a:cubicBezTo>
                <a:cubicBezTo>
                  <a:pt x="8709" y="1336"/>
                  <a:pt x="8597" y="1319"/>
                  <a:pt x="8484" y="1319"/>
                </a:cubicBezTo>
                <a:cubicBezTo>
                  <a:pt x="8286" y="1319"/>
                  <a:pt x="8087" y="1372"/>
                  <a:pt x="7915" y="1380"/>
                </a:cubicBezTo>
                <a:cubicBezTo>
                  <a:pt x="7775" y="1385"/>
                  <a:pt x="7656" y="1400"/>
                  <a:pt x="7546" y="1400"/>
                </a:cubicBezTo>
                <a:cubicBezTo>
                  <a:pt x="7444" y="1400"/>
                  <a:pt x="7351" y="1387"/>
                  <a:pt x="7258" y="1341"/>
                </a:cubicBezTo>
                <a:cubicBezTo>
                  <a:pt x="7064" y="1244"/>
                  <a:pt x="7113" y="1292"/>
                  <a:pt x="6821" y="1195"/>
                </a:cubicBezTo>
                <a:cubicBezTo>
                  <a:pt x="6530" y="1098"/>
                  <a:pt x="6482" y="1049"/>
                  <a:pt x="6190" y="807"/>
                </a:cubicBezTo>
                <a:cubicBezTo>
                  <a:pt x="5948" y="605"/>
                  <a:pt x="5941" y="503"/>
                  <a:pt x="5749" y="503"/>
                </a:cubicBezTo>
                <a:cubicBezTo>
                  <a:pt x="5711" y="503"/>
                  <a:pt x="5665" y="508"/>
                  <a:pt x="5608" y="516"/>
                </a:cubicBezTo>
                <a:cubicBezTo>
                  <a:pt x="5264" y="564"/>
                  <a:pt x="5118" y="516"/>
                  <a:pt x="4973" y="613"/>
                </a:cubicBezTo>
                <a:cubicBezTo>
                  <a:pt x="4861" y="687"/>
                  <a:pt x="4692" y="790"/>
                  <a:pt x="4554" y="790"/>
                </a:cubicBezTo>
                <a:cubicBezTo>
                  <a:pt x="4512" y="790"/>
                  <a:pt x="4473" y="781"/>
                  <a:pt x="4439" y="758"/>
                </a:cubicBezTo>
                <a:cubicBezTo>
                  <a:pt x="4302" y="666"/>
                  <a:pt x="4086" y="533"/>
                  <a:pt x="4055" y="516"/>
                </a:cubicBezTo>
                <a:cubicBezTo>
                  <a:pt x="4051" y="516"/>
                  <a:pt x="4051" y="511"/>
                  <a:pt x="4046" y="511"/>
                </a:cubicBezTo>
                <a:cubicBezTo>
                  <a:pt x="3614" y="322"/>
                  <a:pt x="4046" y="414"/>
                  <a:pt x="3371" y="273"/>
                </a:cubicBezTo>
                <a:cubicBezTo>
                  <a:pt x="2900" y="173"/>
                  <a:pt x="2938" y="1"/>
                  <a:pt x="2816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1"/>
          </p:nvPr>
        </p:nvSpPr>
        <p:spPr>
          <a:xfrm>
            <a:off x="1290750" y="23420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subTitle" idx="2"/>
          </p:nvPr>
        </p:nvSpPr>
        <p:spPr>
          <a:xfrm>
            <a:off x="4945625" y="23420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3"/>
          </p:nvPr>
        </p:nvSpPr>
        <p:spPr>
          <a:xfrm>
            <a:off x="1290750" y="2707834"/>
            <a:ext cx="29076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"/>
          <p:cNvSpPr txBox="1">
            <a:spLocks noGrp="1"/>
          </p:cNvSpPr>
          <p:nvPr>
            <p:ph type="subTitle" idx="4"/>
          </p:nvPr>
        </p:nvSpPr>
        <p:spPr>
          <a:xfrm>
            <a:off x="4945625" y="2707834"/>
            <a:ext cx="29076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"/>
          <p:cNvSpPr/>
          <p:nvPr/>
        </p:nvSpPr>
        <p:spPr>
          <a:xfrm>
            <a:off x="6539075" y="4558872"/>
            <a:ext cx="1683153" cy="822255"/>
          </a:xfrm>
          <a:custGeom>
            <a:avLst/>
            <a:gdLst/>
            <a:ahLst/>
            <a:cxnLst/>
            <a:rect l="l" t="t" r="r" b="b"/>
            <a:pathLst>
              <a:path w="21299" h="10405" extrusionOk="0">
                <a:moveTo>
                  <a:pt x="19343" y="1"/>
                </a:moveTo>
                <a:cubicBezTo>
                  <a:pt x="18613" y="1"/>
                  <a:pt x="17782" y="108"/>
                  <a:pt x="16998" y="452"/>
                </a:cubicBezTo>
                <a:cubicBezTo>
                  <a:pt x="14933" y="1366"/>
                  <a:pt x="14933" y="3351"/>
                  <a:pt x="13111" y="3430"/>
                </a:cubicBezTo>
                <a:cubicBezTo>
                  <a:pt x="13008" y="3435"/>
                  <a:pt x="12907" y="3437"/>
                  <a:pt x="12808" y="3437"/>
                </a:cubicBezTo>
                <a:cubicBezTo>
                  <a:pt x="12086" y="3437"/>
                  <a:pt x="11465" y="3326"/>
                  <a:pt x="10864" y="3326"/>
                </a:cubicBezTo>
                <a:cubicBezTo>
                  <a:pt x="10094" y="3326"/>
                  <a:pt x="9356" y="3509"/>
                  <a:pt x="8479" y="4343"/>
                </a:cubicBezTo>
                <a:cubicBezTo>
                  <a:pt x="6977" y="5769"/>
                  <a:pt x="6431" y="6515"/>
                  <a:pt x="4796" y="6515"/>
                </a:cubicBezTo>
                <a:cubicBezTo>
                  <a:pt x="4629" y="6515"/>
                  <a:pt x="4452" y="6507"/>
                  <a:pt x="4261" y="6492"/>
                </a:cubicBezTo>
                <a:cubicBezTo>
                  <a:pt x="4109" y="6480"/>
                  <a:pt x="3962" y="6474"/>
                  <a:pt x="3820" y="6474"/>
                </a:cubicBezTo>
                <a:cubicBezTo>
                  <a:pt x="2036" y="6474"/>
                  <a:pt x="1073" y="7382"/>
                  <a:pt x="538" y="8146"/>
                </a:cubicBezTo>
                <a:cubicBezTo>
                  <a:pt x="0" y="8918"/>
                  <a:pt x="13070" y="10404"/>
                  <a:pt x="15087" y="10404"/>
                </a:cubicBezTo>
                <a:cubicBezTo>
                  <a:pt x="15237" y="10404"/>
                  <a:pt x="15326" y="10396"/>
                  <a:pt x="15343" y="10378"/>
                </a:cubicBezTo>
                <a:cubicBezTo>
                  <a:pt x="15493" y="10228"/>
                  <a:pt x="18745" y="9359"/>
                  <a:pt x="21299" y="8689"/>
                </a:cubicBezTo>
                <a:lnTo>
                  <a:pt x="21299" y="245"/>
                </a:lnTo>
                <a:cubicBezTo>
                  <a:pt x="20983" y="162"/>
                  <a:pt x="20239" y="1"/>
                  <a:pt x="19343" y="1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"/>
          <p:cNvSpPr/>
          <p:nvPr/>
        </p:nvSpPr>
        <p:spPr>
          <a:xfrm>
            <a:off x="-428425" y="3714750"/>
            <a:ext cx="1804600" cy="1666374"/>
          </a:xfrm>
          <a:custGeom>
            <a:avLst/>
            <a:gdLst/>
            <a:ahLst/>
            <a:cxnLst/>
            <a:rect l="l" t="t" r="r" b="b"/>
            <a:pathLst>
              <a:path w="10836" h="10006" extrusionOk="0">
                <a:moveTo>
                  <a:pt x="1407" y="0"/>
                </a:moveTo>
                <a:lnTo>
                  <a:pt x="0" y="3887"/>
                </a:lnTo>
                <a:lnTo>
                  <a:pt x="2232" y="9013"/>
                </a:lnTo>
                <a:lnTo>
                  <a:pt x="10835" y="10006"/>
                </a:lnTo>
                <a:lnTo>
                  <a:pt x="10173" y="8766"/>
                </a:lnTo>
                <a:lnTo>
                  <a:pt x="9595" y="7443"/>
                </a:lnTo>
                <a:lnTo>
                  <a:pt x="8850" y="6287"/>
                </a:lnTo>
                <a:lnTo>
                  <a:pt x="8188" y="4712"/>
                </a:lnTo>
                <a:lnTo>
                  <a:pt x="8188" y="2810"/>
                </a:lnTo>
                <a:lnTo>
                  <a:pt x="7032" y="1655"/>
                </a:lnTo>
                <a:lnTo>
                  <a:pt x="6123" y="1655"/>
                </a:lnTo>
                <a:lnTo>
                  <a:pt x="5131" y="1072"/>
                </a:lnTo>
                <a:lnTo>
                  <a:pt x="3309" y="662"/>
                </a:lnTo>
                <a:lnTo>
                  <a:pt x="1407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/>
          <p:nvPr/>
        </p:nvSpPr>
        <p:spPr>
          <a:xfrm flipH="1">
            <a:off x="7480603" y="2934100"/>
            <a:ext cx="1900348" cy="2588629"/>
          </a:xfrm>
          <a:custGeom>
            <a:avLst/>
            <a:gdLst/>
            <a:ahLst/>
            <a:cxnLst/>
            <a:rect l="l" t="t" r="r" b="b"/>
            <a:pathLst>
              <a:path w="5714" h="6918" extrusionOk="0">
                <a:moveTo>
                  <a:pt x="751" y="1"/>
                </a:moveTo>
                <a:lnTo>
                  <a:pt x="1" y="80"/>
                </a:lnTo>
                <a:lnTo>
                  <a:pt x="1" y="6918"/>
                </a:lnTo>
                <a:lnTo>
                  <a:pt x="4514" y="6918"/>
                </a:lnTo>
                <a:lnTo>
                  <a:pt x="5714" y="6040"/>
                </a:lnTo>
                <a:lnTo>
                  <a:pt x="4306" y="4796"/>
                </a:lnTo>
                <a:lnTo>
                  <a:pt x="3565" y="3803"/>
                </a:lnTo>
                <a:lnTo>
                  <a:pt x="2242" y="3393"/>
                </a:lnTo>
                <a:lnTo>
                  <a:pt x="1412" y="2317"/>
                </a:lnTo>
                <a:lnTo>
                  <a:pt x="1664" y="1240"/>
                </a:lnTo>
                <a:lnTo>
                  <a:pt x="751" y="1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 flipH="1">
            <a:off x="1476029" y="3299424"/>
            <a:ext cx="8027221" cy="1089271"/>
          </a:xfrm>
          <a:custGeom>
            <a:avLst/>
            <a:gdLst/>
            <a:ahLst/>
            <a:cxnLst/>
            <a:rect l="l" t="t" r="r" b="b"/>
            <a:pathLst>
              <a:path w="30154" h="5201" extrusionOk="0">
                <a:moveTo>
                  <a:pt x="10529" y="1"/>
                </a:moveTo>
                <a:cubicBezTo>
                  <a:pt x="9747" y="1"/>
                  <a:pt x="9256" y="1421"/>
                  <a:pt x="8393" y="1421"/>
                </a:cubicBezTo>
                <a:cubicBezTo>
                  <a:pt x="8378" y="1421"/>
                  <a:pt x="8362" y="1420"/>
                  <a:pt x="8347" y="1419"/>
                </a:cubicBezTo>
                <a:cubicBezTo>
                  <a:pt x="7956" y="1395"/>
                  <a:pt x="7613" y="1066"/>
                  <a:pt x="7234" y="1066"/>
                </a:cubicBezTo>
                <a:cubicBezTo>
                  <a:pt x="7198" y="1066"/>
                  <a:pt x="7162" y="1069"/>
                  <a:pt x="7125" y="1075"/>
                </a:cubicBezTo>
                <a:cubicBezTo>
                  <a:pt x="6715" y="1150"/>
                  <a:pt x="6521" y="1618"/>
                  <a:pt x="6207" y="1900"/>
                </a:cubicBezTo>
                <a:cubicBezTo>
                  <a:pt x="5990" y="2100"/>
                  <a:pt x="5696" y="2202"/>
                  <a:pt x="5403" y="2202"/>
                </a:cubicBezTo>
                <a:cubicBezTo>
                  <a:pt x="5184" y="2202"/>
                  <a:pt x="4965" y="2145"/>
                  <a:pt x="4778" y="2028"/>
                </a:cubicBezTo>
                <a:lnTo>
                  <a:pt x="4778" y="2028"/>
                </a:lnTo>
                <a:cubicBezTo>
                  <a:pt x="4862" y="2253"/>
                  <a:pt x="4646" y="2478"/>
                  <a:pt x="4416" y="2553"/>
                </a:cubicBezTo>
                <a:cubicBezTo>
                  <a:pt x="4191" y="2628"/>
                  <a:pt x="3940" y="2624"/>
                  <a:pt x="3732" y="2738"/>
                </a:cubicBezTo>
                <a:cubicBezTo>
                  <a:pt x="3388" y="2933"/>
                  <a:pt x="3296" y="3378"/>
                  <a:pt x="3238" y="3771"/>
                </a:cubicBezTo>
                <a:cubicBezTo>
                  <a:pt x="3157" y="3675"/>
                  <a:pt x="3044" y="3636"/>
                  <a:pt x="2924" y="3636"/>
                </a:cubicBezTo>
                <a:cubicBezTo>
                  <a:pt x="2744" y="3636"/>
                  <a:pt x="2546" y="3724"/>
                  <a:pt x="2409" y="3846"/>
                </a:cubicBezTo>
                <a:cubicBezTo>
                  <a:pt x="2175" y="4053"/>
                  <a:pt x="2007" y="4335"/>
                  <a:pt x="1729" y="4472"/>
                </a:cubicBezTo>
                <a:cubicBezTo>
                  <a:pt x="1377" y="4649"/>
                  <a:pt x="944" y="4534"/>
                  <a:pt x="578" y="4680"/>
                </a:cubicBezTo>
                <a:cubicBezTo>
                  <a:pt x="247" y="4808"/>
                  <a:pt x="66" y="4988"/>
                  <a:pt x="0" y="5200"/>
                </a:cubicBezTo>
                <a:lnTo>
                  <a:pt x="30154" y="5200"/>
                </a:lnTo>
                <a:cubicBezTo>
                  <a:pt x="30012" y="4772"/>
                  <a:pt x="29796" y="4380"/>
                  <a:pt x="29408" y="4181"/>
                </a:cubicBezTo>
                <a:cubicBezTo>
                  <a:pt x="29157" y="4053"/>
                  <a:pt x="28861" y="4027"/>
                  <a:pt x="28618" y="3894"/>
                </a:cubicBezTo>
                <a:cubicBezTo>
                  <a:pt x="27912" y="3506"/>
                  <a:pt x="27846" y="2386"/>
                  <a:pt x="27105" y="2072"/>
                </a:cubicBezTo>
                <a:cubicBezTo>
                  <a:pt x="26974" y="2016"/>
                  <a:pt x="26840" y="1993"/>
                  <a:pt x="26705" y="1993"/>
                </a:cubicBezTo>
                <a:cubicBezTo>
                  <a:pt x="26063" y="1993"/>
                  <a:pt x="25379" y="2510"/>
                  <a:pt x="24730" y="2510"/>
                </a:cubicBezTo>
                <a:cubicBezTo>
                  <a:pt x="24607" y="2510"/>
                  <a:pt x="24486" y="2492"/>
                  <a:pt x="24366" y="2447"/>
                </a:cubicBezTo>
                <a:cubicBezTo>
                  <a:pt x="23939" y="2290"/>
                  <a:pt x="23554" y="1827"/>
                  <a:pt x="23154" y="1827"/>
                </a:cubicBezTo>
                <a:cubicBezTo>
                  <a:pt x="23004" y="1827"/>
                  <a:pt x="22851" y="1893"/>
                  <a:pt x="22694" y="2064"/>
                </a:cubicBezTo>
                <a:cubicBezTo>
                  <a:pt x="22658" y="2103"/>
                  <a:pt x="22627" y="2147"/>
                  <a:pt x="22601" y="2191"/>
                </a:cubicBezTo>
                <a:cubicBezTo>
                  <a:pt x="22364" y="2542"/>
                  <a:pt x="21947" y="2722"/>
                  <a:pt x="21533" y="2722"/>
                </a:cubicBezTo>
                <a:cubicBezTo>
                  <a:pt x="21222" y="2722"/>
                  <a:pt x="20913" y="2620"/>
                  <a:pt x="20682" y="2412"/>
                </a:cubicBezTo>
                <a:cubicBezTo>
                  <a:pt x="20492" y="3021"/>
                  <a:pt x="19927" y="3497"/>
                  <a:pt x="19292" y="3581"/>
                </a:cubicBezTo>
                <a:cubicBezTo>
                  <a:pt x="19228" y="3589"/>
                  <a:pt x="19163" y="3593"/>
                  <a:pt x="19098" y="3593"/>
                </a:cubicBezTo>
                <a:cubicBezTo>
                  <a:pt x="18528" y="3593"/>
                  <a:pt x="17956" y="3287"/>
                  <a:pt x="17655" y="2800"/>
                </a:cubicBezTo>
                <a:cubicBezTo>
                  <a:pt x="17532" y="2606"/>
                  <a:pt x="17448" y="2377"/>
                  <a:pt x="17267" y="2231"/>
                </a:cubicBezTo>
                <a:cubicBezTo>
                  <a:pt x="17129" y="2119"/>
                  <a:pt x="16978" y="2076"/>
                  <a:pt x="16817" y="2076"/>
                </a:cubicBezTo>
                <a:cubicBezTo>
                  <a:pt x="16303" y="2076"/>
                  <a:pt x="15694" y="2511"/>
                  <a:pt x="15140" y="2511"/>
                </a:cubicBezTo>
                <a:cubicBezTo>
                  <a:pt x="15034" y="2511"/>
                  <a:pt x="14929" y="2494"/>
                  <a:pt x="14828" y="2456"/>
                </a:cubicBezTo>
                <a:cubicBezTo>
                  <a:pt x="14404" y="2297"/>
                  <a:pt x="14219" y="1821"/>
                  <a:pt x="13989" y="1433"/>
                </a:cubicBezTo>
                <a:cubicBezTo>
                  <a:pt x="13807" y="1114"/>
                  <a:pt x="13477" y="805"/>
                  <a:pt x="13142" y="805"/>
                </a:cubicBezTo>
                <a:cubicBezTo>
                  <a:pt x="13064" y="805"/>
                  <a:pt x="12985" y="822"/>
                  <a:pt x="12909" y="859"/>
                </a:cubicBezTo>
                <a:cubicBezTo>
                  <a:pt x="12701" y="956"/>
                  <a:pt x="12573" y="1181"/>
                  <a:pt x="12357" y="1265"/>
                </a:cubicBezTo>
                <a:cubicBezTo>
                  <a:pt x="12301" y="1287"/>
                  <a:pt x="12245" y="1296"/>
                  <a:pt x="12189" y="1296"/>
                </a:cubicBezTo>
                <a:cubicBezTo>
                  <a:pt x="11834" y="1296"/>
                  <a:pt x="11493" y="901"/>
                  <a:pt x="11356" y="603"/>
                </a:cubicBezTo>
                <a:cubicBezTo>
                  <a:pt x="11281" y="440"/>
                  <a:pt x="11170" y="290"/>
                  <a:pt x="11025" y="184"/>
                </a:cubicBezTo>
                <a:cubicBezTo>
                  <a:pt x="10845" y="55"/>
                  <a:pt x="10682" y="1"/>
                  <a:pt x="10529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5653900" y="-384789"/>
            <a:ext cx="2253992" cy="2208881"/>
          </a:xfrm>
          <a:custGeom>
            <a:avLst/>
            <a:gdLst/>
            <a:ahLst/>
            <a:cxnLst/>
            <a:rect l="l" t="t" r="r" b="b"/>
            <a:pathLst>
              <a:path w="7245" h="7100" extrusionOk="0">
                <a:moveTo>
                  <a:pt x="3621" y="1"/>
                </a:moveTo>
                <a:cubicBezTo>
                  <a:pt x="1723" y="1"/>
                  <a:pt x="149" y="1501"/>
                  <a:pt x="75" y="3414"/>
                </a:cubicBezTo>
                <a:cubicBezTo>
                  <a:pt x="0" y="5372"/>
                  <a:pt x="1527" y="7022"/>
                  <a:pt x="3486" y="7097"/>
                </a:cubicBezTo>
                <a:cubicBezTo>
                  <a:pt x="3532" y="7099"/>
                  <a:pt x="3578" y="7100"/>
                  <a:pt x="3624" y="7100"/>
                </a:cubicBezTo>
                <a:cubicBezTo>
                  <a:pt x="5521" y="7100"/>
                  <a:pt x="7096" y="5600"/>
                  <a:pt x="7169" y="3687"/>
                </a:cubicBezTo>
                <a:cubicBezTo>
                  <a:pt x="7244" y="1728"/>
                  <a:pt x="5718" y="78"/>
                  <a:pt x="3759" y="3"/>
                </a:cubicBezTo>
                <a:cubicBezTo>
                  <a:pt x="3713" y="2"/>
                  <a:pt x="3667" y="1"/>
                  <a:pt x="3621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 flipH="1">
            <a:off x="-80947" y="4388700"/>
            <a:ext cx="9305897" cy="108927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-381718" y="2257354"/>
            <a:ext cx="2724643" cy="2886083"/>
          </a:xfrm>
          <a:custGeom>
            <a:avLst/>
            <a:gdLst/>
            <a:ahLst/>
            <a:cxnLst/>
            <a:rect l="l" t="t" r="r" b="b"/>
            <a:pathLst>
              <a:path w="8793" h="9314" extrusionOk="0">
                <a:moveTo>
                  <a:pt x="1165" y="0"/>
                </a:moveTo>
                <a:lnTo>
                  <a:pt x="503" y="578"/>
                </a:lnTo>
                <a:lnTo>
                  <a:pt x="1" y="830"/>
                </a:lnTo>
                <a:lnTo>
                  <a:pt x="1" y="9313"/>
                </a:lnTo>
                <a:lnTo>
                  <a:pt x="8793" y="9313"/>
                </a:lnTo>
                <a:lnTo>
                  <a:pt x="7699" y="8766"/>
                </a:lnTo>
                <a:lnTo>
                  <a:pt x="7037" y="7279"/>
                </a:lnTo>
                <a:lnTo>
                  <a:pt x="5961" y="5956"/>
                </a:lnTo>
                <a:lnTo>
                  <a:pt x="4889" y="4632"/>
                </a:lnTo>
                <a:lnTo>
                  <a:pt x="4637" y="3225"/>
                </a:lnTo>
                <a:lnTo>
                  <a:pt x="3645" y="2233"/>
                </a:lnTo>
                <a:lnTo>
                  <a:pt x="3314" y="746"/>
                </a:lnTo>
                <a:lnTo>
                  <a:pt x="2158" y="0"/>
                </a:ln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"/>
          <p:cNvSpPr/>
          <p:nvPr/>
        </p:nvSpPr>
        <p:spPr>
          <a:xfrm flipH="1">
            <a:off x="5999901" y="3987087"/>
            <a:ext cx="1442282" cy="1233828"/>
          </a:xfrm>
          <a:custGeom>
            <a:avLst/>
            <a:gdLst/>
            <a:ahLst/>
            <a:cxnLst/>
            <a:rect l="l" t="t" r="r" b="b"/>
            <a:pathLst>
              <a:path w="8794" h="7523" extrusionOk="0">
                <a:moveTo>
                  <a:pt x="3548" y="1"/>
                </a:moveTo>
                <a:lnTo>
                  <a:pt x="2564" y="190"/>
                </a:lnTo>
                <a:lnTo>
                  <a:pt x="1188" y="2229"/>
                </a:lnTo>
                <a:lnTo>
                  <a:pt x="1" y="3062"/>
                </a:lnTo>
                <a:lnTo>
                  <a:pt x="1" y="7522"/>
                </a:lnTo>
                <a:lnTo>
                  <a:pt x="8793" y="7522"/>
                </a:lnTo>
                <a:lnTo>
                  <a:pt x="7699" y="6975"/>
                </a:lnTo>
                <a:lnTo>
                  <a:pt x="7038" y="5489"/>
                </a:lnTo>
                <a:lnTo>
                  <a:pt x="5961" y="4165"/>
                </a:lnTo>
                <a:lnTo>
                  <a:pt x="4885" y="2842"/>
                </a:lnTo>
                <a:lnTo>
                  <a:pt x="4638" y="1434"/>
                </a:lnTo>
                <a:lnTo>
                  <a:pt x="3645" y="442"/>
                </a:lnTo>
                <a:lnTo>
                  <a:pt x="3548" y="1"/>
                </a:ln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"/>
          <p:cNvSpPr/>
          <p:nvPr/>
        </p:nvSpPr>
        <p:spPr>
          <a:xfrm>
            <a:off x="35" y="3886229"/>
            <a:ext cx="4605794" cy="1304197"/>
          </a:xfrm>
          <a:custGeom>
            <a:avLst/>
            <a:gdLst/>
            <a:ahLst/>
            <a:cxnLst/>
            <a:rect l="l" t="t" r="r" b="b"/>
            <a:pathLst>
              <a:path w="18265" h="5172" extrusionOk="0">
                <a:moveTo>
                  <a:pt x="0" y="1"/>
                </a:moveTo>
                <a:lnTo>
                  <a:pt x="0" y="5171"/>
                </a:lnTo>
                <a:lnTo>
                  <a:pt x="18264" y="5171"/>
                </a:lnTo>
                <a:cubicBezTo>
                  <a:pt x="17342" y="4655"/>
                  <a:pt x="16345" y="4090"/>
                  <a:pt x="16134" y="3962"/>
                </a:cubicBezTo>
                <a:cubicBezTo>
                  <a:pt x="15995" y="3880"/>
                  <a:pt x="15701" y="3853"/>
                  <a:pt x="15325" y="3853"/>
                </a:cubicBezTo>
                <a:cubicBezTo>
                  <a:pt x="14571" y="3853"/>
                  <a:pt x="13488" y="3962"/>
                  <a:pt x="12662" y="3962"/>
                </a:cubicBezTo>
                <a:cubicBezTo>
                  <a:pt x="11418" y="3962"/>
                  <a:pt x="9931" y="4461"/>
                  <a:pt x="9931" y="4461"/>
                </a:cubicBezTo>
                <a:cubicBezTo>
                  <a:pt x="9931" y="4461"/>
                  <a:pt x="7778" y="4209"/>
                  <a:pt x="6953" y="3879"/>
                </a:cubicBezTo>
                <a:cubicBezTo>
                  <a:pt x="6124" y="3548"/>
                  <a:pt x="3891" y="1232"/>
                  <a:pt x="2983" y="821"/>
                </a:cubicBezTo>
                <a:cubicBezTo>
                  <a:pt x="2383" y="548"/>
                  <a:pt x="927" y="204"/>
                  <a:pt x="0" y="1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8"/>
          <p:cNvSpPr/>
          <p:nvPr/>
        </p:nvSpPr>
        <p:spPr>
          <a:xfrm>
            <a:off x="7170030" y="2394697"/>
            <a:ext cx="2145446" cy="2826222"/>
          </a:xfrm>
          <a:custGeom>
            <a:avLst/>
            <a:gdLst/>
            <a:ahLst/>
            <a:cxnLst/>
            <a:rect l="l" t="t" r="r" b="b"/>
            <a:pathLst>
              <a:path w="17026" h="22429" extrusionOk="0">
                <a:moveTo>
                  <a:pt x="17025" y="0"/>
                </a:moveTo>
                <a:cubicBezTo>
                  <a:pt x="16267" y="481"/>
                  <a:pt x="15000" y="1280"/>
                  <a:pt x="14714" y="1452"/>
                </a:cubicBezTo>
                <a:cubicBezTo>
                  <a:pt x="14299" y="1699"/>
                  <a:pt x="13143" y="3190"/>
                  <a:pt x="13143" y="3190"/>
                </a:cubicBezTo>
                <a:lnTo>
                  <a:pt x="11736" y="5585"/>
                </a:lnTo>
                <a:lnTo>
                  <a:pt x="10827" y="7654"/>
                </a:lnTo>
                <a:lnTo>
                  <a:pt x="8511" y="10217"/>
                </a:lnTo>
                <a:lnTo>
                  <a:pt x="7187" y="11210"/>
                </a:lnTo>
                <a:cubicBezTo>
                  <a:pt x="7187" y="11210"/>
                  <a:pt x="7955" y="10407"/>
                  <a:pt x="8176" y="10187"/>
                </a:cubicBezTo>
                <a:cubicBezTo>
                  <a:pt x="8396" y="9966"/>
                  <a:pt x="9336" y="8916"/>
                  <a:pt x="9336" y="8916"/>
                </a:cubicBezTo>
                <a:lnTo>
                  <a:pt x="10271" y="7813"/>
                </a:lnTo>
                <a:lnTo>
                  <a:pt x="10602" y="7041"/>
                </a:lnTo>
                <a:lnTo>
                  <a:pt x="9998" y="6878"/>
                </a:lnTo>
                <a:cubicBezTo>
                  <a:pt x="9998" y="6878"/>
                  <a:pt x="9005" y="7151"/>
                  <a:pt x="8506" y="7429"/>
                </a:cubicBezTo>
                <a:cubicBezTo>
                  <a:pt x="8012" y="7703"/>
                  <a:pt x="7514" y="8475"/>
                  <a:pt x="7130" y="8806"/>
                </a:cubicBezTo>
                <a:cubicBezTo>
                  <a:pt x="6742" y="9137"/>
                  <a:pt x="5696" y="10959"/>
                  <a:pt x="5365" y="11400"/>
                </a:cubicBezTo>
                <a:cubicBezTo>
                  <a:pt x="5035" y="11841"/>
                  <a:pt x="4704" y="12556"/>
                  <a:pt x="4315" y="12666"/>
                </a:cubicBezTo>
                <a:cubicBezTo>
                  <a:pt x="3932" y="12776"/>
                  <a:pt x="3270" y="13716"/>
                  <a:pt x="3270" y="13716"/>
                </a:cubicBezTo>
                <a:lnTo>
                  <a:pt x="2440" y="16195"/>
                </a:lnTo>
                <a:lnTo>
                  <a:pt x="1505" y="17576"/>
                </a:lnTo>
                <a:lnTo>
                  <a:pt x="676" y="20276"/>
                </a:lnTo>
                <a:lnTo>
                  <a:pt x="1" y="22429"/>
                </a:lnTo>
                <a:lnTo>
                  <a:pt x="17025" y="22429"/>
                </a:lnTo>
                <a:lnTo>
                  <a:pt x="17025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8"/>
          <p:cNvSpPr/>
          <p:nvPr/>
        </p:nvSpPr>
        <p:spPr>
          <a:xfrm>
            <a:off x="6402308" y="433687"/>
            <a:ext cx="252699" cy="105818"/>
          </a:xfrm>
          <a:custGeom>
            <a:avLst/>
            <a:gdLst/>
            <a:ahLst/>
            <a:cxnLst/>
            <a:rect l="l" t="t" r="r" b="b"/>
            <a:pathLst>
              <a:path w="2837" h="1188" extrusionOk="0">
                <a:moveTo>
                  <a:pt x="2347" y="0"/>
                </a:moveTo>
                <a:cubicBezTo>
                  <a:pt x="2175" y="0"/>
                  <a:pt x="2008" y="36"/>
                  <a:pt x="1849" y="106"/>
                </a:cubicBezTo>
                <a:cubicBezTo>
                  <a:pt x="1690" y="172"/>
                  <a:pt x="1544" y="274"/>
                  <a:pt x="1425" y="402"/>
                </a:cubicBezTo>
                <a:cubicBezTo>
                  <a:pt x="1324" y="511"/>
                  <a:pt x="1242" y="635"/>
                  <a:pt x="1179" y="771"/>
                </a:cubicBezTo>
                <a:lnTo>
                  <a:pt x="1179" y="771"/>
                </a:lnTo>
                <a:cubicBezTo>
                  <a:pt x="1087" y="740"/>
                  <a:pt x="994" y="721"/>
                  <a:pt x="900" y="711"/>
                </a:cubicBezTo>
                <a:cubicBezTo>
                  <a:pt x="870" y="709"/>
                  <a:pt x="840" y="707"/>
                  <a:pt x="810" y="707"/>
                </a:cubicBezTo>
                <a:cubicBezTo>
                  <a:pt x="717" y="707"/>
                  <a:pt x="624" y="718"/>
                  <a:pt x="534" y="742"/>
                </a:cubicBezTo>
                <a:cubicBezTo>
                  <a:pt x="415" y="777"/>
                  <a:pt x="305" y="834"/>
                  <a:pt x="216" y="909"/>
                </a:cubicBezTo>
                <a:cubicBezTo>
                  <a:pt x="124" y="989"/>
                  <a:pt x="49" y="1086"/>
                  <a:pt x="0" y="1187"/>
                </a:cubicBezTo>
                <a:cubicBezTo>
                  <a:pt x="75" y="1099"/>
                  <a:pt x="159" y="1024"/>
                  <a:pt x="256" y="967"/>
                </a:cubicBezTo>
                <a:cubicBezTo>
                  <a:pt x="300" y="936"/>
                  <a:pt x="353" y="914"/>
                  <a:pt x="402" y="892"/>
                </a:cubicBezTo>
                <a:cubicBezTo>
                  <a:pt x="428" y="887"/>
                  <a:pt x="455" y="874"/>
                  <a:pt x="481" y="869"/>
                </a:cubicBezTo>
                <a:cubicBezTo>
                  <a:pt x="508" y="865"/>
                  <a:pt x="534" y="856"/>
                  <a:pt x="561" y="852"/>
                </a:cubicBezTo>
                <a:cubicBezTo>
                  <a:pt x="610" y="844"/>
                  <a:pt x="660" y="840"/>
                  <a:pt x="710" y="840"/>
                </a:cubicBezTo>
                <a:cubicBezTo>
                  <a:pt x="768" y="840"/>
                  <a:pt x="826" y="845"/>
                  <a:pt x="883" y="852"/>
                </a:cubicBezTo>
                <a:cubicBezTo>
                  <a:pt x="989" y="869"/>
                  <a:pt x="1094" y="900"/>
                  <a:pt x="1191" y="940"/>
                </a:cubicBezTo>
                <a:lnTo>
                  <a:pt x="1262" y="975"/>
                </a:lnTo>
                <a:lnTo>
                  <a:pt x="1293" y="900"/>
                </a:lnTo>
                <a:cubicBezTo>
                  <a:pt x="1355" y="759"/>
                  <a:pt x="1439" y="622"/>
                  <a:pt x="1540" y="512"/>
                </a:cubicBezTo>
                <a:cubicBezTo>
                  <a:pt x="1593" y="455"/>
                  <a:pt x="1650" y="402"/>
                  <a:pt x="1712" y="353"/>
                </a:cubicBezTo>
                <a:cubicBezTo>
                  <a:pt x="1743" y="331"/>
                  <a:pt x="1774" y="309"/>
                  <a:pt x="1805" y="287"/>
                </a:cubicBezTo>
                <a:cubicBezTo>
                  <a:pt x="1840" y="269"/>
                  <a:pt x="1871" y="247"/>
                  <a:pt x="1906" y="230"/>
                </a:cubicBezTo>
                <a:cubicBezTo>
                  <a:pt x="2043" y="159"/>
                  <a:pt x="2197" y="111"/>
                  <a:pt x="2352" y="89"/>
                </a:cubicBezTo>
                <a:cubicBezTo>
                  <a:pt x="2423" y="79"/>
                  <a:pt x="2496" y="74"/>
                  <a:pt x="2569" y="74"/>
                </a:cubicBezTo>
                <a:cubicBezTo>
                  <a:pt x="2658" y="74"/>
                  <a:pt x="2747" y="81"/>
                  <a:pt x="2837" y="93"/>
                </a:cubicBezTo>
                <a:cubicBezTo>
                  <a:pt x="2683" y="31"/>
                  <a:pt x="2515" y="0"/>
                  <a:pt x="2347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6029625" y="687575"/>
            <a:ext cx="428326" cy="64150"/>
          </a:xfrm>
          <a:custGeom>
            <a:avLst/>
            <a:gdLst/>
            <a:ahLst/>
            <a:cxnLst/>
            <a:rect l="l" t="t" r="r" b="b"/>
            <a:pathLst>
              <a:path w="3610" h="720" extrusionOk="0">
                <a:moveTo>
                  <a:pt x="2545" y="0"/>
                </a:moveTo>
                <a:cubicBezTo>
                  <a:pt x="2532" y="0"/>
                  <a:pt x="2519" y="1"/>
                  <a:pt x="2506" y="1"/>
                </a:cubicBezTo>
                <a:cubicBezTo>
                  <a:pt x="2304" y="10"/>
                  <a:pt x="2096" y="63"/>
                  <a:pt x="1911" y="155"/>
                </a:cubicBezTo>
                <a:cubicBezTo>
                  <a:pt x="1753" y="231"/>
                  <a:pt x="1607" y="335"/>
                  <a:pt x="1483" y="457"/>
                </a:cubicBezTo>
                <a:lnTo>
                  <a:pt x="1483" y="457"/>
                </a:lnTo>
                <a:cubicBezTo>
                  <a:pt x="1394" y="384"/>
                  <a:pt x="1297" y="326"/>
                  <a:pt x="1196" y="274"/>
                </a:cubicBezTo>
                <a:cubicBezTo>
                  <a:pt x="1068" y="208"/>
                  <a:pt x="923" y="168"/>
                  <a:pt x="782" y="151"/>
                </a:cubicBezTo>
                <a:cubicBezTo>
                  <a:pt x="750" y="148"/>
                  <a:pt x="719" y="147"/>
                  <a:pt x="688" y="147"/>
                </a:cubicBezTo>
                <a:cubicBezTo>
                  <a:pt x="574" y="147"/>
                  <a:pt x="461" y="166"/>
                  <a:pt x="354" y="204"/>
                </a:cubicBezTo>
                <a:cubicBezTo>
                  <a:pt x="221" y="248"/>
                  <a:pt x="98" y="323"/>
                  <a:pt x="1" y="420"/>
                </a:cubicBezTo>
                <a:cubicBezTo>
                  <a:pt x="120" y="354"/>
                  <a:pt x="248" y="305"/>
                  <a:pt x="376" y="279"/>
                </a:cubicBezTo>
                <a:cubicBezTo>
                  <a:pt x="442" y="266"/>
                  <a:pt x="508" y="266"/>
                  <a:pt x="570" y="261"/>
                </a:cubicBezTo>
                <a:cubicBezTo>
                  <a:pt x="605" y="266"/>
                  <a:pt x="636" y="266"/>
                  <a:pt x="667" y="270"/>
                </a:cubicBezTo>
                <a:cubicBezTo>
                  <a:pt x="702" y="274"/>
                  <a:pt x="733" y="279"/>
                  <a:pt x="764" y="283"/>
                </a:cubicBezTo>
                <a:cubicBezTo>
                  <a:pt x="887" y="310"/>
                  <a:pt x="1007" y="358"/>
                  <a:pt x="1121" y="420"/>
                </a:cubicBezTo>
                <a:cubicBezTo>
                  <a:pt x="1232" y="482"/>
                  <a:pt x="1333" y="566"/>
                  <a:pt x="1426" y="654"/>
                </a:cubicBezTo>
                <a:lnTo>
                  <a:pt x="1492" y="720"/>
                </a:lnTo>
                <a:lnTo>
                  <a:pt x="1558" y="649"/>
                </a:lnTo>
                <a:cubicBezTo>
                  <a:pt x="1686" y="517"/>
                  <a:pt x="1836" y="407"/>
                  <a:pt x="1999" y="323"/>
                </a:cubicBezTo>
                <a:cubicBezTo>
                  <a:pt x="2079" y="283"/>
                  <a:pt x="2162" y="248"/>
                  <a:pt x="2251" y="221"/>
                </a:cubicBezTo>
                <a:cubicBezTo>
                  <a:pt x="2295" y="208"/>
                  <a:pt x="2339" y="195"/>
                  <a:pt x="2383" y="186"/>
                </a:cubicBezTo>
                <a:cubicBezTo>
                  <a:pt x="2431" y="182"/>
                  <a:pt x="2476" y="168"/>
                  <a:pt x="2520" y="164"/>
                </a:cubicBezTo>
                <a:cubicBezTo>
                  <a:pt x="2574" y="159"/>
                  <a:pt x="2628" y="156"/>
                  <a:pt x="2682" y="156"/>
                </a:cubicBezTo>
                <a:cubicBezTo>
                  <a:pt x="2813" y="156"/>
                  <a:pt x="2944" y="171"/>
                  <a:pt x="3076" y="199"/>
                </a:cubicBezTo>
                <a:cubicBezTo>
                  <a:pt x="3261" y="243"/>
                  <a:pt x="3437" y="314"/>
                  <a:pt x="3609" y="411"/>
                </a:cubicBezTo>
                <a:cubicBezTo>
                  <a:pt x="3468" y="274"/>
                  <a:pt x="3296" y="173"/>
                  <a:pt x="3106" y="98"/>
                </a:cubicBezTo>
                <a:cubicBezTo>
                  <a:pt x="2929" y="32"/>
                  <a:pt x="2739" y="0"/>
                  <a:pt x="2545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8"/>
          <p:cNvSpPr/>
          <p:nvPr/>
        </p:nvSpPr>
        <p:spPr>
          <a:xfrm flipH="1">
            <a:off x="1800525" y="623425"/>
            <a:ext cx="428326" cy="64150"/>
          </a:xfrm>
          <a:custGeom>
            <a:avLst/>
            <a:gdLst/>
            <a:ahLst/>
            <a:cxnLst/>
            <a:rect l="l" t="t" r="r" b="b"/>
            <a:pathLst>
              <a:path w="3610" h="720" extrusionOk="0">
                <a:moveTo>
                  <a:pt x="2545" y="0"/>
                </a:moveTo>
                <a:cubicBezTo>
                  <a:pt x="2532" y="0"/>
                  <a:pt x="2519" y="1"/>
                  <a:pt x="2506" y="1"/>
                </a:cubicBezTo>
                <a:cubicBezTo>
                  <a:pt x="2304" y="10"/>
                  <a:pt x="2096" y="63"/>
                  <a:pt x="1911" y="155"/>
                </a:cubicBezTo>
                <a:cubicBezTo>
                  <a:pt x="1753" y="231"/>
                  <a:pt x="1607" y="335"/>
                  <a:pt x="1483" y="457"/>
                </a:cubicBezTo>
                <a:lnTo>
                  <a:pt x="1483" y="457"/>
                </a:lnTo>
                <a:cubicBezTo>
                  <a:pt x="1394" y="384"/>
                  <a:pt x="1297" y="326"/>
                  <a:pt x="1196" y="274"/>
                </a:cubicBezTo>
                <a:cubicBezTo>
                  <a:pt x="1068" y="208"/>
                  <a:pt x="923" y="168"/>
                  <a:pt x="782" y="151"/>
                </a:cubicBezTo>
                <a:cubicBezTo>
                  <a:pt x="750" y="148"/>
                  <a:pt x="719" y="147"/>
                  <a:pt x="688" y="147"/>
                </a:cubicBezTo>
                <a:cubicBezTo>
                  <a:pt x="574" y="147"/>
                  <a:pt x="461" y="166"/>
                  <a:pt x="354" y="204"/>
                </a:cubicBezTo>
                <a:cubicBezTo>
                  <a:pt x="221" y="248"/>
                  <a:pt x="98" y="323"/>
                  <a:pt x="1" y="420"/>
                </a:cubicBezTo>
                <a:cubicBezTo>
                  <a:pt x="120" y="354"/>
                  <a:pt x="248" y="305"/>
                  <a:pt x="376" y="279"/>
                </a:cubicBezTo>
                <a:cubicBezTo>
                  <a:pt x="442" y="266"/>
                  <a:pt x="508" y="266"/>
                  <a:pt x="570" y="261"/>
                </a:cubicBezTo>
                <a:cubicBezTo>
                  <a:pt x="605" y="266"/>
                  <a:pt x="636" y="266"/>
                  <a:pt x="667" y="270"/>
                </a:cubicBezTo>
                <a:cubicBezTo>
                  <a:pt x="702" y="274"/>
                  <a:pt x="733" y="279"/>
                  <a:pt x="764" y="283"/>
                </a:cubicBezTo>
                <a:cubicBezTo>
                  <a:pt x="887" y="310"/>
                  <a:pt x="1007" y="358"/>
                  <a:pt x="1121" y="420"/>
                </a:cubicBezTo>
                <a:cubicBezTo>
                  <a:pt x="1232" y="482"/>
                  <a:pt x="1333" y="566"/>
                  <a:pt x="1426" y="654"/>
                </a:cubicBezTo>
                <a:lnTo>
                  <a:pt x="1492" y="720"/>
                </a:lnTo>
                <a:lnTo>
                  <a:pt x="1558" y="649"/>
                </a:lnTo>
                <a:cubicBezTo>
                  <a:pt x="1686" y="517"/>
                  <a:pt x="1836" y="407"/>
                  <a:pt x="1999" y="323"/>
                </a:cubicBezTo>
                <a:cubicBezTo>
                  <a:pt x="2079" y="283"/>
                  <a:pt x="2162" y="248"/>
                  <a:pt x="2251" y="221"/>
                </a:cubicBezTo>
                <a:cubicBezTo>
                  <a:pt x="2295" y="208"/>
                  <a:pt x="2339" y="195"/>
                  <a:pt x="2383" y="186"/>
                </a:cubicBezTo>
                <a:cubicBezTo>
                  <a:pt x="2431" y="182"/>
                  <a:pt x="2476" y="168"/>
                  <a:pt x="2520" y="164"/>
                </a:cubicBezTo>
                <a:cubicBezTo>
                  <a:pt x="2574" y="159"/>
                  <a:pt x="2628" y="156"/>
                  <a:pt x="2682" y="156"/>
                </a:cubicBezTo>
                <a:cubicBezTo>
                  <a:pt x="2813" y="156"/>
                  <a:pt x="2944" y="171"/>
                  <a:pt x="3076" y="199"/>
                </a:cubicBezTo>
                <a:cubicBezTo>
                  <a:pt x="3261" y="243"/>
                  <a:pt x="3437" y="314"/>
                  <a:pt x="3609" y="411"/>
                </a:cubicBezTo>
                <a:cubicBezTo>
                  <a:pt x="3468" y="274"/>
                  <a:pt x="3296" y="173"/>
                  <a:pt x="3106" y="98"/>
                </a:cubicBezTo>
                <a:cubicBezTo>
                  <a:pt x="2929" y="32"/>
                  <a:pt x="2739" y="0"/>
                  <a:pt x="2545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8"/>
          <p:cNvSpPr/>
          <p:nvPr/>
        </p:nvSpPr>
        <p:spPr>
          <a:xfrm>
            <a:off x="4325613" y="4165841"/>
            <a:ext cx="492775" cy="222859"/>
          </a:xfrm>
          <a:custGeom>
            <a:avLst/>
            <a:gdLst/>
            <a:ahLst/>
            <a:cxnLst/>
            <a:rect l="l" t="t" r="r" b="b"/>
            <a:pathLst>
              <a:path w="3173" h="1435" extrusionOk="0">
                <a:moveTo>
                  <a:pt x="1805" y="0"/>
                </a:moveTo>
                <a:lnTo>
                  <a:pt x="1791" y="296"/>
                </a:lnTo>
                <a:lnTo>
                  <a:pt x="1628" y="296"/>
                </a:lnTo>
                <a:lnTo>
                  <a:pt x="1628" y="331"/>
                </a:lnTo>
                <a:lnTo>
                  <a:pt x="1650" y="331"/>
                </a:lnTo>
                <a:lnTo>
                  <a:pt x="1650" y="349"/>
                </a:lnTo>
                <a:lnTo>
                  <a:pt x="1650" y="565"/>
                </a:lnTo>
                <a:lnTo>
                  <a:pt x="1615" y="565"/>
                </a:lnTo>
                <a:cubicBezTo>
                  <a:pt x="1566" y="565"/>
                  <a:pt x="1527" y="596"/>
                  <a:pt x="1527" y="631"/>
                </a:cubicBezTo>
                <a:lnTo>
                  <a:pt x="1527" y="640"/>
                </a:lnTo>
                <a:lnTo>
                  <a:pt x="1509" y="640"/>
                </a:lnTo>
                <a:lnTo>
                  <a:pt x="1509" y="675"/>
                </a:lnTo>
                <a:lnTo>
                  <a:pt x="1522" y="675"/>
                </a:lnTo>
                <a:lnTo>
                  <a:pt x="1522" y="697"/>
                </a:lnTo>
                <a:lnTo>
                  <a:pt x="1522" y="741"/>
                </a:lnTo>
                <a:lnTo>
                  <a:pt x="1381" y="741"/>
                </a:lnTo>
                <a:lnTo>
                  <a:pt x="1289" y="737"/>
                </a:lnTo>
                <a:lnTo>
                  <a:pt x="1121" y="741"/>
                </a:lnTo>
                <a:lnTo>
                  <a:pt x="1041" y="741"/>
                </a:lnTo>
                <a:lnTo>
                  <a:pt x="1041" y="763"/>
                </a:lnTo>
                <a:lnTo>
                  <a:pt x="1041" y="781"/>
                </a:lnTo>
                <a:lnTo>
                  <a:pt x="1068" y="781"/>
                </a:lnTo>
                <a:lnTo>
                  <a:pt x="1068" y="812"/>
                </a:lnTo>
                <a:lnTo>
                  <a:pt x="1006" y="896"/>
                </a:lnTo>
                <a:lnTo>
                  <a:pt x="852" y="891"/>
                </a:lnTo>
                <a:lnTo>
                  <a:pt x="786" y="777"/>
                </a:lnTo>
                <a:lnTo>
                  <a:pt x="402" y="746"/>
                </a:lnTo>
                <a:lnTo>
                  <a:pt x="402" y="741"/>
                </a:lnTo>
                <a:lnTo>
                  <a:pt x="397" y="746"/>
                </a:lnTo>
                <a:lnTo>
                  <a:pt x="0" y="715"/>
                </a:lnTo>
                <a:lnTo>
                  <a:pt x="44" y="781"/>
                </a:lnTo>
                <a:lnTo>
                  <a:pt x="49" y="777"/>
                </a:lnTo>
                <a:lnTo>
                  <a:pt x="18" y="724"/>
                </a:lnTo>
                <a:lnTo>
                  <a:pt x="397" y="755"/>
                </a:lnTo>
                <a:lnTo>
                  <a:pt x="419" y="803"/>
                </a:lnTo>
                <a:lnTo>
                  <a:pt x="44" y="781"/>
                </a:lnTo>
                <a:lnTo>
                  <a:pt x="44" y="781"/>
                </a:lnTo>
                <a:cubicBezTo>
                  <a:pt x="53" y="790"/>
                  <a:pt x="58" y="803"/>
                  <a:pt x="62" y="812"/>
                </a:cubicBezTo>
                <a:cubicBezTo>
                  <a:pt x="84" y="865"/>
                  <a:pt x="490" y="1421"/>
                  <a:pt x="516" y="1434"/>
                </a:cubicBezTo>
                <a:lnTo>
                  <a:pt x="2784" y="1434"/>
                </a:lnTo>
                <a:cubicBezTo>
                  <a:pt x="2806" y="1434"/>
                  <a:pt x="2806" y="1381"/>
                  <a:pt x="2802" y="1341"/>
                </a:cubicBezTo>
                <a:lnTo>
                  <a:pt x="2802" y="1337"/>
                </a:lnTo>
                <a:cubicBezTo>
                  <a:pt x="2802" y="1324"/>
                  <a:pt x="2802" y="1310"/>
                  <a:pt x="2802" y="1306"/>
                </a:cubicBezTo>
                <a:cubicBezTo>
                  <a:pt x="2802" y="1306"/>
                  <a:pt x="2991" y="1280"/>
                  <a:pt x="3027" y="1271"/>
                </a:cubicBezTo>
                <a:lnTo>
                  <a:pt x="3036" y="1271"/>
                </a:lnTo>
                <a:lnTo>
                  <a:pt x="3036" y="1266"/>
                </a:lnTo>
                <a:lnTo>
                  <a:pt x="3040" y="1266"/>
                </a:lnTo>
                <a:lnTo>
                  <a:pt x="3040" y="1262"/>
                </a:lnTo>
                <a:cubicBezTo>
                  <a:pt x="3044" y="1258"/>
                  <a:pt x="3044" y="1258"/>
                  <a:pt x="3044" y="1258"/>
                </a:cubicBezTo>
                <a:cubicBezTo>
                  <a:pt x="3044" y="1258"/>
                  <a:pt x="3044" y="1258"/>
                  <a:pt x="3044" y="1253"/>
                </a:cubicBezTo>
                <a:cubicBezTo>
                  <a:pt x="3058" y="1240"/>
                  <a:pt x="3066" y="1213"/>
                  <a:pt x="3080" y="1187"/>
                </a:cubicBezTo>
                <a:cubicBezTo>
                  <a:pt x="3084" y="1174"/>
                  <a:pt x="3088" y="1161"/>
                  <a:pt x="3093" y="1147"/>
                </a:cubicBezTo>
                <a:cubicBezTo>
                  <a:pt x="3097" y="1134"/>
                  <a:pt x="3102" y="1121"/>
                  <a:pt x="3106" y="1103"/>
                </a:cubicBezTo>
                <a:cubicBezTo>
                  <a:pt x="3111" y="1099"/>
                  <a:pt x="3111" y="1099"/>
                  <a:pt x="3111" y="1094"/>
                </a:cubicBezTo>
                <a:cubicBezTo>
                  <a:pt x="3115" y="1086"/>
                  <a:pt x="3115" y="1081"/>
                  <a:pt x="3119" y="1072"/>
                </a:cubicBezTo>
                <a:cubicBezTo>
                  <a:pt x="3119" y="1068"/>
                  <a:pt x="3119" y="1068"/>
                  <a:pt x="3119" y="1068"/>
                </a:cubicBezTo>
                <a:cubicBezTo>
                  <a:pt x="3119" y="1063"/>
                  <a:pt x="3124" y="1063"/>
                  <a:pt x="3124" y="1063"/>
                </a:cubicBezTo>
                <a:cubicBezTo>
                  <a:pt x="3124" y="1059"/>
                  <a:pt x="3124" y="1059"/>
                  <a:pt x="3124" y="1059"/>
                </a:cubicBezTo>
                <a:cubicBezTo>
                  <a:pt x="3124" y="1055"/>
                  <a:pt x="3124" y="1055"/>
                  <a:pt x="3124" y="1055"/>
                </a:cubicBezTo>
                <a:cubicBezTo>
                  <a:pt x="3124" y="1050"/>
                  <a:pt x="3124" y="1050"/>
                  <a:pt x="3124" y="1050"/>
                </a:cubicBezTo>
                <a:cubicBezTo>
                  <a:pt x="3133" y="1033"/>
                  <a:pt x="3133" y="1024"/>
                  <a:pt x="3133" y="1024"/>
                </a:cubicBezTo>
                <a:lnTo>
                  <a:pt x="3172" y="949"/>
                </a:lnTo>
                <a:lnTo>
                  <a:pt x="3146" y="909"/>
                </a:lnTo>
                <a:lnTo>
                  <a:pt x="2991" y="909"/>
                </a:lnTo>
                <a:cubicBezTo>
                  <a:pt x="3000" y="891"/>
                  <a:pt x="3009" y="869"/>
                  <a:pt x="3009" y="847"/>
                </a:cubicBezTo>
                <a:cubicBezTo>
                  <a:pt x="3009" y="777"/>
                  <a:pt x="2952" y="724"/>
                  <a:pt x="2886" y="724"/>
                </a:cubicBezTo>
                <a:cubicBezTo>
                  <a:pt x="2815" y="724"/>
                  <a:pt x="2758" y="777"/>
                  <a:pt x="2758" y="847"/>
                </a:cubicBezTo>
                <a:cubicBezTo>
                  <a:pt x="2758" y="869"/>
                  <a:pt x="2766" y="891"/>
                  <a:pt x="2775" y="909"/>
                </a:cubicBezTo>
                <a:lnTo>
                  <a:pt x="2599" y="909"/>
                </a:lnTo>
                <a:lnTo>
                  <a:pt x="2599" y="675"/>
                </a:lnTo>
                <a:lnTo>
                  <a:pt x="2621" y="675"/>
                </a:lnTo>
                <a:lnTo>
                  <a:pt x="2621" y="640"/>
                </a:lnTo>
                <a:lnTo>
                  <a:pt x="2330" y="640"/>
                </a:lnTo>
                <a:lnTo>
                  <a:pt x="2330" y="331"/>
                </a:lnTo>
                <a:lnTo>
                  <a:pt x="2347" y="331"/>
                </a:lnTo>
                <a:lnTo>
                  <a:pt x="2347" y="296"/>
                </a:lnTo>
                <a:lnTo>
                  <a:pt x="2228" y="296"/>
                </a:lnTo>
                <a:lnTo>
                  <a:pt x="2228" y="269"/>
                </a:lnTo>
                <a:cubicBezTo>
                  <a:pt x="2228" y="225"/>
                  <a:pt x="2193" y="190"/>
                  <a:pt x="2149" y="190"/>
                </a:cubicBezTo>
                <a:lnTo>
                  <a:pt x="2136" y="190"/>
                </a:lnTo>
                <a:cubicBezTo>
                  <a:pt x="2091" y="190"/>
                  <a:pt x="2056" y="225"/>
                  <a:pt x="2056" y="269"/>
                </a:cubicBezTo>
                <a:lnTo>
                  <a:pt x="2056" y="296"/>
                </a:lnTo>
                <a:lnTo>
                  <a:pt x="1818" y="296"/>
                </a:lnTo>
                <a:lnTo>
                  <a:pt x="1805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subTitle" idx="1"/>
          </p:nvPr>
        </p:nvSpPr>
        <p:spPr>
          <a:xfrm>
            <a:off x="720064" y="1580125"/>
            <a:ext cx="37068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142875" y="-71200"/>
            <a:ext cx="9367831" cy="5586157"/>
          </a:xfrm>
          <a:custGeom>
            <a:avLst/>
            <a:gdLst/>
            <a:ahLst/>
            <a:cxnLst/>
            <a:rect l="l" t="t" r="r" b="b"/>
            <a:pathLst>
              <a:path w="31792" h="18224" extrusionOk="0">
                <a:moveTo>
                  <a:pt x="31261" y="0"/>
                </a:moveTo>
                <a:cubicBezTo>
                  <a:pt x="30775" y="0"/>
                  <a:pt x="30416" y="268"/>
                  <a:pt x="29669" y="321"/>
                </a:cubicBezTo>
                <a:cubicBezTo>
                  <a:pt x="28509" y="405"/>
                  <a:pt x="29215" y="828"/>
                  <a:pt x="27490" y="1424"/>
                </a:cubicBezTo>
                <a:cubicBezTo>
                  <a:pt x="25769" y="2015"/>
                  <a:pt x="24521" y="2364"/>
                  <a:pt x="24865" y="3683"/>
                </a:cubicBezTo>
                <a:cubicBezTo>
                  <a:pt x="25253" y="5192"/>
                  <a:pt x="24838" y="5134"/>
                  <a:pt x="23166" y="5293"/>
                </a:cubicBezTo>
                <a:cubicBezTo>
                  <a:pt x="22187" y="5390"/>
                  <a:pt x="22262" y="6087"/>
                  <a:pt x="22178" y="6480"/>
                </a:cubicBezTo>
                <a:cubicBezTo>
                  <a:pt x="22094" y="6877"/>
                  <a:pt x="22575" y="7049"/>
                  <a:pt x="22884" y="7358"/>
                </a:cubicBezTo>
                <a:cubicBezTo>
                  <a:pt x="23197" y="7666"/>
                  <a:pt x="22743" y="7724"/>
                  <a:pt x="22633" y="8121"/>
                </a:cubicBezTo>
                <a:cubicBezTo>
                  <a:pt x="22518" y="8518"/>
                  <a:pt x="22858" y="8628"/>
                  <a:pt x="23166" y="8686"/>
                </a:cubicBezTo>
                <a:cubicBezTo>
                  <a:pt x="23480" y="8743"/>
                  <a:pt x="23449" y="9250"/>
                  <a:pt x="23224" y="9590"/>
                </a:cubicBezTo>
                <a:cubicBezTo>
                  <a:pt x="22999" y="9930"/>
                  <a:pt x="23224" y="10353"/>
                  <a:pt x="23365" y="10635"/>
                </a:cubicBezTo>
                <a:cubicBezTo>
                  <a:pt x="23506" y="10918"/>
                  <a:pt x="23083" y="11937"/>
                  <a:pt x="23083" y="11937"/>
                </a:cubicBezTo>
                <a:cubicBezTo>
                  <a:pt x="23083" y="11937"/>
                  <a:pt x="22152" y="11937"/>
                  <a:pt x="21953" y="11963"/>
                </a:cubicBezTo>
                <a:cubicBezTo>
                  <a:pt x="21937" y="11965"/>
                  <a:pt x="21918" y="11967"/>
                  <a:pt x="21895" y="11967"/>
                </a:cubicBezTo>
                <a:cubicBezTo>
                  <a:pt x="21626" y="11967"/>
                  <a:pt x="20894" y="11826"/>
                  <a:pt x="20427" y="11566"/>
                </a:cubicBezTo>
                <a:cubicBezTo>
                  <a:pt x="20000" y="11329"/>
                  <a:pt x="19113" y="11154"/>
                  <a:pt x="18539" y="11154"/>
                </a:cubicBezTo>
                <a:cubicBezTo>
                  <a:pt x="18430" y="11154"/>
                  <a:pt x="18333" y="11160"/>
                  <a:pt x="18252" y="11174"/>
                </a:cubicBezTo>
                <a:cubicBezTo>
                  <a:pt x="17780" y="11251"/>
                  <a:pt x="17649" y="11519"/>
                  <a:pt x="17276" y="11519"/>
                </a:cubicBezTo>
                <a:cubicBezTo>
                  <a:pt x="17244" y="11519"/>
                  <a:pt x="17211" y="11518"/>
                  <a:pt x="17175" y="11513"/>
                </a:cubicBezTo>
                <a:cubicBezTo>
                  <a:pt x="16725" y="11456"/>
                  <a:pt x="16924" y="11315"/>
                  <a:pt x="16553" y="11143"/>
                </a:cubicBezTo>
                <a:cubicBezTo>
                  <a:pt x="16187" y="10975"/>
                  <a:pt x="16020" y="11059"/>
                  <a:pt x="16020" y="10212"/>
                </a:cubicBezTo>
                <a:cubicBezTo>
                  <a:pt x="16020" y="9365"/>
                  <a:pt x="15847" y="9224"/>
                  <a:pt x="15340" y="8968"/>
                </a:cubicBezTo>
                <a:cubicBezTo>
                  <a:pt x="14833" y="8716"/>
                  <a:pt x="14859" y="8827"/>
                  <a:pt x="14577" y="8461"/>
                </a:cubicBezTo>
                <a:cubicBezTo>
                  <a:pt x="14305" y="8108"/>
                  <a:pt x="13796" y="7780"/>
                  <a:pt x="12824" y="7780"/>
                </a:cubicBezTo>
                <a:cubicBezTo>
                  <a:pt x="12787" y="7780"/>
                  <a:pt x="12749" y="7780"/>
                  <a:pt x="12711" y="7781"/>
                </a:cubicBezTo>
                <a:cubicBezTo>
                  <a:pt x="11665" y="7812"/>
                  <a:pt x="11299" y="8236"/>
                  <a:pt x="10818" y="8800"/>
                </a:cubicBezTo>
                <a:cubicBezTo>
                  <a:pt x="10337" y="9365"/>
                  <a:pt x="10139" y="9140"/>
                  <a:pt x="9548" y="9590"/>
                </a:cubicBezTo>
                <a:cubicBezTo>
                  <a:pt x="8952" y="10044"/>
                  <a:pt x="9292" y="10128"/>
                  <a:pt x="9177" y="10411"/>
                </a:cubicBezTo>
                <a:cubicBezTo>
                  <a:pt x="9067" y="10693"/>
                  <a:pt x="8868" y="10635"/>
                  <a:pt x="8304" y="10666"/>
                </a:cubicBezTo>
                <a:cubicBezTo>
                  <a:pt x="7739" y="10693"/>
                  <a:pt x="7907" y="11143"/>
                  <a:pt x="7651" y="11513"/>
                </a:cubicBezTo>
                <a:cubicBezTo>
                  <a:pt x="7539" y="11677"/>
                  <a:pt x="7341" y="11756"/>
                  <a:pt x="7135" y="11756"/>
                </a:cubicBezTo>
                <a:cubicBezTo>
                  <a:pt x="6878" y="11756"/>
                  <a:pt x="6606" y="11633"/>
                  <a:pt x="6464" y="11399"/>
                </a:cubicBezTo>
                <a:cubicBezTo>
                  <a:pt x="6302" y="11126"/>
                  <a:pt x="5648" y="10889"/>
                  <a:pt x="5111" y="10889"/>
                </a:cubicBezTo>
                <a:cubicBezTo>
                  <a:pt x="4813" y="10889"/>
                  <a:pt x="4551" y="10962"/>
                  <a:pt x="4430" y="11143"/>
                </a:cubicBezTo>
                <a:cubicBezTo>
                  <a:pt x="4090" y="11655"/>
                  <a:pt x="3839" y="11655"/>
                  <a:pt x="3415" y="11738"/>
                </a:cubicBezTo>
                <a:cubicBezTo>
                  <a:pt x="2988" y="11822"/>
                  <a:pt x="2736" y="11994"/>
                  <a:pt x="2652" y="12246"/>
                </a:cubicBezTo>
                <a:cubicBezTo>
                  <a:pt x="2564" y="12502"/>
                  <a:pt x="2224" y="12585"/>
                  <a:pt x="1973" y="12753"/>
                </a:cubicBezTo>
                <a:cubicBezTo>
                  <a:pt x="1901" y="12801"/>
                  <a:pt x="1823" y="12822"/>
                  <a:pt x="1734" y="12822"/>
                </a:cubicBezTo>
                <a:cubicBezTo>
                  <a:pt x="1507" y="12822"/>
                  <a:pt x="1212" y="12683"/>
                  <a:pt x="786" y="12502"/>
                </a:cubicBezTo>
                <a:cubicBezTo>
                  <a:pt x="504" y="12378"/>
                  <a:pt x="217" y="12334"/>
                  <a:pt x="1" y="12321"/>
                </a:cubicBezTo>
                <a:lnTo>
                  <a:pt x="1" y="18223"/>
                </a:lnTo>
                <a:lnTo>
                  <a:pt x="31791" y="18223"/>
                </a:lnTo>
                <a:lnTo>
                  <a:pt x="31791" y="101"/>
                </a:lnTo>
                <a:cubicBezTo>
                  <a:pt x="31589" y="28"/>
                  <a:pt x="31419" y="0"/>
                  <a:pt x="31261" y="0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 flipH="1">
            <a:off x="5804125" y="4711175"/>
            <a:ext cx="2242682" cy="607820"/>
          </a:xfrm>
          <a:custGeom>
            <a:avLst/>
            <a:gdLst/>
            <a:ahLst/>
            <a:cxnLst/>
            <a:rect l="l" t="t" r="r" b="b"/>
            <a:pathLst>
              <a:path w="37063" h="5330" extrusionOk="0">
                <a:moveTo>
                  <a:pt x="1" y="0"/>
                </a:moveTo>
                <a:lnTo>
                  <a:pt x="1" y="5330"/>
                </a:lnTo>
                <a:lnTo>
                  <a:pt x="37063" y="5330"/>
                </a:lnTo>
                <a:cubicBezTo>
                  <a:pt x="36635" y="5210"/>
                  <a:pt x="36180" y="5100"/>
                  <a:pt x="35739" y="5034"/>
                </a:cubicBezTo>
                <a:cubicBezTo>
                  <a:pt x="34169" y="4783"/>
                  <a:pt x="31107" y="3958"/>
                  <a:pt x="28297" y="3790"/>
                </a:cubicBezTo>
                <a:cubicBezTo>
                  <a:pt x="25482" y="3627"/>
                  <a:pt x="21596" y="2797"/>
                  <a:pt x="19526" y="2550"/>
                </a:cubicBezTo>
                <a:cubicBezTo>
                  <a:pt x="17462" y="2303"/>
                  <a:pt x="16716" y="2303"/>
                  <a:pt x="16469" y="2219"/>
                </a:cubicBezTo>
                <a:cubicBezTo>
                  <a:pt x="16218" y="2136"/>
                  <a:pt x="16716" y="1227"/>
                  <a:pt x="14484" y="1143"/>
                </a:cubicBezTo>
                <a:cubicBezTo>
                  <a:pt x="12247" y="1064"/>
                  <a:pt x="7536" y="481"/>
                  <a:pt x="6292" y="318"/>
                </a:cubicBezTo>
                <a:cubicBezTo>
                  <a:pt x="5259" y="181"/>
                  <a:pt x="1289" y="40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/>
          <p:nvPr/>
        </p:nvSpPr>
        <p:spPr>
          <a:xfrm flipH="1">
            <a:off x="7445953" y="4125774"/>
            <a:ext cx="1779004" cy="1202233"/>
          </a:xfrm>
          <a:custGeom>
            <a:avLst/>
            <a:gdLst/>
            <a:ahLst/>
            <a:cxnLst/>
            <a:rect l="l" t="t" r="r" b="b"/>
            <a:pathLst>
              <a:path w="17026" h="11506" extrusionOk="0">
                <a:moveTo>
                  <a:pt x="4973" y="0"/>
                </a:moveTo>
                <a:lnTo>
                  <a:pt x="3896" y="331"/>
                </a:lnTo>
                <a:lnTo>
                  <a:pt x="2820" y="909"/>
                </a:lnTo>
                <a:lnTo>
                  <a:pt x="1249" y="993"/>
                </a:lnTo>
                <a:lnTo>
                  <a:pt x="1" y="918"/>
                </a:lnTo>
                <a:lnTo>
                  <a:pt x="1" y="11259"/>
                </a:lnTo>
                <a:lnTo>
                  <a:pt x="4474" y="11003"/>
                </a:lnTo>
                <a:lnTo>
                  <a:pt x="17025" y="11506"/>
                </a:lnTo>
                <a:lnTo>
                  <a:pt x="16218" y="10588"/>
                </a:lnTo>
                <a:lnTo>
                  <a:pt x="15477" y="9927"/>
                </a:lnTo>
                <a:lnTo>
                  <a:pt x="14978" y="9181"/>
                </a:lnTo>
                <a:lnTo>
                  <a:pt x="13902" y="8440"/>
                </a:lnTo>
                <a:lnTo>
                  <a:pt x="12746" y="7280"/>
                </a:lnTo>
                <a:lnTo>
                  <a:pt x="12415" y="6203"/>
                </a:lnTo>
                <a:lnTo>
                  <a:pt x="11423" y="4880"/>
                </a:lnTo>
                <a:lnTo>
                  <a:pt x="9190" y="3640"/>
                </a:lnTo>
                <a:lnTo>
                  <a:pt x="8114" y="1739"/>
                </a:lnTo>
                <a:lnTo>
                  <a:pt x="6292" y="247"/>
                </a:lnTo>
                <a:lnTo>
                  <a:pt x="4973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9"/>
          <p:cNvSpPr/>
          <p:nvPr/>
        </p:nvSpPr>
        <p:spPr>
          <a:xfrm>
            <a:off x="-243375" y="4116775"/>
            <a:ext cx="2834175" cy="1202221"/>
          </a:xfrm>
          <a:custGeom>
            <a:avLst/>
            <a:gdLst/>
            <a:ahLst/>
            <a:cxnLst/>
            <a:rect l="l" t="t" r="r" b="b"/>
            <a:pathLst>
              <a:path w="20087" h="9598" extrusionOk="0">
                <a:moveTo>
                  <a:pt x="4321" y="0"/>
                </a:moveTo>
                <a:cubicBezTo>
                  <a:pt x="3550" y="0"/>
                  <a:pt x="1621" y="1512"/>
                  <a:pt x="852" y="2061"/>
                </a:cubicBezTo>
                <a:cubicBezTo>
                  <a:pt x="852" y="2061"/>
                  <a:pt x="159" y="9111"/>
                  <a:pt x="80" y="9230"/>
                </a:cubicBezTo>
                <a:cubicBezTo>
                  <a:pt x="0" y="9349"/>
                  <a:pt x="19465" y="9556"/>
                  <a:pt x="19826" y="9596"/>
                </a:cubicBezTo>
                <a:cubicBezTo>
                  <a:pt x="19834" y="9597"/>
                  <a:pt x="19841" y="9597"/>
                  <a:pt x="19846" y="9597"/>
                </a:cubicBezTo>
                <a:cubicBezTo>
                  <a:pt x="20086" y="9597"/>
                  <a:pt x="17709" y="8738"/>
                  <a:pt x="16725" y="8224"/>
                </a:cubicBezTo>
                <a:cubicBezTo>
                  <a:pt x="15719" y="7704"/>
                  <a:pt x="15397" y="6371"/>
                  <a:pt x="14629" y="5687"/>
                </a:cubicBezTo>
                <a:cubicBezTo>
                  <a:pt x="13866" y="5004"/>
                  <a:pt x="13663" y="4761"/>
                  <a:pt x="12856" y="4439"/>
                </a:cubicBezTo>
                <a:cubicBezTo>
                  <a:pt x="12452" y="4277"/>
                  <a:pt x="12220" y="4237"/>
                  <a:pt x="12017" y="4237"/>
                </a:cubicBezTo>
                <a:cubicBezTo>
                  <a:pt x="11818" y="4237"/>
                  <a:pt x="11647" y="4276"/>
                  <a:pt x="11369" y="4276"/>
                </a:cubicBezTo>
                <a:cubicBezTo>
                  <a:pt x="10805" y="4276"/>
                  <a:pt x="10160" y="3795"/>
                  <a:pt x="9715" y="3433"/>
                </a:cubicBezTo>
                <a:cubicBezTo>
                  <a:pt x="9274" y="3067"/>
                  <a:pt x="8788" y="2586"/>
                  <a:pt x="7941" y="2185"/>
                </a:cubicBezTo>
                <a:cubicBezTo>
                  <a:pt x="7094" y="1779"/>
                  <a:pt x="6574" y="1942"/>
                  <a:pt x="6049" y="1660"/>
                </a:cubicBezTo>
                <a:cubicBezTo>
                  <a:pt x="5524" y="1377"/>
                  <a:pt x="5083" y="411"/>
                  <a:pt x="4518" y="49"/>
                </a:cubicBezTo>
                <a:cubicBezTo>
                  <a:pt x="4466" y="16"/>
                  <a:pt x="4400" y="0"/>
                  <a:pt x="4321" y="0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"/>
          <p:cNvSpPr/>
          <p:nvPr/>
        </p:nvSpPr>
        <p:spPr>
          <a:xfrm flipH="1">
            <a:off x="-496082" y="4660812"/>
            <a:ext cx="4191687" cy="708552"/>
          </a:xfrm>
          <a:custGeom>
            <a:avLst/>
            <a:gdLst/>
            <a:ahLst/>
            <a:cxnLst/>
            <a:rect l="l" t="t" r="r" b="b"/>
            <a:pathLst>
              <a:path w="17068" h="4905" extrusionOk="0">
                <a:moveTo>
                  <a:pt x="15592" y="1"/>
                </a:moveTo>
                <a:cubicBezTo>
                  <a:pt x="15428" y="58"/>
                  <a:pt x="9905" y="1677"/>
                  <a:pt x="8714" y="2330"/>
                </a:cubicBezTo>
                <a:cubicBezTo>
                  <a:pt x="7527" y="2979"/>
                  <a:pt x="6120" y="2868"/>
                  <a:pt x="5145" y="3142"/>
                </a:cubicBezTo>
                <a:cubicBezTo>
                  <a:pt x="4170" y="3411"/>
                  <a:pt x="1192" y="3574"/>
                  <a:pt x="596" y="3843"/>
                </a:cubicBezTo>
                <a:cubicBezTo>
                  <a:pt x="1" y="4117"/>
                  <a:pt x="4818" y="4007"/>
                  <a:pt x="5683" y="4276"/>
                </a:cubicBezTo>
                <a:cubicBezTo>
                  <a:pt x="6432" y="4511"/>
                  <a:pt x="7138" y="4904"/>
                  <a:pt x="8148" y="4904"/>
                </a:cubicBezTo>
                <a:cubicBezTo>
                  <a:pt x="8311" y="4904"/>
                  <a:pt x="8481" y="4894"/>
                  <a:pt x="8661" y="4871"/>
                </a:cubicBezTo>
                <a:cubicBezTo>
                  <a:pt x="9597" y="4757"/>
                  <a:pt x="10054" y="4668"/>
                  <a:pt x="10781" y="4668"/>
                </a:cubicBezTo>
                <a:cubicBezTo>
                  <a:pt x="11066" y="4668"/>
                  <a:pt x="11391" y="4682"/>
                  <a:pt x="11802" y="4713"/>
                </a:cubicBezTo>
                <a:cubicBezTo>
                  <a:pt x="11960" y="4724"/>
                  <a:pt x="12133" y="4729"/>
                  <a:pt x="12315" y="4729"/>
                </a:cubicBezTo>
                <a:cubicBezTo>
                  <a:pt x="13812" y="4729"/>
                  <a:pt x="15972" y="4380"/>
                  <a:pt x="16456" y="4333"/>
                </a:cubicBezTo>
                <a:cubicBezTo>
                  <a:pt x="16485" y="4330"/>
                  <a:pt x="16512" y="4329"/>
                  <a:pt x="16539" y="4329"/>
                </a:cubicBezTo>
                <a:cubicBezTo>
                  <a:pt x="16842" y="4329"/>
                  <a:pt x="17007" y="4498"/>
                  <a:pt x="17046" y="4498"/>
                </a:cubicBezTo>
                <a:cubicBezTo>
                  <a:pt x="17068" y="4498"/>
                  <a:pt x="17050" y="4445"/>
                  <a:pt x="16995" y="4280"/>
                </a:cubicBezTo>
                <a:cubicBezTo>
                  <a:pt x="16836" y="3790"/>
                  <a:pt x="15592" y="1"/>
                  <a:pt x="15592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9"/>
          <p:cNvSpPr txBox="1">
            <a:spLocks noGrp="1"/>
          </p:cNvSpPr>
          <p:nvPr>
            <p:ph type="subTitle" idx="2"/>
          </p:nvPr>
        </p:nvSpPr>
        <p:spPr>
          <a:xfrm>
            <a:off x="4717198" y="1580125"/>
            <a:ext cx="37068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962287" y="1843749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5984213" y="1843750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962287" y="3181150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5984213" y="3181153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5" hasCustomPrompt="1"/>
          </p:nvPr>
        </p:nvSpPr>
        <p:spPr>
          <a:xfrm>
            <a:off x="3383543" y="1434399"/>
            <a:ext cx="914400" cy="9144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7" name="Google Shape;367;p13"/>
          <p:cNvSpPr/>
          <p:nvPr/>
        </p:nvSpPr>
        <p:spPr>
          <a:xfrm rot="-10007215" flipH="1">
            <a:off x="4936743" y="-1275257"/>
            <a:ext cx="4978763" cy="2148806"/>
          </a:xfrm>
          <a:custGeom>
            <a:avLst/>
            <a:gdLst/>
            <a:ahLst/>
            <a:cxnLst/>
            <a:rect l="l" t="t" r="r" b="b"/>
            <a:pathLst>
              <a:path w="21133" h="9121" extrusionOk="0">
                <a:moveTo>
                  <a:pt x="12621" y="1"/>
                </a:moveTo>
                <a:cubicBezTo>
                  <a:pt x="12519" y="1"/>
                  <a:pt x="12415" y="18"/>
                  <a:pt x="12314" y="55"/>
                </a:cubicBezTo>
                <a:cubicBezTo>
                  <a:pt x="11859" y="223"/>
                  <a:pt x="11621" y="730"/>
                  <a:pt x="11784" y="1189"/>
                </a:cubicBezTo>
                <a:cubicBezTo>
                  <a:pt x="11548" y="982"/>
                  <a:pt x="11240" y="865"/>
                  <a:pt x="10920" y="865"/>
                </a:cubicBezTo>
                <a:cubicBezTo>
                  <a:pt x="10769" y="865"/>
                  <a:pt x="10615" y="891"/>
                  <a:pt x="10465" y="946"/>
                </a:cubicBezTo>
                <a:cubicBezTo>
                  <a:pt x="9998" y="1118"/>
                  <a:pt x="9685" y="1528"/>
                  <a:pt x="9614" y="1992"/>
                </a:cubicBezTo>
                <a:cubicBezTo>
                  <a:pt x="9552" y="1992"/>
                  <a:pt x="9495" y="2000"/>
                  <a:pt x="9437" y="2018"/>
                </a:cubicBezTo>
                <a:cubicBezTo>
                  <a:pt x="9446" y="1978"/>
                  <a:pt x="9451" y="1939"/>
                  <a:pt x="9455" y="1899"/>
                </a:cubicBezTo>
                <a:cubicBezTo>
                  <a:pt x="9464" y="1573"/>
                  <a:pt x="9204" y="1303"/>
                  <a:pt x="8877" y="1295"/>
                </a:cubicBezTo>
                <a:cubicBezTo>
                  <a:pt x="8871" y="1294"/>
                  <a:pt x="8864" y="1294"/>
                  <a:pt x="8858" y="1294"/>
                </a:cubicBezTo>
                <a:cubicBezTo>
                  <a:pt x="8601" y="1294"/>
                  <a:pt x="8381" y="1464"/>
                  <a:pt x="8304" y="1696"/>
                </a:cubicBezTo>
                <a:cubicBezTo>
                  <a:pt x="8255" y="1198"/>
                  <a:pt x="7845" y="800"/>
                  <a:pt x="7338" y="787"/>
                </a:cubicBezTo>
                <a:cubicBezTo>
                  <a:pt x="7329" y="787"/>
                  <a:pt x="7321" y="787"/>
                  <a:pt x="7312" y="787"/>
                </a:cubicBezTo>
                <a:cubicBezTo>
                  <a:pt x="6794" y="787"/>
                  <a:pt x="6366" y="1184"/>
                  <a:pt x="6318" y="1692"/>
                </a:cubicBezTo>
                <a:cubicBezTo>
                  <a:pt x="6107" y="1264"/>
                  <a:pt x="5666" y="964"/>
                  <a:pt x="5149" y="950"/>
                </a:cubicBezTo>
                <a:cubicBezTo>
                  <a:pt x="5136" y="950"/>
                  <a:pt x="5123" y="950"/>
                  <a:pt x="5111" y="950"/>
                </a:cubicBezTo>
                <a:cubicBezTo>
                  <a:pt x="4663" y="950"/>
                  <a:pt x="4264" y="1172"/>
                  <a:pt x="4020" y="1511"/>
                </a:cubicBezTo>
                <a:cubicBezTo>
                  <a:pt x="3799" y="1317"/>
                  <a:pt x="3513" y="1198"/>
                  <a:pt x="3195" y="1189"/>
                </a:cubicBezTo>
                <a:cubicBezTo>
                  <a:pt x="3186" y="1189"/>
                  <a:pt x="3176" y="1188"/>
                  <a:pt x="3167" y="1188"/>
                </a:cubicBezTo>
                <a:cubicBezTo>
                  <a:pt x="2763" y="1188"/>
                  <a:pt x="2400" y="1372"/>
                  <a:pt x="2154" y="1661"/>
                </a:cubicBezTo>
                <a:cubicBezTo>
                  <a:pt x="1744" y="1709"/>
                  <a:pt x="1417" y="2053"/>
                  <a:pt x="1408" y="2481"/>
                </a:cubicBezTo>
                <a:cubicBezTo>
                  <a:pt x="1404" y="2658"/>
                  <a:pt x="1457" y="2825"/>
                  <a:pt x="1549" y="2962"/>
                </a:cubicBezTo>
                <a:cubicBezTo>
                  <a:pt x="1342" y="3059"/>
                  <a:pt x="1174" y="3231"/>
                  <a:pt x="1086" y="3456"/>
                </a:cubicBezTo>
                <a:cubicBezTo>
                  <a:pt x="1073" y="3500"/>
                  <a:pt x="1060" y="3549"/>
                  <a:pt x="1047" y="3593"/>
                </a:cubicBezTo>
                <a:cubicBezTo>
                  <a:pt x="1023" y="3591"/>
                  <a:pt x="1000" y="3590"/>
                  <a:pt x="976" y="3590"/>
                </a:cubicBezTo>
                <a:cubicBezTo>
                  <a:pt x="631" y="3590"/>
                  <a:pt x="305" y="3802"/>
                  <a:pt x="173" y="4144"/>
                </a:cubicBezTo>
                <a:cubicBezTo>
                  <a:pt x="1" y="4590"/>
                  <a:pt x="222" y="5093"/>
                  <a:pt x="667" y="5265"/>
                </a:cubicBezTo>
                <a:cubicBezTo>
                  <a:pt x="771" y="5304"/>
                  <a:pt x="877" y="5324"/>
                  <a:pt x="982" y="5324"/>
                </a:cubicBezTo>
                <a:cubicBezTo>
                  <a:pt x="1042" y="5324"/>
                  <a:pt x="1102" y="5318"/>
                  <a:pt x="1161" y="5305"/>
                </a:cubicBezTo>
                <a:cubicBezTo>
                  <a:pt x="1272" y="5618"/>
                  <a:pt x="1514" y="5874"/>
                  <a:pt x="1841" y="5997"/>
                </a:cubicBezTo>
                <a:cubicBezTo>
                  <a:pt x="1973" y="6050"/>
                  <a:pt x="2112" y="6076"/>
                  <a:pt x="2250" y="6076"/>
                </a:cubicBezTo>
                <a:cubicBezTo>
                  <a:pt x="2389" y="6076"/>
                  <a:pt x="2527" y="6050"/>
                  <a:pt x="2657" y="6002"/>
                </a:cubicBezTo>
                <a:cubicBezTo>
                  <a:pt x="2767" y="6174"/>
                  <a:pt x="2930" y="6306"/>
                  <a:pt x="3120" y="6377"/>
                </a:cubicBezTo>
                <a:cubicBezTo>
                  <a:pt x="3221" y="6416"/>
                  <a:pt x="3323" y="6439"/>
                  <a:pt x="3429" y="6443"/>
                </a:cubicBezTo>
                <a:cubicBezTo>
                  <a:pt x="3491" y="6906"/>
                  <a:pt x="3883" y="7263"/>
                  <a:pt x="4364" y="7263"/>
                </a:cubicBezTo>
                <a:cubicBezTo>
                  <a:pt x="4607" y="7263"/>
                  <a:pt x="4823" y="7175"/>
                  <a:pt x="4991" y="7025"/>
                </a:cubicBezTo>
                <a:lnTo>
                  <a:pt x="4991" y="7025"/>
                </a:lnTo>
                <a:cubicBezTo>
                  <a:pt x="4991" y="7047"/>
                  <a:pt x="4986" y="7065"/>
                  <a:pt x="4986" y="7087"/>
                </a:cubicBezTo>
                <a:cubicBezTo>
                  <a:pt x="4986" y="7577"/>
                  <a:pt x="5388" y="7974"/>
                  <a:pt x="5877" y="7974"/>
                </a:cubicBezTo>
                <a:cubicBezTo>
                  <a:pt x="6367" y="7974"/>
                  <a:pt x="6760" y="7581"/>
                  <a:pt x="6764" y="7091"/>
                </a:cubicBezTo>
                <a:cubicBezTo>
                  <a:pt x="6989" y="7497"/>
                  <a:pt x="7421" y="7775"/>
                  <a:pt x="7920" y="7775"/>
                </a:cubicBezTo>
                <a:cubicBezTo>
                  <a:pt x="8361" y="7775"/>
                  <a:pt x="8749" y="7559"/>
                  <a:pt x="8987" y="7228"/>
                </a:cubicBezTo>
                <a:cubicBezTo>
                  <a:pt x="9199" y="7638"/>
                  <a:pt x="9632" y="7925"/>
                  <a:pt x="10126" y="7925"/>
                </a:cubicBezTo>
                <a:cubicBezTo>
                  <a:pt x="10161" y="7925"/>
                  <a:pt x="10192" y="7921"/>
                  <a:pt x="10227" y="7921"/>
                </a:cubicBezTo>
                <a:cubicBezTo>
                  <a:pt x="10474" y="8622"/>
                  <a:pt x="11136" y="9121"/>
                  <a:pt x="11921" y="9121"/>
                </a:cubicBezTo>
                <a:cubicBezTo>
                  <a:pt x="12565" y="9121"/>
                  <a:pt x="13143" y="8768"/>
                  <a:pt x="13461" y="8243"/>
                </a:cubicBezTo>
                <a:cubicBezTo>
                  <a:pt x="13699" y="8393"/>
                  <a:pt x="13977" y="8472"/>
                  <a:pt x="14273" y="8472"/>
                </a:cubicBezTo>
                <a:cubicBezTo>
                  <a:pt x="14903" y="8472"/>
                  <a:pt x="15446" y="8088"/>
                  <a:pt x="15684" y="7546"/>
                </a:cubicBezTo>
                <a:cubicBezTo>
                  <a:pt x="16192" y="7524"/>
                  <a:pt x="16602" y="7122"/>
                  <a:pt x="16642" y="6619"/>
                </a:cubicBezTo>
                <a:cubicBezTo>
                  <a:pt x="16809" y="6809"/>
                  <a:pt x="17052" y="6928"/>
                  <a:pt x="17325" y="6928"/>
                </a:cubicBezTo>
                <a:cubicBezTo>
                  <a:pt x="17815" y="6928"/>
                  <a:pt x="18217" y="6540"/>
                  <a:pt x="18234" y="6055"/>
                </a:cubicBezTo>
                <a:cubicBezTo>
                  <a:pt x="18442" y="6306"/>
                  <a:pt x="18755" y="6461"/>
                  <a:pt x="19103" y="6461"/>
                </a:cubicBezTo>
                <a:cubicBezTo>
                  <a:pt x="19708" y="6461"/>
                  <a:pt x="20197" y="5984"/>
                  <a:pt x="20228" y="5389"/>
                </a:cubicBezTo>
                <a:cubicBezTo>
                  <a:pt x="20312" y="5433"/>
                  <a:pt x="20409" y="5455"/>
                  <a:pt x="20511" y="5455"/>
                </a:cubicBezTo>
                <a:cubicBezTo>
                  <a:pt x="20855" y="5455"/>
                  <a:pt x="21133" y="5177"/>
                  <a:pt x="21133" y="4833"/>
                </a:cubicBezTo>
                <a:cubicBezTo>
                  <a:pt x="21133" y="4489"/>
                  <a:pt x="20855" y="4211"/>
                  <a:pt x="20511" y="4211"/>
                </a:cubicBezTo>
                <a:cubicBezTo>
                  <a:pt x="20449" y="4211"/>
                  <a:pt x="20387" y="4219"/>
                  <a:pt x="20330" y="4237"/>
                </a:cubicBezTo>
                <a:cubicBezTo>
                  <a:pt x="20334" y="4202"/>
                  <a:pt x="20339" y="4167"/>
                  <a:pt x="20339" y="4131"/>
                </a:cubicBezTo>
                <a:cubicBezTo>
                  <a:pt x="20339" y="3946"/>
                  <a:pt x="20242" y="3778"/>
                  <a:pt x="20096" y="3686"/>
                </a:cubicBezTo>
                <a:cubicBezTo>
                  <a:pt x="20096" y="3677"/>
                  <a:pt x="20100" y="3664"/>
                  <a:pt x="20100" y="3655"/>
                </a:cubicBezTo>
                <a:cubicBezTo>
                  <a:pt x="20153" y="3350"/>
                  <a:pt x="19964" y="3064"/>
                  <a:pt x="19672" y="2984"/>
                </a:cubicBezTo>
                <a:cubicBezTo>
                  <a:pt x="19752" y="2892"/>
                  <a:pt x="19809" y="2781"/>
                  <a:pt x="19831" y="2653"/>
                </a:cubicBezTo>
                <a:cubicBezTo>
                  <a:pt x="19897" y="2270"/>
                  <a:pt x="19642" y="1908"/>
                  <a:pt x="19262" y="1842"/>
                </a:cubicBezTo>
                <a:cubicBezTo>
                  <a:pt x="19225" y="1836"/>
                  <a:pt x="19187" y="1833"/>
                  <a:pt x="19150" y="1833"/>
                </a:cubicBezTo>
                <a:cubicBezTo>
                  <a:pt x="19017" y="1833"/>
                  <a:pt x="18887" y="1870"/>
                  <a:pt x="18777" y="1939"/>
                </a:cubicBezTo>
                <a:cubicBezTo>
                  <a:pt x="18781" y="1921"/>
                  <a:pt x="18786" y="1908"/>
                  <a:pt x="18786" y="1895"/>
                </a:cubicBezTo>
                <a:cubicBezTo>
                  <a:pt x="18847" y="1537"/>
                  <a:pt x="18609" y="1198"/>
                  <a:pt x="18252" y="1136"/>
                </a:cubicBezTo>
                <a:cubicBezTo>
                  <a:pt x="18216" y="1130"/>
                  <a:pt x="18180" y="1127"/>
                  <a:pt x="18145" y="1127"/>
                </a:cubicBezTo>
                <a:cubicBezTo>
                  <a:pt x="17833" y="1127"/>
                  <a:pt x="17553" y="1348"/>
                  <a:pt x="17498" y="1665"/>
                </a:cubicBezTo>
                <a:cubicBezTo>
                  <a:pt x="17387" y="1343"/>
                  <a:pt x="17105" y="1087"/>
                  <a:pt x="16743" y="1025"/>
                </a:cubicBezTo>
                <a:cubicBezTo>
                  <a:pt x="16689" y="1017"/>
                  <a:pt x="16635" y="1012"/>
                  <a:pt x="16581" y="1012"/>
                </a:cubicBezTo>
                <a:cubicBezTo>
                  <a:pt x="16293" y="1012"/>
                  <a:pt x="16026" y="1139"/>
                  <a:pt x="15843" y="1348"/>
                </a:cubicBezTo>
                <a:cubicBezTo>
                  <a:pt x="15724" y="1279"/>
                  <a:pt x="15585" y="1241"/>
                  <a:pt x="15443" y="1241"/>
                </a:cubicBezTo>
                <a:cubicBezTo>
                  <a:pt x="15375" y="1241"/>
                  <a:pt x="15306" y="1250"/>
                  <a:pt x="15239" y="1268"/>
                </a:cubicBezTo>
                <a:cubicBezTo>
                  <a:pt x="15270" y="1105"/>
                  <a:pt x="15256" y="933"/>
                  <a:pt x="15195" y="765"/>
                </a:cubicBezTo>
                <a:cubicBezTo>
                  <a:pt x="15056" y="382"/>
                  <a:pt x="14691" y="144"/>
                  <a:pt x="14303" y="144"/>
                </a:cubicBezTo>
                <a:cubicBezTo>
                  <a:pt x="14196" y="144"/>
                  <a:pt x="14087" y="162"/>
                  <a:pt x="13981" y="201"/>
                </a:cubicBezTo>
                <a:cubicBezTo>
                  <a:pt x="13756" y="284"/>
                  <a:pt x="13580" y="443"/>
                  <a:pt x="13474" y="642"/>
                </a:cubicBezTo>
                <a:cubicBezTo>
                  <a:pt x="13470" y="620"/>
                  <a:pt x="13465" y="602"/>
                  <a:pt x="13456" y="584"/>
                </a:cubicBezTo>
                <a:cubicBezTo>
                  <a:pt x="13326" y="223"/>
                  <a:pt x="12985" y="1"/>
                  <a:pt x="12621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-1606925" y="3529597"/>
            <a:ext cx="4978776" cy="2148816"/>
          </a:xfrm>
          <a:custGeom>
            <a:avLst/>
            <a:gdLst/>
            <a:ahLst/>
            <a:cxnLst/>
            <a:rect l="l" t="t" r="r" b="b"/>
            <a:pathLst>
              <a:path w="21133" h="9121" extrusionOk="0">
                <a:moveTo>
                  <a:pt x="12621" y="1"/>
                </a:moveTo>
                <a:cubicBezTo>
                  <a:pt x="12519" y="1"/>
                  <a:pt x="12415" y="18"/>
                  <a:pt x="12314" y="55"/>
                </a:cubicBezTo>
                <a:cubicBezTo>
                  <a:pt x="11859" y="223"/>
                  <a:pt x="11621" y="730"/>
                  <a:pt x="11784" y="1189"/>
                </a:cubicBezTo>
                <a:cubicBezTo>
                  <a:pt x="11548" y="982"/>
                  <a:pt x="11240" y="865"/>
                  <a:pt x="10920" y="865"/>
                </a:cubicBezTo>
                <a:cubicBezTo>
                  <a:pt x="10769" y="865"/>
                  <a:pt x="10615" y="891"/>
                  <a:pt x="10465" y="946"/>
                </a:cubicBezTo>
                <a:cubicBezTo>
                  <a:pt x="9998" y="1118"/>
                  <a:pt x="9685" y="1528"/>
                  <a:pt x="9614" y="1992"/>
                </a:cubicBezTo>
                <a:cubicBezTo>
                  <a:pt x="9552" y="1992"/>
                  <a:pt x="9495" y="2000"/>
                  <a:pt x="9437" y="2018"/>
                </a:cubicBezTo>
                <a:cubicBezTo>
                  <a:pt x="9446" y="1978"/>
                  <a:pt x="9451" y="1939"/>
                  <a:pt x="9455" y="1899"/>
                </a:cubicBezTo>
                <a:cubicBezTo>
                  <a:pt x="9464" y="1573"/>
                  <a:pt x="9204" y="1303"/>
                  <a:pt x="8877" y="1295"/>
                </a:cubicBezTo>
                <a:cubicBezTo>
                  <a:pt x="8871" y="1294"/>
                  <a:pt x="8864" y="1294"/>
                  <a:pt x="8858" y="1294"/>
                </a:cubicBezTo>
                <a:cubicBezTo>
                  <a:pt x="8601" y="1294"/>
                  <a:pt x="8381" y="1464"/>
                  <a:pt x="8304" y="1696"/>
                </a:cubicBezTo>
                <a:cubicBezTo>
                  <a:pt x="8255" y="1198"/>
                  <a:pt x="7845" y="800"/>
                  <a:pt x="7338" y="787"/>
                </a:cubicBezTo>
                <a:cubicBezTo>
                  <a:pt x="7329" y="787"/>
                  <a:pt x="7321" y="787"/>
                  <a:pt x="7312" y="787"/>
                </a:cubicBezTo>
                <a:cubicBezTo>
                  <a:pt x="6794" y="787"/>
                  <a:pt x="6366" y="1184"/>
                  <a:pt x="6318" y="1692"/>
                </a:cubicBezTo>
                <a:cubicBezTo>
                  <a:pt x="6107" y="1264"/>
                  <a:pt x="5666" y="964"/>
                  <a:pt x="5149" y="950"/>
                </a:cubicBezTo>
                <a:cubicBezTo>
                  <a:pt x="5136" y="950"/>
                  <a:pt x="5123" y="950"/>
                  <a:pt x="5111" y="950"/>
                </a:cubicBezTo>
                <a:cubicBezTo>
                  <a:pt x="4663" y="950"/>
                  <a:pt x="4264" y="1172"/>
                  <a:pt x="4020" y="1511"/>
                </a:cubicBezTo>
                <a:cubicBezTo>
                  <a:pt x="3799" y="1317"/>
                  <a:pt x="3513" y="1198"/>
                  <a:pt x="3195" y="1189"/>
                </a:cubicBezTo>
                <a:cubicBezTo>
                  <a:pt x="3186" y="1189"/>
                  <a:pt x="3176" y="1188"/>
                  <a:pt x="3167" y="1188"/>
                </a:cubicBezTo>
                <a:cubicBezTo>
                  <a:pt x="2763" y="1188"/>
                  <a:pt x="2400" y="1372"/>
                  <a:pt x="2154" y="1661"/>
                </a:cubicBezTo>
                <a:cubicBezTo>
                  <a:pt x="1744" y="1709"/>
                  <a:pt x="1417" y="2053"/>
                  <a:pt x="1408" y="2481"/>
                </a:cubicBezTo>
                <a:cubicBezTo>
                  <a:pt x="1404" y="2658"/>
                  <a:pt x="1457" y="2825"/>
                  <a:pt x="1549" y="2962"/>
                </a:cubicBezTo>
                <a:cubicBezTo>
                  <a:pt x="1342" y="3059"/>
                  <a:pt x="1174" y="3231"/>
                  <a:pt x="1086" y="3456"/>
                </a:cubicBezTo>
                <a:cubicBezTo>
                  <a:pt x="1073" y="3500"/>
                  <a:pt x="1060" y="3549"/>
                  <a:pt x="1047" y="3593"/>
                </a:cubicBezTo>
                <a:cubicBezTo>
                  <a:pt x="1023" y="3591"/>
                  <a:pt x="1000" y="3590"/>
                  <a:pt x="976" y="3590"/>
                </a:cubicBezTo>
                <a:cubicBezTo>
                  <a:pt x="631" y="3590"/>
                  <a:pt x="305" y="3802"/>
                  <a:pt x="173" y="4144"/>
                </a:cubicBezTo>
                <a:cubicBezTo>
                  <a:pt x="1" y="4590"/>
                  <a:pt x="222" y="5093"/>
                  <a:pt x="667" y="5265"/>
                </a:cubicBezTo>
                <a:cubicBezTo>
                  <a:pt x="771" y="5304"/>
                  <a:pt x="877" y="5324"/>
                  <a:pt x="982" y="5324"/>
                </a:cubicBezTo>
                <a:cubicBezTo>
                  <a:pt x="1042" y="5324"/>
                  <a:pt x="1102" y="5318"/>
                  <a:pt x="1161" y="5305"/>
                </a:cubicBezTo>
                <a:cubicBezTo>
                  <a:pt x="1272" y="5618"/>
                  <a:pt x="1514" y="5874"/>
                  <a:pt x="1841" y="5997"/>
                </a:cubicBezTo>
                <a:cubicBezTo>
                  <a:pt x="1973" y="6050"/>
                  <a:pt x="2112" y="6076"/>
                  <a:pt x="2250" y="6076"/>
                </a:cubicBezTo>
                <a:cubicBezTo>
                  <a:pt x="2389" y="6076"/>
                  <a:pt x="2527" y="6050"/>
                  <a:pt x="2657" y="6002"/>
                </a:cubicBezTo>
                <a:cubicBezTo>
                  <a:pt x="2767" y="6174"/>
                  <a:pt x="2930" y="6306"/>
                  <a:pt x="3120" y="6377"/>
                </a:cubicBezTo>
                <a:cubicBezTo>
                  <a:pt x="3221" y="6416"/>
                  <a:pt x="3323" y="6439"/>
                  <a:pt x="3429" y="6443"/>
                </a:cubicBezTo>
                <a:cubicBezTo>
                  <a:pt x="3491" y="6906"/>
                  <a:pt x="3883" y="7263"/>
                  <a:pt x="4364" y="7263"/>
                </a:cubicBezTo>
                <a:cubicBezTo>
                  <a:pt x="4607" y="7263"/>
                  <a:pt x="4823" y="7175"/>
                  <a:pt x="4991" y="7025"/>
                </a:cubicBezTo>
                <a:lnTo>
                  <a:pt x="4991" y="7025"/>
                </a:lnTo>
                <a:cubicBezTo>
                  <a:pt x="4991" y="7047"/>
                  <a:pt x="4986" y="7065"/>
                  <a:pt x="4986" y="7087"/>
                </a:cubicBezTo>
                <a:cubicBezTo>
                  <a:pt x="4986" y="7577"/>
                  <a:pt x="5388" y="7974"/>
                  <a:pt x="5877" y="7974"/>
                </a:cubicBezTo>
                <a:cubicBezTo>
                  <a:pt x="6367" y="7974"/>
                  <a:pt x="6760" y="7581"/>
                  <a:pt x="6764" y="7091"/>
                </a:cubicBezTo>
                <a:cubicBezTo>
                  <a:pt x="6989" y="7497"/>
                  <a:pt x="7421" y="7775"/>
                  <a:pt x="7920" y="7775"/>
                </a:cubicBezTo>
                <a:cubicBezTo>
                  <a:pt x="8361" y="7775"/>
                  <a:pt x="8749" y="7559"/>
                  <a:pt x="8987" y="7228"/>
                </a:cubicBezTo>
                <a:cubicBezTo>
                  <a:pt x="9199" y="7638"/>
                  <a:pt x="9632" y="7925"/>
                  <a:pt x="10126" y="7925"/>
                </a:cubicBezTo>
                <a:cubicBezTo>
                  <a:pt x="10161" y="7925"/>
                  <a:pt x="10192" y="7921"/>
                  <a:pt x="10227" y="7921"/>
                </a:cubicBezTo>
                <a:cubicBezTo>
                  <a:pt x="10474" y="8622"/>
                  <a:pt x="11136" y="9121"/>
                  <a:pt x="11921" y="9121"/>
                </a:cubicBezTo>
                <a:cubicBezTo>
                  <a:pt x="12565" y="9121"/>
                  <a:pt x="13143" y="8768"/>
                  <a:pt x="13461" y="8243"/>
                </a:cubicBezTo>
                <a:cubicBezTo>
                  <a:pt x="13699" y="8393"/>
                  <a:pt x="13977" y="8472"/>
                  <a:pt x="14273" y="8472"/>
                </a:cubicBezTo>
                <a:cubicBezTo>
                  <a:pt x="14903" y="8472"/>
                  <a:pt x="15446" y="8088"/>
                  <a:pt x="15684" y="7546"/>
                </a:cubicBezTo>
                <a:cubicBezTo>
                  <a:pt x="16192" y="7524"/>
                  <a:pt x="16602" y="7122"/>
                  <a:pt x="16642" y="6619"/>
                </a:cubicBezTo>
                <a:cubicBezTo>
                  <a:pt x="16809" y="6809"/>
                  <a:pt x="17052" y="6928"/>
                  <a:pt x="17325" y="6928"/>
                </a:cubicBezTo>
                <a:cubicBezTo>
                  <a:pt x="17815" y="6928"/>
                  <a:pt x="18217" y="6540"/>
                  <a:pt x="18234" y="6055"/>
                </a:cubicBezTo>
                <a:cubicBezTo>
                  <a:pt x="18442" y="6306"/>
                  <a:pt x="18755" y="6461"/>
                  <a:pt x="19103" y="6461"/>
                </a:cubicBezTo>
                <a:cubicBezTo>
                  <a:pt x="19708" y="6461"/>
                  <a:pt x="20197" y="5984"/>
                  <a:pt x="20228" y="5389"/>
                </a:cubicBezTo>
                <a:cubicBezTo>
                  <a:pt x="20312" y="5433"/>
                  <a:pt x="20409" y="5455"/>
                  <a:pt x="20511" y="5455"/>
                </a:cubicBezTo>
                <a:cubicBezTo>
                  <a:pt x="20855" y="5455"/>
                  <a:pt x="21133" y="5177"/>
                  <a:pt x="21133" y="4833"/>
                </a:cubicBezTo>
                <a:cubicBezTo>
                  <a:pt x="21133" y="4489"/>
                  <a:pt x="20855" y="4211"/>
                  <a:pt x="20511" y="4211"/>
                </a:cubicBezTo>
                <a:cubicBezTo>
                  <a:pt x="20449" y="4211"/>
                  <a:pt x="20387" y="4219"/>
                  <a:pt x="20330" y="4237"/>
                </a:cubicBezTo>
                <a:cubicBezTo>
                  <a:pt x="20334" y="4202"/>
                  <a:pt x="20339" y="4167"/>
                  <a:pt x="20339" y="4131"/>
                </a:cubicBezTo>
                <a:cubicBezTo>
                  <a:pt x="20339" y="3946"/>
                  <a:pt x="20242" y="3778"/>
                  <a:pt x="20096" y="3686"/>
                </a:cubicBezTo>
                <a:cubicBezTo>
                  <a:pt x="20096" y="3677"/>
                  <a:pt x="20100" y="3664"/>
                  <a:pt x="20100" y="3655"/>
                </a:cubicBezTo>
                <a:cubicBezTo>
                  <a:pt x="20153" y="3350"/>
                  <a:pt x="19964" y="3064"/>
                  <a:pt x="19672" y="2984"/>
                </a:cubicBezTo>
                <a:cubicBezTo>
                  <a:pt x="19752" y="2892"/>
                  <a:pt x="19809" y="2781"/>
                  <a:pt x="19831" y="2653"/>
                </a:cubicBezTo>
                <a:cubicBezTo>
                  <a:pt x="19897" y="2270"/>
                  <a:pt x="19642" y="1908"/>
                  <a:pt x="19262" y="1842"/>
                </a:cubicBezTo>
                <a:cubicBezTo>
                  <a:pt x="19225" y="1836"/>
                  <a:pt x="19187" y="1833"/>
                  <a:pt x="19150" y="1833"/>
                </a:cubicBezTo>
                <a:cubicBezTo>
                  <a:pt x="19017" y="1833"/>
                  <a:pt x="18887" y="1870"/>
                  <a:pt x="18777" y="1939"/>
                </a:cubicBezTo>
                <a:cubicBezTo>
                  <a:pt x="18781" y="1921"/>
                  <a:pt x="18786" y="1908"/>
                  <a:pt x="18786" y="1895"/>
                </a:cubicBezTo>
                <a:cubicBezTo>
                  <a:pt x="18847" y="1537"/>
                  <a:pt x="18609" y="1198"/>
                  <a:pt x="18252" y="1136"/>
                </a:cubicBezTo>
                <a:cubicBezTo>
                  <a:pt x="18216" y="1130"/>
                  <a:pt x="18180" y="1127"/>
                  <a:pt x="18145" y="1127"/>
                </a:cubicBezTo>
                <a:cubicBezTo>
                  <a:pt x="17833" y="1127"/>
                  <a:pt x="17553" y="1348"/>
                  <a:pt x="17498" y="1665"/>
                </a:cubicBezTo>
                <a:cubicBezTo>
                  <a:pt x="17387" y="1343"/>
                  <a:pt x="17105" y="1087"/>
                  <a:pt x="16743" y="1025"/>
                </a:cubicBezTo>
                <a:cubicBezTo>
                  <a:pt x="16689" y="1017"/>
                  <a:pt x="16635" y="1012"/>
                  <a:pt x="16581" y="1012"/>
                </a:cubicBezTo>
                <a:cubicBezTo>
                  <a:pt x="16293" y="1012"/>
                  <a:pt x="16026" y="1139"/>
                  <a:pt x="15843" y="1348"/>
                </a:cubicBezTo>
                <a:cubicBezTo>
                  <a:pt x="15724" y="1279"/>
                  <a:pt x="15585" y="1241"/>
                  <a:pt x="15443" y="1241"/>
                </a:cubicBezTo>
                <a:cubicBezTo>
                  <a:pt x="15375" y="1241"/>
                  <a:pt x="15306" y="1250"/>
                  <a:pt x="15239" y="1268"/>
                </a:cubicBezTo>
                <a:cubicBezTo>
                  <a:pt x="15270" y="1105"/>
                  <a:pt x="15256" y="933"/>
                  <a:pt x="15195" y="765"/>
                </a:cubicBezTo>
                <a:cubicBezTo>
                  <a:pt x="15056" y="382"/>
                  <a:pt x="14691" y="144"/>
                  <a:pt x="14303" y="144"/>
                </a:cubicBezTo>
                <a:cubicBezTo>
                  <a:pt x="14196" y="144"/>
                  <a:pt x="14087" y="162"/>
                  <a:pt x="13981" y="201"/>
                </a:cubicBezTo>
                <a:cubicBezTo>
                  <a:pt x="13756" y="284"/>
                  <a:pt x="13580" y="443"/>
                  <a:pt x="13474" y="642"/>
                </a:cubicBezTo>
                <a:cubicBezTo>
                  <a:pt x="13470" y="620"/>
                  <a:pt x="13465" y="602"/>
                  <a:pt x="13456" y="584"/>
                </a:cubicBezTo>
                <a:cubicBezTo>
                  <a:pt x="13326" y="223"/>
                  <a:pt x="12985" y="1"/>
                  <a:pt x="12621" y="1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>
            <a:off x="565272" y="4202162"/>
            <a:ext cx="2406441" cy="585618"/>
          </a:xfrm>
          <a:custGeom>
            <a:avLst/>
            <a:gdLst/>
            <a:ahLst/>
            <a:cxnLst/>
            <a:rect l="l" t="t" r="r" b="b"/>
            <a:pathLst>
              <a:path w="19712" h="4797" extrusionOk="0">
                <a:moveTo>
                  <a:pt x="3390" y="1"/>
                </a:moveTo>
                <a:cubicBezTo>
                  <a:pt x="2425" y="1"/>
                  <a:pt x="626" y="466"/>
                  <a:pt x="0" y="644"/>
                </a:cubicBezTo>
                <a:cubicBezTo>
                  <a:pt x="0" y="644"/>
                  <a:pt x="446" y="4116"/>
                  <a:pt x="521" y="4266"/>
                </a:cubicBezTo>
                <a:cubicBezTo>
                  <a:pt x="596" y="4411"/>
                  <a:pt x="1681" y="4376"/>
                  <a:pt x="3172" y="4451"/>
                </a:cubicBezTo>
                <a:cubicBezTo>
                  <a:pt x="4668" y="4526"/>
                  <a:pt x="5263" y="4526"/>
                  <a:pt x="6269" y="4636"/>
                </a:cubicBezTo>
                <a:cubicBezTo>
                  <a:pt x="6985" y="4717"/>
                  <a:pt x="7625" y="4796"/>
                  <a:pt x="8096" y="4796"/>
                </a:cubicBezTo>
                <a:cubicBezTo>
                  <a:pt x="8290" y="4796"/>
                  <a:pt x="8455" y="4783"/>
                  <a:pt x="8585" y="4751"/>
                </a:cubicBezTo>
                <a:cubicBezTo>
                  <a:pt x="9035" y="4636"/>
                  <a:pt x="9295" y="4336"/>
                  <a:pt x="9631" y="4266"/>
                </a:cubicBezTo>
                <a:cubicBezTo>
                  <a:pt x="9966" y="4191"/>
                  <a:pt x="11647" y="4151"/>
                  <a:pt x="12432" y="4076"/>
                </a:cubicBezTo>
                <a:cubicBezTo>
                  <a:pt x="13213" y="4001"/>
                  <a:pt x="13663" y="3816"/>
                  <a:pt x="13588" y="3555"/>
                </a:cubicBezTo>
                <a:cubicBezTo>
                  <a:pt x="13529" y="3350"/>
                  <a:pt x="17352" y="3329"/>
                  <a:pt x="18986" y="3329"/>
                </a:cubicBezTo>
                <a:cubicBezTo>
                  <a:pt x="19429" y="3329"/>
                  <a:pt x="19711" y="3330"/>
                  <a:pt x="19711" y="3330"/>
                </a:cubicBezTo>
                <a:cubicBezTo>
                  <a:pt x="19711" y="3330"/>
                  <a:pt x="16350" y="2585"/>
                  <a:pt x="15679" y="2435"/>
                </a:cubicBezTo>
                <a:cubicBezTo>
                  <a:pt x="15411" y="2375"/>
                  <a:pt x="14966" y="2363"/>
                  <a:pt x="14464" y="2363"/>
                </a:cubicBezTo>
                <a:cubicBezTo>
                  <a:pt x="14116" y="2363"/>
                  <a:pt x="13741" y="2369"/>
                  <a:pt x="13379" y="2369"/>
                </a:cubicBezTo>
                <a:cubicBezTo>
                  <a:pt x="12948" y="2369"/>
                  <a:pt x="12536" y="2360"/>
                  <a:pt x="12207" y="2324"/>
                </a:cubicBezTo>
                <a:cubicBezTo>
                  <a:pt x="11197" y="2210"/>
                  <a:pt x="10637" y="1764"/>
                  <a:pt x="9856" y="1499"/>
                </a:cubicBezTo>
                <a:cubicBezTo>
                  <a:pt x="9070" y="1239"/>
                  <a:pt x="8770" y="1204"/>
                  <a:pt x="8025" y="1204"/>
                </a:cubicBezTo>
                <a:cubicBezTo>
                  <a:pt x="7279" y="1204"/>
                  <a:pt x="6754" y="1164"/>
                  <a:pt x="5934" y="939"/>
                </a:cubicBezTo>
                <a:cubicBezTo>
                  <a:pt x="5113" y="719"/>
                  <a:pt x="4478" y="83"/>
                  <a:pt x="3582" y="8"/>
                </a:cubicBezTo>
                <a:cubicBezTo>
                  <a:pt x="3523" y="3"/>
                  <a:pt x="3458" y="1"/>
                  <a:pt x="3390" y="1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flipH="1">
            <a:off x="6110829" y="3154575"/>
            <a:ext cx="3571921" cy="1938580"/>
          </a:xfrm>
          <a:custGeom>
            <a:avLst/>
            <a:gdLst/>
            <a:ahLst/>
            <a:cxnLst/>
            <a:rect l="l" t="t" r="r" b="b"/>
            <a:pathLst>
              <a:path w="20087" h="9598" extrusionOk="0">
                <a:moveTo>
                  <a:pt x="4321" y="0"/>
                </a:moveTo>
                <a:cubicBezTo>
                  <a:pt x="3550" y="0"/>
                  <a:pt x="1621" y="1512"/>
                  <a:pt x="852" y="2061"/>
                </a:cubicBezTo>
                <a:cubicBezTo>
                  <a:pt x="852" y="2061"/>
                  <a:pt x="159" y="9111"/>
                  <a:pt x="80" y="9230"/>
                </a:cubicBezTo>
                <a:cubicBezTo>
                  <a:pt x="0" y="9349"/>
                  <a:pt x="19465" y="9556"/>
                  <a:pt x="19826" y="9596"/>
                </a:cubicBezTo>
                <a:cubicBezTo>
                  <a:pt x="19834" y="9597"/>
                  <a:pt x="19841" y="9597"/>
                  <a:pt x="19846" y="9597"/>
                </a:cubicBezTo>
                <a:cubicBezTo>
                  <a:pt x="20086" y="9597"/>
                  <a:pt x="17709" y="8738"/>
                  <a:pt x="16725" y="8224"/>
                </a:cubicBezTo>
                <a:cubicBezTo>
                  <a:pt x="15719" y="7704"/>
                  <a:pt x="15397" y="6371"/>
                  <a:pt x="14629" y="5687"/>
                </a:cubicBezTo>
                <a:cubicBezTo>
                  <a:pt x="13866" y="5004"/>
                  <a:pt x="13663" y="4761"/>
                  <a:pt x="12856" y="4439"/>
                </a:cubicBezTo>
                <a:cubicBezTo>
                  <a:pt x="12452" y="4277"/>
                  <a:pt x="12220" y="4237"/>
                  <a:pt x="12017" y="4237"/>
                </a:cubicBezTo>
                <a:cubicBezTo>
                  <a:pt x="11818" y="4237"/>
                  <a:pt x="11647" y="4276"/>
                  <a:pt x="11369" y="4276"/>
                </a:cubicBezTo>
                <a:cubicBezTo>
                  <a:pt x="10805" y="4276"/>
                  <a:pt x="10160" y="3795"/>
                  <a:pt x="9715" y="3433"/>
                </a:cubicBezTo>
                <a:cubicBezTo>
                  <a:pt x="9274" y="3067"/>
                  <a:pt x="8788" y="2586"/>
                  <a:pt x="7941" y="2185"/>
                </a:cubicBezTo>
                <a:cubicBezTo>
                  <a:pt x="7094" y="1779"/>
                  <a:pt x="6574" y="1942"/>
                  <a:pt x="6049" y="1660"/>
                </a:cubicBezTo>
                <a:cubicBezTo>
                  <a:pt x="5524" y="1377"/>
                  <a:pt x="5083" y="411"/>
                  <a:pt x="4518" y="49"/>
                </a:cubicBezTo>
                <a:cubicBezTo>
                  <a:pt x="4466" y="16"/>
                  <a:pt x="4400" y="0"/>
                  <a:pt x="4321" y="0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>
            <a:off x="3867150" y="4400550"/>
            <a:ext cx="6029314" cy="1019173"/>
          </a:xfrm>
          <a:custGeom>
            <a:avLst/>
            <a:gdLst/>
            <a:ahLst/>
            <a:cxnLst/>
            <a:rect l="l" t="t" r="r" b="b"/>
            <a:pathLst>
              <a:path w="17068" h="4905" extrusionOk="0">
                <a:moveTo>
                  <a:pt x="15592" y="1"/>
                </a:moveTo>
                <a:cubicBezTo>
                  <a:pt x="15428" y="58"/>
                  <a:pt x="9905" y="1677"/>
                  <a:pt x="8714" y="2330"/>
                </a:cubicBezTo>
                <a:cubicBezTo>
                  <a:pt x="7527" y="2979"/>
                  <a:pt x="6120" y="2868"/>
                  <a:pt x="5145" y="3142"/>
                </a:cubicBezTo>
                <a:cubicBezTo>
                  <a:pt x="4170" y="3411"/>
                  <a:pt x="1192" y="3574"/>
                  <a:pt x="596" y="3843"/>
                </a:cubicBezTo>
                <a:cubicBezTo>
                  <a:pt x="1" y="4117"/>
                  <a:pt x="4818" y="4007"/>
                  <a:pt x="5683" y="4276"/>
                </a:cubicBezTo>
                <a:cubicBezTo>
                  <a:pt x="6432" y="4511"/>
                  <a:pt x="7138" y="4904"/>
                  <a:pt x="8148" y="4904"/>
                </a:cubicBezTo>
                <a:cubicBezTo>
                  <a:pt x="8311" y="4904"/>
                  <a:pt x="8481" y="4894"/>
                  <a:pt x="8661" y="4871"/>
                </a:cubicBezTo>
                <a:cubicBezTo>
                  <a:pt x="9597" y="4757"/>
                  <a:pt x="10054" y="4668"/>
                  <a:pt x="10781" y="4668"/>
                </a:cubicBezTo>
                <a:cubicBezTo>
                  <a:pt x="11066" y="4668"/>
                  <a:pt x="11391" y="4682"/>
                  <a:pt x="11802" y="4713"/>
                </a:cubicBezTo>
                <a:cubicBezTo>
                  <a:pt x="11960" y="4724"/>
                  <a:pt x="12133" y="4729"/>
                  <a:pt x="12315" y="4729"/>
                </a:cubicBezTo>
                <a:cubicBezTo>
                  <a:pt x="13812" y="4729"/>
                  <a:pt x="15972" y="4380"/>
                  <a:pt x="16456" y="4333"/>
                </a:cubicBezTo>
                <a:cubicBezTo>
                  <a:pt x="16485" y="4330"/>
                  <a:pt x="16512" y="4329"/>
                  <a:pt x="16539" y="4329"/>
                </a:cubicBezTo>
                <a:cubicBezTo>
                  <a:pt x="16842" y="4329"/>
                  <a:pt x="17007" y="4498"/>
                  <a:pt x="17046" y="4498"/>
                </a:cubicBezTo>
                <a:cubicBezTo>
                  <a:pt x="17068" y="4498"/>
                  <a:pt x="17050" y="4445"/>
                  <a:pt x="16995" y="4280"/>
                </a:cubicBezTo>
                <a:cubicBezTo>
                  <a:pt x="16836" y="3790"/>
                  <a:pt x="15592" y="1"/>
                  <a:pt x="15592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flipH="1">
            <a:off x="-475160" y="3314700"/>
            <a:ext cx="4061885" cy="2487448"/>
          </a:xfrm>
          <a:custGeom>
            <a:avLst/>
            <a:gdLst/>
            <a:ahLst/>
            <a:cxnLst/>
            <a:rect l="l" t="t" r="r" b="b"/>
            <a:pathLst>
              <a:path w="17068" h="4905" extrusionOk="0">
                <a:moveTo>
                  <a:pt x="15592" y="1"/>
                </a:moveTo>
                <a:cubicBezTo>
                  <a:pt x="15428" y="58"/>
                  <a:pt x="9905" y="1677"/>
                  <a:pt x="8714" y="2330"/>
                </a:cubicBezTo>
                <a:cubicBezTo>
                  <a:pt x="7527" y="2979"/>
                  <a:pt x="6120" y="2868"/>
                  <a:pt x="5145" y="3142"/>
                </a:cubicBezTo>
                <a:cubicBezTo>
                  <a:pt x="4170" y="3411"/>
                  <a:pt x="1192" y="3574"/>
                  <a:pt x="596" y="3843"/>
                </a:cubicBezTo>
                <a:cubicBezTo>
                  <a:pt x="1" y="4117"/>
                  <a:pt x="4818" y="4007"/>
                  <a:pt x="5683" y="4276"/>
                </a:cubicBezTo>
                <a:cubicBezTo>
                  <a:pt x="6432" y="4511"/>
                  <a:pt x="7138" y="4904"/>
                  <a:pt x="8148" y="4904"/>
                </a:cubicBezTo>
                <a:cubicBezTo>
                  <a:pt x="8311" y="4904"/>
                  <a:pt x="8481" y="4894"/>
                  <a:pt x="8661" y="4871"/>
                </a:cubicBezTo>
                <a:cubicBezTo>
                  <a:pt x="9597" y="4757"/>
                  <a:pt x="10054" y="4668"/>
                  <a:pt x="10781" y="4668"/>
                </a:cubicBezTo>
                <a:cubicBezTo>
                  <a:pt x="11066" y="4668"/>
                  <a:pt x="11391" y="4682"/>
                  <a:pt x="11802" y="4713"/>
                </a:cubicBezTo>
                <a:cubicBezTo>
                  <a:pt x="11960" y="4724"/>
                  <a:pt x="12133" y="4729"/>
                  <a:pt x="12315" y="4729"/>
                </a:cubicBezTo>
                <a:cubicBezTo>
                  <a:pt x="13812" y="4729"/>
                  <a:pt x="15972" y="4380"/>
                  <a:pt x="16456" y="4333"/>
                </a:cubicBezTo>
                <a:cubicBezTo>
                  <a:pt x="16485" y="4330"/>
                  <a:pt x="16512" y="4329"/>
                  <a:pt x="16539" y="4329"/>
                </a:cubicBezTo>
                <a:cubicBezTo>
                  <a:pt x="16842" y="4329"/>
                  <a:pt x="17007" y="4498"/>
                  <a:pt x="17046" y="4498"/>
                </a:cubicBezTo>
                <a:cubicBezTo>
                  <a:pt x="17068" y="4498"/>
                  <a:pt x="17050" y="4445"/>
                  <a:pt x="16995" y="4280"/>
                </a:cubicBezTo>
                <a:cubicBezTo>
                  <a:pt x="16836" y="3790"/>
                  <a:pt x="15592" y="1"/>
                  <a:pt x="15592" y="1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6" hasCustomPrompt="1"/>
          </p:nvPr>
        </p:nvSpPr>
        <p:spPr>
          <a:xfrm>
            <a:off x="3384691" y="2751548"/>
            <a:ext cx="914400" cy="9144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7" hasCustomPrompt="1"/>
          </p:nvPr>
        </p:nvSpPr>
        <p:spPr>
          <a:xfrm>
            <a:off x="4846144" y="1435442"/>
            <a:ext cx="914400" cy="9144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8" hasCustomPrompt="1"/>
          </p:nvPr>
        </p:nvSpPr>
        <p:spPr>
          <a:xfrm>
            <a:off x="4846144" y="2751550"/>
            <a:ext cx="914400" cy="9144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9"/>
          </p:nvPr>
        </p:nvSpPr>
        <p:spPr>
          <a:xfrm>
            <a:off x="962287" y="143440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13"/>
          </p:nvPr>
        </p:nvSpPr>
        <p:spPr>
          <a:xfrm>
            <a:off x="962287" y="277193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14"/>
          </p:nvPr>
        </p:nvSpPr>
        <p:spPr>
          <a:xfrm>
            <a:off x="5984212" y="143440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15"/>
          </p:nvPr>
        </p:nvSpPr>
        <p:spPr>
          <a:xfrm>
            <a:off x="5984212" y="277193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/>
          <p:nvPr/>
        </p:nvSpPr>
        <p:spPr>
          <a:xfrm>
            <a:off x="-114300" y="743825"/>
            <a:ext cx="9372600" cy="5372617"/>
          </a:xfrm>
          <a:custGeom>
            <a:avLst/>
            <a:gdLst/>
            <a:ahLst/>
            <a:cxnLst/>
            <a:rect l="l" t="t" r="r" b="b"/>
            <a:pathLst>
              <a:path w="31792" h="18224" extrusionOk="0">
                <a:moveTo>
                  <a:pt x="31261" y="0"/>
                </a:moveTo>
                <a:cubicBezTo>
                  <a:pt x="30775" y="0"/>
                  <a:pt x="30416" y="268"/>
                  <a:pt x="29669" y="321"/>
                </a:cubicBezTo>
                <a:cubicBezTo>
                  <a:pt x="28509" y="405"/>
                  <a:pt x="29215" y="828"/>
                  <a:pt x="27490" y="1424"/>
                </a:cubicBezTo>
                <a:cubicBezTo>
                  <a:pt x="25769" y="2015"/>
                  <a:pt x="24521" y="2364"/>
                  <a:pt x="24865" y="3683"/>
                </a:cubicBezTo>
                <a:cubicBezTo>
                  <a:pt x="25253" y="5192"/>
                  <a:pt x="24838" y="5134"/>
                  <a:pt x="23166" y="5293"/>
                </a:cubicBezTo>
                <a:cubicBezTo>
                  <a:pt x="22187" y="5390"/>
                  <a:pt x="22262" y="6087"/>
                  <a:pt x="22178" y="6480"/>
                </a:cubicBezTo>
                <a:cubicBezTo>
                  <a:pt x="22094" y="6877"/>
                  <a:pt x="22575" y="7049"/>
                  <a:pt x="22884" y="7358"/>
                </a:cubicBezTo>
                <a:cubicBezTo>
                  <a:pt x="23197" y="7666"/>
                  <a:pt x="22743" y="7724"/>
                  <a:pt x="22633" y="8121"/>
                </a:cubicBezTo>
                <a:cubicBezTo>
                  <a:pt x="22518" y="8518"/>
                  <a:pt x="22858" y="8628"/>
                  <a:pt x="23166" y="8686"/>
                </a:cubicBezTo>
                <a:cubicBezTo>
                  <a:pt x="23480" y="8743"/>
                  <a:pt x="23449" y="9250"/>
                  <a:pt x="23224" y="9590"/>
                </a:cubicBezTo>
                <a:cubicBezTo>
                  <a:pt x="22999" y="9930"/>
                  <a:pt x="23224" y="10353"/>
                  <a:pt x="23365" y="10635"/>
                </a:cubicBezTo>
                <a:cubicBezTo>
                  <a:pt x="23506" y="10918"/>
                  <a:pt x="23083" y="11937"/>
                  <a:pt x="23083" y="11937"/>
                </a:cubicBezTo>
                <a:cubicBezTo>
                  <a:pt x="23083" y="11937"/>
                  <a:pt x="22152" y="11937"/>
                  <a:pt x="21953" y="11963"/>
                </a:cubicBezTo>
                <a:cubicBezTo>
                  <a:pt x="21937" y="11965"/>
                  <a:pt x="21918" y="11967"/>
                  <a:pt x="21895" y="11967"/>
                </a:cubicBezTo>
                <a:cubicBezTo>
                  <a:pt x="21626" y="11967"/>
                  <a:pt x="20894" y="11826"/>
                  <a:pt x="20427" y="11566"/>
                </a:cubicBezTo>
                <a:cubicBezTo>
                  <a:pt x="20000" y="11329"/>
                  <a:pt x="19113" y="11154"/>
                  <a:pt x="18539" y="11154"/>
                </a:cubicBezTo>
                <a:cubicBezTo>
                  <a:pt x="18430" y="11154"/>
                  <a:pt x="18333" y="11160"/>
                  <a:pt x="18252" y="11174"/>
                </a:cubicBezTo>
                <a:cubicBezTo>
                  <a:pt x="17780" y="11251"/>
                  <a:pt x="17649" y="11519"/>
                  <a:pt x="17276" y="11519"/>
                </a:cubicBezTo>
                <a:cubicBezTo>
                  <a:pt x="17244" y="11519"/>
                  <a:pt x="17211" y="11518"/>
                  <a:pt x="17175" y="11513"/>
                </a:cubicBezTo>
                <a:cubicBezTo>
                  <a:pt x="16725" y="11456"/>
                  <a:pt x="16924" y="11315"/>
                  <a:pt x="16553" y="11143"/>
                </a:cubicBezTo>
                <a:cubicBezTo>
                  <a:pt x="16187" y="10975"/>
                  <a:pt x="16020" y="11059"/>
                  <a:pt x="16020" y="10212"/>
                </a:cubicBezTo>
                <a:cubicBezTo>
                  <a:pt x="16020" y="9365"/>
                  <a:pt x="15847" y="9224"/>
                  <a:pt x="15340" y="8968"/>
                </a:cubicBezTo>
                <a:cubicBezTo>
                  <a:pt x="14833" y="8716"/>
                  <a:pt x="14859" y="8827"/>
                  <a:pt x="14577" y="8461"/>
                </a:cubicBezTo>
                <a:cubicBezTo>
                  <a:pt x="14305" y="8108"/>
                  <a:pt x="13796" y="7780"/>
                  <a:pt x="12824" y="7780"/>
                </a:cubicBezTo>
                <a:cubicBezTo>
                  <a:pt x="12787" y="7780"/>
                  <a:pt x="12749" y="7780"/>
                  <a:pt x="12711" y="7781"/>
                </a:cubicBezTo>
                <a:cubicBezTo>
                  <a:pt x="11665" y="7812"/>
                  <a:pt x="11299" y="8236"/>
                  <a:pt x="10818" y="8800"/>
                </a:cubicBezTo>
                <a:cubicBezTo>
                  <a:pt x="10337" y="9365"/>
                  <a:pt x="10139" y="9140"/>
                  <a:pt x="9548" y="9590"/>
                </a:cubicBezTo>
                <a:cubicBezTo>
                  <a:pt x="8952" y="10044"/>
                  <a:pt x="9292" y="10128"/>
                  <a:pt x="9177" y="10411"/>
                </a:cubicBezTo>
                <a:cubicBezTo>
                  <a:pt x="9067" y="10693"/>
                  <a:pt x="8868" y="10635"/>
                  <a:pt x="8304" y="10666"/>
                </a:cubicBezTo>
                <a:cubicBezTo>
                  <a:pt x="7739" y="10693"/>
                  <a:pt x="7907" y="11143"/>
                  <a:pt x="7651" y="11513"/>
                </a:cubicBezTo>
                <a:cubicBezTo>
                  <a:pt x="7539" y="11677"/>
                  <a:pt x="7341" y="11756"/>
                  <a:pt x="7135" y="11756"/>
                </a:cubicBezTo>
                <a:cubicBezTo>
                  <a:pt x="6878" y="11756"/>
                  <a:pt x="6606" y="11633"/>
                  <a:pt x="6464" y="11399"/>
                </a:cubicBezTo>
                <a:cubicBezTo>
                  <a:pt x="6302" y="11126"/>
                  <a:pt x="5648" y="10889"/>
                  <a:pt x="5111" y="10889"/>
                </a:cubicBezTo>
                <a:cubicBezTo>
                  <a:pt x="4813" y="10889"/>
                  <a:pt x="4551" y="10962"/>
                  <a:pt x="4430" y="11143"/>
                </a:cubicBezTo>
                <a:cubicBezTo>
                  <a:pt x="4090" y="11655"/>
                  <a:pt x="3839" y="11655"/>
                  <a:pt x="3415" y="11738"/>
                </a:cubicBezTo>
                <a:cubicBezTo>
                  <a:pt x="2988" y="11822"/>
                  <a:pt x="2736" y="11994"/>
                  <a:pt x="2652" y="12246"/>
                </a:cubicBezTo>
                <a:cubicBezTo>
                  <a:pt x="2564" y="12502"/>
                  <a:pt x="2224" y="12585"/>
                  <a:pt x="1973" y="12753"/>
                </a:cubicBezTo>
                <a:cubicBezTo>
                  <a:pt x="1901" y="12801"/>
                  <a:pt x="1823" y="12822"/>
                  <a:pt x="1734" y="12822"/>
                </a:cubicBezTo>
                <a:cubicBezTo>
                  <a:pt x="1507" y="12822"/>
                  <a:pt x="1212" y="12683"/>
                  <a:pt x="786" y="12502"/>
                </a:cubicBezTo>
                <a:cubicBezTo>
                  <a:pt x="504" y="12378"/>
                  <a:pt x="217" y="12334"/>
                  <a:pt x="1" y="12321"/>
                </a:cubicBezTo>
                <a:lnTo>
                  <a:pt x="1" y="18223"/>
                </a:lnTo>
                <a:lnTo>
                  <a:pt x="31791" y="18223"/>
                </a:lnTo>
                <a:lnTo>
                  <a:pt x="31791" y="101"/>
                </a:lnTo>
                <a:cubicBezTo>
                  <a:pt x="31589" y="28"/>
                  <a:pt x="31419" y="0"/>
                  <a:pt x="31261" y="0"/>
                </a:cubicBezTo>
                <a:close/>
              </a:path>
            </a:pathLst>
          </a:custGeom>
          <a:solidFill>
            <a:srgbClr val="FFFF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 flipH="1">
            <a:off x="-80947" y="4604006"/>
            <a:ext cx="9305897" cy="607820"/>
          </a:xfrm>
          <a:custGeom>
            <a:avLst/>
            <a:gdLst/>
            <a:ahLst/>
            <a:cxnLst/>
            <a:rect l="l" t="t" r="r" b="b"/>
            <a:pathLst>
              <a:path w="41360" h="8550" extrusionOk="0">
                <a:moveTo>
                  <a:pt x="1" y="0"/>
                </a:moveTo>
                <a:lnTo>
                  <a:pt x="1" y="8550"/>
                </a:lnTo>
                <a:lnTo>
                  <a:pt x="41360" y="8550"/>
                </a:lnTo>
                <a:lnTo>
                  <a:pt x="41360" y="0"/>
                </a:lnTo>
                <a:close/>
              </a:path>
            </a:pathLst>
          </a:custGeom>
          <a:gradFill>
            <a:gsLst>
              <a:gs pos="0">
                <a:srgbClr val="BDD8F1"/>
              </a:gs>
              <a:gs pos="100000">
                <a:srgbClr val="5898D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4"/>
          <p:cNvSpPr/>
          <p:nvPr/>
        </p:nvSpPr>
        <p:spPr>
          <a:xfrm flipH="1">
            <a:off x="6823997" y="3352805"/>
            <a:ext cx="2440507" cy="1649270"/>
          </a:xfrm>
          <a:custGeom>
            <a:avLst/>
            <a:gdLst/>
            <a:ahLst/>
            <a:cxnLst/>
            <a:rect l="l" t="t" r="r" b="b"/>
            <a:pathLst>
              <a:path w="17026" h="11506" extrusionOk="0">
                <a:moveTo>
                  <a:pt x="4973" y="0"/>
                </a:moveTo>
                <a:lnTo>
                  <a:pt x="3896" y="331"/>
                </a:lnTo>
                <a:lnTo>
                  <a:pt x="2820" y="909"/>
                </a:lnTo>
                <a:lnTo>
                  <a:pt x="1249" y="993"/>
                </a:lnTo>
                <a:lnTo>
                  <a:pt x="1" y="918"/>
                </a:lnTo>
                <a:lnTo>
                  <a:pt x="1" y="11259"/>
                </a:lnTo>
                <a:lnTo>
                  <a:pt x="4474" y="11003"/>
                </a:lnTo>
                <a:lnTo>
                  <a:pt x="17025" y="11506"/>
                </a:lnTo>
                <a:lnTo>
                  <a:pt x="16218" y="10588"/>
                </a:lnTo>
                <a:lnTo>
                  <a:pt x="15477" y="9927"/>
                </a:lnTo>
                <a:lnTo>
                  <a:pt x="14978" y="9181"/>
                </a:lnTo>
                <a:lnTo>
                  <a:pt x="13902" y="8440"/>
                </a:lnTo>
                <a:lnTo>
                  <a:pt x="12746" y="7280"/>
                </a:lnTo>
                <a:lnTo>
                  <a:pt x="12415" y="6203"/>
                </a:lnTo>
                <a:lnTo>
                  <a:pt x="11423" y="4880"/>
                </a:lnTo>
                <a:lnTo>
                  <a:pt x="9190" y="3640"/>
                </a:lnTo>
                <a:lnTo>
                  <a:pt x="8114" y="1739"/>
                </a:lnTo>
                <a:lnTo>
                  <a:pt x="6292" y="247"/>
                </a:lnTo>
                <a:lnTo>
                  <a:pt x="4973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 flipH="1">
            <a:off x="5829042" y="4299235"/>
            <a:ext cx="3810858" cy="957788"/>
          </a:xfrm>
          <a:custGeom>
            <a:avLst/>
            <a:gdLst/>
            <a:ahLst/>
            <a:cxnLst/>
            <a:rect l="l" t="t" r="r" b="b"/>
            <a:pathLst>
              <a:path w="34408" h="8648" extrusionOk="0">
                <a:moveTo>
                  <a:pt x="13540" y="1"/>
                </a:moveTo>
                <a:cubicBezTo>
                  <a:pt x="13408" y="67"/>
                  <a:pt x="13297" y="146"/>
                  <a:pt x="13196" y="239"/>
                </a:cubicBezTo>
                <a:cubicBezTo>
                  <a:pt x="13090" y="332"/>
                  <a:pt x="12997" y="433"/>
                  <a:pt x="12914" y="539"/>
                </a:cubicBezTo>
                <a:cubicBezTo>
                  <a:pt x="12570" y="971"/>
                  <a:pt x="12115" y="1487"/>
                  <a:pt x="11533" y="1554"/>
                </a:cubicBezTo>
                <a:cubicBezTo>
                  <a:pt x="11396" y="1576"/>
                  <a:pt x="11255" y="1602"/>
                  <a:pt x="11114" y="1637"/>
                </a:cubicBezTo>
                <a:cubicBezTo>
                  <a:pt x="9980" y="2652"/>
                  <a:pt x="8559" y="2912"/>
                  <a:pt x="7073" y="3040"/>
                </a:cubicBezTo>
                <a:cubicBezTo>
                  <a:pt x="6927" y="3076"/>
                  <a:pt x="6781" y="3115"/>
                  <a:pt x="6636" y="3155"/>
                </a:cubicBezTo>
                <a:cubicBezTo>
                  <a:pt x="6261" y="3261"/>
                  <a:pt x="5886" y="3377"/>
                  <a:pt x="5511" y="3377"/>
                </a:cubicBezTo>
                <a:cubicBezTo>
                  <a:pt x="5449" y="3377"/>
                  <a:pt x="5388" y="3374"/>
                  <a:pt x="5326" y="3367"/>
                </a:cubicBezTo>
                <a:cubicBezTo>
                  <a:pt x="5223" y="3355"/>
                  <a:pt x="5122" y="3349"/>
                  <a:pt x="5024" y="3349"/>
                </a:cubicBezTo>
                <a:cubicBezTo>
                  <a:pt x="4975" y="3349"/>
                  <a:pt x="4927" y="3351"/>
                  <a:pt x="4880" y="3354"/>
                </a:cubicBezTo>
                <a:cubicBezTo>
                  <a:pt x="4734" y="3362"/>
                  <a:pt x="4598" y="3384"/>
                  <a:pt x="4465" y="3420"/>
                </a:cubicBezTo>
                <a:cubicBezTo>
                  <a:pt x="4333" y="3451"/>
                  <a:pt x="4205" y="3495"/>
                  <a:pt x="4086" y="3548"/>
                </a:cubicBezTo>
                <a:cubicBezTo>
                  <a:pt x="3190" y="3949"/>
                  <a:pt x="2736" y="4981"/>
                  <a:pt x="2026" y="5630"/>
                </a:cubicBezTo>
                <a:cubicBezTo>
                  <a:pt x="1765" y="5824"/>
                  <a:pt x="1377" y="5758"/>
                  <a:pt x="1095" y="5996"/>
                </a:cubicBezTo>
                <a:cubicBezTo>
                  <a:pt x="1007" y="6067"/>
                  <a:pt x="918" y="6155"/>
                  <a:pt x="830" y="6265"/>
                </a:cubicBezTo>
                <a:cubicBezTo>
                  <a:pt x="786" y="6270"/>
                  <a:pt x="742" y="6274"/>
                  <a:pt x="693" y="6278"/>
                </a:cubicBezTo>
                <a:cubicBezTo>
                  <a:pt x="660" y="6280"/>
                  <a:pt x="626" y="6281"/>
                  <a:pt x="593" y="6281"/>
                </a:cubicBezTo>
                <a:cubicBezTo>
                  <a:pt x="396" y="6281"/>
                  <a:pt x="197" y="6247"/>
                  <a:pt x="1" y="6168"/>
                </a:cubicBezTo>
                <a:lnTo>
                  <a:pt x="1" y="8647"/>
                </a:lnTo>
                <a:lnTo>
                  <a:pt x="34407" y="8647"/>
                </a:lnTo>
                <a:cubicBezTo>
                  <a:pt x="34151" y="8343"/>
                  <a:pt x="33807" y="8321"/>
                  <a:pt x="33344" y="8211"/>
                </a:cubicBezTo>
                <a:cubicBezTo>
                  <a:pt x="33300" y="8184"/>
                  <a:pt x="33260" y="8162"/>
                  <a:pt x="33220" y="8136"/>
                </a:cubicBezTo>
                <a:cubicBezTo>
                  <a:pt x="33137" y="8087"/>
                  <a:pt x="33057" y="8039"/>
                  <a:pt x="32978" y="7990"/>
                </a:cubicBezTo>
                <a:cubicBezTo>
                  <a:pt x="32938" y="7968"/>
                  <a:pt x="32894" y="7942"/>
                  <a:pt x="32854" y="7920"/>
                </a:cubicBezTo>
                <a:cubicBezTo>
                  <a:pt x="32801" y="7549"/>
                  <a:pt x="32695" y="7381"/>
                  <a:pt x="32519" y="7306"/>
                </a:cubicBezTo>
                <a:cubicBezTo>
                  <a:pt x="32462" y="7280"/>
                  <a:pt x="32395" y="7262"/>
                  <a:pt x="32320" y="7253"/>
                </a:cubicBezTo>
                <a:cubicBezTo>
                  <a:pt x="32244" y="7266"/>
                  <a:pt x="32169" y="7273"/>
                  <a:pt x="32096" y="7273"/>
                </a:cubicBezTo>
                <a:cubicBezTo>
                  <a:pt x="31834" y="7273"/>
                  <a:pt x="31591" y="7188"/>
                  <a:pt x="31381" y="6984"/>
                </a:cubicBezTo>
                <a:cubicBezTo>
                  <a:pt x="31332" y="6949"/>
                  <a:pt x="31275" y="6914"/>
                  <a:pt x="31222" y="6878"/>
                </a:cubicBezTo>
                <a:cubicBezTo>
                  <a:pt x="31169" y="6839"/>
                  <a:pt x="31112" y="6803"/>
                  <a:pt x="31059" y="6768"/>
                </a:cubicBezTo>
                <a:cubicBezTo>
                  <a:pt x="30613" y="6600"/>
                  <a:pt x="30485" y="6146"/>
                  <a:pt x="30097" y="5886"/>
                </a:cubicBezTo>
                <a:cubicBezTo>
                  <a:pt x="29320" y="5370"/>
                  <a:pt x="28672" y="5114"/>
                  <a:pt x="27962" y="4659"/>
                </a:cubicBezTo>
                <a:cubicBezTo>
                  <a:pt x="27573" y="4337"/>
                  <a:pt x="27057" y="3949"/>
                  <a:pt x="26550" y="3804"/>
                </a:cubicBezTo>
                <a:cubicBezTo>
                  <a:pt x="26440" y="3786"/>
                  <a:pt x="26338" y="3764"/>
                  <a:pt x="26237" y="3733"/>
                </a:cubicBezTo>
                <a:cubicBezTo>
                  <a:pt x="26043" y="3671"/>
                  <a:pt x="25866" y="3556"/>
                  <a:pt x="25712" y="3296"/>
                </a:cubicBezTo>
                <a:cubicBezTo>
                  <a:pt x="25681" y="3279"/>
                  <a:pt x="25650" y="3265"/>
                  <a:pt x="25619" y="3252"/>
                </a:cubicBezTo>
                <a:cubicBezTo>
                  <a:pt x="25588" y="3239"/>
                  <a:pt x="25557" y="3230"/>
                  <a:pt x="25522" y="3221"/>
                </a:cubicBezTo>
                <a:cubicBezTo>
                  <a:pt x="25301" y="3336"/>
                  <a:pt x="25125" y="3390"/>
                  <a:pt x="24970" y="3390"/>
                </a:cubicBezTo>
                <a:cubicBezTo>
                  <a:pt x="24959" y="3390"/>
                  <a:pt x="24947" y="3389"/>
                  <a:pt x="24935" y="3389"/>
                </a:cubicBezTo>
                <a:cubicBezTo>
                  <a:pt x="24904" y="3384"/>
                  <a:pt x="24878" y="3384"/>
                  <a:pt x="24852" y="3380"/>
                </a:cubicBezTo>
                <a:cubicBezTo>
                  <a:pt x="24846" y="3380"/>
                  <a:pt x="24840" y="3380"/>
                  <a:pt x="24835" y="3380"/>
                </a:cubicBezTo>
                <a:cubicBezTo>
                  <a:pt x="24491" y="3380"/>
                  <a:pt x="24583" y="3888"/>
                  <a:pt x="24322" y="3888"/>
                </a:cubicBezTo>
                <a:cubicBezTo>
                  <a:pt x="24307" y="3888"/>
                  <a:pt x="24291" y="3886"/>
                  <a:pt x="24274" y="3883"/>
                </a:cubicBezTo>
                <a:cubicBezTo>
                  <a:pt x="24018" y="3817"/>
                  <a:pt x="24018" y="3362"/>
                  <a:pt x="23700" y="3221"/>
                </a:cubicBezTo>
                <a:cubicBezTo>
                  <a:pt x="23660" y="3204"/>
                  <a:pt x="23625" y="3186"/>
                  <a:pt x="23585" y="3173"/>
                </a:cubicBezTo>
                <a:cubicBezTo>
                  <a:pt x="23550" y="3159"/>
                  <a:pt x="23510" y="3146"/>
                  <a:pt x="23471" y="3142"/>
                </a:cubicBezTo>
                <a:cubicBezTo>
                  <a:pt x="23431" y="3137"/>
                  <a:pt x="23391" y="3133"/>
                  <a:pt x="23352" y="3129"/>
                </a:cubicBezTo>
                <a:cubicBezTo>
                  <a:pt x="23232" y="3111"/>
                  <a:pt x="23113" y="3098"/>
                  <a:pt x="22990" y="3076"/>
                </a:cubicBezTo>
                <a:cubicBezTo>
                  <a:pt x="22946" y="3080"/>
                  <a:pt x="22902" y="3080"/>
                  <a:pt x="22853" y="3084"/>
                </a:cubicBezTo>
                <a:cubicBezTo>
                  <a:pt x="22813" y="3089"/>
                  <a:pt x="22774" y="3089"/>
                  <a:pt x="22734" y="3093"/>
                </a:cubicBezTo>
                <a:cubicBezTo>
                  <a:pt x="22694" y="3120"/>
                  <a:pt x="22655" y="3146"/>
                  <a:pt x="22615" y="3168"/>
                </a:cubicBezTo>
                <a:cubicBezTo>
                  <a:pt x="22580" y="3195"/>
                  <a:pt x="22540" y="3217"/>
                  <a:pt x="22505" y="3239"/>
                </a:cubicBezTo>
                <a:cubicBezTo>
                  <a:pt x="21882" y="3367"/>
                  <a:pt x="21300" y="3429"/>
                  <a:pt x="20630" y="3614"/>
                </a:cubicBezTo>
                <a:cubicBezTo>
                  <a:pt x="20594" y="3618"/>
                  <a:pt x="20559" y="3623"/>
                  <a:pt x="20524" y="3627"/>
                </a:cubicBezTo>
                <a:cubicBezTo>
                  <a:pt x="20431" y="3627"/>
                  <a:pt x="20347" y="3609"/>
                  <a:pt x="20263" y="3556"/>
                </a:cubicBezTo>
                <a:cubicBezTo>
                  <a:pt x="19880" y="2979"/>
                  <a:pt x="19231" y="2524"/>
                  <a:pt x="18971" y="1942"/>
                </a:cubicBezTo>
                <a:cubicBezTo>
                  <a:pt x="18913" y="1827"/>
                  <a:pt x="18847" y="1726"/>
                  <a:pt x="18772" y="1629"/>
                </a:cubicBezTo>
                <a:cubicBezTo>
                  <a:pt x="18693" y="1532"/>
                  <a:pt x="18609" y="1443"/>
                  <a:pt x="18512" y="1359"/>
                </a:cubicBezTo>
                <a:cubicBezTo>
                  <a:pt x="17188" y="780"/>
                  <a:pt x="15812" y="103"/>
                  <a:pt x="14379" y="103"/>
                </a:cubicBezTo>
                <a:cubicBezTo>
                  <a:pt x="14208" y="103"/>
                  <a:pt x="14035" y="112"/>
                  <a:pt x="13862" y="133"/>
                </a:cubicBezTo>
                <a:cubicBezTo>
                  <a:pt x="13734" y="133"/>
                  <a:pt x="13602" y="1"/>
                  <a:pt x="13540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 rot="298996">
            <a:off x="-165402" y="4394755"/>
            <a:ext cx="3148647" cy="957815"/>
          </a:xfrm>
          <a:custGeom>
            <a:avLst/>
            <a:gdLst/>
            <a:ahLst/>
            <a:cxnLst/>
            <a:rect l="l" t="t" r="r" b="b"/>
            <a:pathLst>
              <a:path w="37699" h="11468" extrusionOk="0">
                <a:moveTo>
                  <a:pt x="2113" y="1"/>
                </a:moveTo>
                <a:cubicBezTo>
                  <a:pt x="1071" y="1"/>
                  <a:pt x="403" y="201"/>
                  <a:pt x="1" y="394"/>
                </a:cubicBezTo>
                <a:lnTo>
                  <a:pt x="1" y="11467"/>
                </a:lnTo>
                <a:cubicBezTo>
                  <a:pt x="12552" y="10475"/>
                  <a:pt x="37698" y="8419"/>
                  <a:pt x="33445" y="8251"/>
                </a:cubicBezTo>
                <a:cubicBezTo>
                  <a:pt x="27821" y="8031"/>
                  <a:pt x="12380" y="2737"/>
                  <a:pt x="6645" y="862"/>
                </a:cubicBezTo>
                <a:cubicBezTo>
                  <a:pt x="4657" y="213"/>
                  <a:pt x="3187" y="1"/>
                  <a:pt x="2113" y="1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 txBox="1">
            <a:spLocks noGrp="1"/>
          </p:cNvSpPr>
          <p:nvPr>
            <p:ph type="ctrTitle"/>
          </p:nvPr>
        </p:nvSpPr>
        <p:spPr>
          <a:xfrm>
            <a:off x="1677750" y="1879801"/>
            <a:ext cx="57885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La mia Estate</a:t>
            </a:r>
            <a:endParaRPr sz="6000" dirty="0"/>
          </a:p>
        </p:txBody>
      </p:sp>
      <p:sp>
        <p:nvSpPr>
          <p:cNvPr id="496" name="Google Shape;496;p27"/>
          <p:cNvSpPr txBox="1">
            <a:spLocks noGrp="1"/>
          </p:cNvSpPr>
          <p:nvPr>
            <p:ph type="subTitle" idx="1"/>
          </p:nvPr>
        </p:nvSpPr>
        <p:spPr>
          <a:xfrm>
            <a:off x="1677750" y="2947612"/>
            <a:ext cx="5788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/>
              <a:t>d</a:t>
            </a:r>
            <a:r>
              <a:rPr lang="en" sz="2800" dirty="0" smtClean="0"/>
              <a:t>el 2024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" y="829299"/>
            <a:ext cx="6371596" cy="43553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47596" y="763721"/>
            <a:ext cx="215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Colora con le matite colorate.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58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8" y="340388"/>
            <a:ext cx="4355318" cy="43553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189816" y="225097"/>
            <a:ext cx="3589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Scrivi </a:t>
            </a:r>
            <a:r>
              <a:rPr lang="it-IT" sz="1800" dirty="0" smtClean="0"/>
              <a:t>su un foglio i </a:t>
            </a:r>
            <a:r>
              <a:rPr lang="it-IT" sz="1800" dirty="0" smtClean="0"/>
              <a:t>tuoi </a:t>
            </a:r>
            <a:r>
              <a:rPr lang="it-IT" sz="1800" dirty="0" smtClean="0"/>
              <a:t>personali 4 testi ispirati dalle esperienze fatte questa estate; se ne hai la possibilità puoi lavorare con un/una compagno/a e assegnarvi l’incarico di scrivere due testi ciascuno. </a:t>
            </a:r>
          </a:p>
          <a:p>
            <a:r>
              <a:rPr lang="it-IT" sz="1800" dirty="0" smtClean="0"/>
              <a:t>I testi devono essere due </a:t>
            </a:r>
            <a:r>
              <a:rPr lang="it-IT" sz="1800" dirty="0" smtClean="0"/>
              <a:t>descrittivi, </a:t>
            </a:r>
            <a:r>
              <a:rPr lang="it-IT" sz="1800" dirty="0" smtClean="0"/>
              <a:t>uno </a:t>
            </a:r>
            <a:r>
              <a:rPr lang="it-IT" sz="1800" dirty="0" smtClean="0"/>
              <a:t>narrativo e </a:t>
            </a:r>
            <a:r>
              <a:rPr lang="it-IT" sz="1800" dirty="0" smtClean="0"/>
              <a:t>uno regolativo. </a:t>
            </a:r>
          </a:p>
          <a:p>
            <a:r>
              <a:rPr lang="it-IT" sz="1800" dirty="0" smtClean="0"/>
              <a:t>Piega </a:t>
            </a:r>
            <a:r>
              <a:rPr lang="it-IT" sz="1800" dirty="0" smtClean="0"/>
              <a:t>i 4 testi e scrivi esternamente il titolo.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4616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8" y="340388"/>
            <a:ext cx="4355318" cy="43553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1894" y="763721"/>
            <a:ext cx="358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Prendi un foglio di plastica trasparente e fermalo con il nastro adesivo sul tuo disegno, bloccandolo su tre lati (a sinistra, in basso, a destra) in modo tale che si crei una tasca.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825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8" y="340388"/>
            <a:ext cx="4355318" cy="43553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1894" y="763721"/>
            <a:ext cx="358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Infila i tuoi 4 testi nella tasca; li potrai rileggere tutte le volte che desideri.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416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3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7045686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Buon divertimento!</a:t>
            </a:r>
            <a:endParaRPr sz="6000" dirty="0"/>
          </a:p>
        </p:txBody>
      </p:sp>
      <p:sp>
        <p:nvSpPr>
          <p:cNvPr id="740" name="Google Shape;740;p33"/>
          <p:cNvSpPr/>
          <p:nvPr/>
        </p:nvSpPr>
        <p:spPr>
          <a:xfrm rot="320552" flipH="1">
            <a:off x="7463166" y="2654991"/>
            <a:ext cx="1751480" cy="2863873"/>
          </a:xfrm>
          <a:custGeom>
            <a:avLst/>
            <a:gdLst/>
            <a:ahLst/>
            <a:cxnLst/>
            <a:rect l="l" t="t" r="r" b="b"/>
            <a:pathLst>
              <a:path w="4629" h="7569" extrusionOk="0">
                <a:moveTo>
                  <a:pt x="1898" y="886"/>
                </a:moveTo>
                <a:cubicBezTo>
                  <a:pt x="1961" y="886"/>
                  <a:pt x="2016" y="893"/>
                  <a:pt x="2052" y="905"/>
                </a:cubicBezTo>
                <a:cubicBezTo>
                  <a:pt x="2038" y="903"/>
                  <a:pt x="2023" y="903"/>
                  <a:pt x="2009" y="903"/>
                </a:cubicBezTo>
                <a:cubicBezTo>
                  <a:pt x="1898" y="903"/>
                  <a:pt x="1780" y="932"/>
                  <a:pt x="1659" y="971"/>
                </a:cubicBezTo>
                <a:cubicBezTo>
                  <a:pt x="1633" y="957"/>
                  <a:pt x="1611" y="944"/>
                  <a:pt x="1584" y="931"/>
                </a:cubicBezTo>
                <a:cubicBezTo>
                  <a:pt x="1681" y="901"/>
                  <a:pt x="1800" y="886"/>
                  <a:pt x="1898" y="886"/>
                </a:cubicBezTo>
                <a:close/>
                <a:moveTo>
                  <a:pt x="1943" y="958"/>
                </a:moveTo>
                <a:cubicBezTo>
                  <a:pt x="2023" y="958"/>
                  <a:pt x="2097" y="965"/>
                  <a:pt x="2144" y="984"/>
                </a:cubicBezTo>
                <a:cubicBezTo>
                  <a:pt x="2095" y="981"/>
                  <a:pt x="2051" y="979"/>
                  <a:pt x="2009" y="979"/>
                </a:cubicBezTo>
                <a:cubicBezTo>
                  <a:pt x="1915" y="979"/>
                  <a:pt x="1833" y="989"/>
                  <a:pt x="1739" y="1019"/>
                </a:cubicBezTo>
                <a:cubicBezTo>
                  <a:pt x="1717" y="1006"/>
                  <a:pt x="1694" y="993"/>
                  <a:pt x="1672" y="980"/>
                </a:cubicBezTo>
                <a:cubicBezTo>
                  <a:pt x="1750" y="968"/>
                  <a:pt x="1851" y="958"/>
                  <a:pt x="1943" y="958"/>
                </a:cubicBezTo>
                <a:close/>
                <a:moveTo>
                  <a:pt x="1997" y="1026"/>
                </a:moveTo>
                <a:cubicBezTo>
                  <a:pt x="2047" y="1026"/>
                  <a:pt x="2092" y="1029"/>
                  <a:pt x="2127" y="1037"/>
                </a:cubicBezTo>
                <a:cubicBezTo>
                  <a:pt x="2025" y="1037"/>
                  <a:pt x="1915" y="1055"/>
                  <a:pt x="1818" y="1077"/>
                </a:cubicBezTo>
                <a:cubicBezTo>
                  <a:pt x="1805" y="1068"/>
                  <a:pt x="1792" y="1055"/>
                  <a:pt x="1774" y="1046"/>
                </a:cubicBezTo>
                <a:cubicBezTo>
                  <a:pt x="1848" y="1033"/>
                  <a:pt x="1927" y="1026"/>
                  <a:pt x="1997" y="1026"/>
                </a:cubicBezTo>
                <a:close/>
                <a:moveTo>
                  <a:pt x="2063" y="1079"/>
                </a:moveTo>
                <a:cubicBezTo>
                  <a:pt x="2094" y="1079"/>
                  <a:pt x="2122" y="1081"/>
                  <a:pt x="2144" y="1085"/>
                </a:cubicBezTo>
                <a:cubicBezTo>
                  <a:pt x="2061" y="1090"/>
                  <a:pt x="1968" y="1107"/>
                  <a:pt x="1889" y="1134"/>
                </a:cubicBezTo>
                <a:cubicBezTo>
                  <a:pt x="1875" y="1121"/>
                  <a:pt x="1862" y="1112"/>
                  <a:pt x="1849" y="1099"/>
                </a:cubicBezTo>
                <a:cubicBezTo>
                  <a:pt x="1922" y="1087"/>
                  <a:pt x="2000" y="1079"/>
                  <a:pt x="2063" y="1079"/>
                </a:cubicBezTo>
                <a:close/>
                <a:moveTo>
                  <a:pt x="4342" y="1198"/>
                </a:moveTo>
                <a:lnTo>
                  <a:pt x="4342" y="1198"/>
                </a:lnTo>
                <a:cubicBezTo>
                  <a:pt x="4343" y="1199"/>
                  <a:pt x="4345" y="1199"/>
                  <a:pt x="4346" y="1200"/>
                </a:cubicBezTo>
                <a:cubicBezTo>
                  <a:pt x="4345" y="1199"/>
                  <a:pt x="4343" y="1199"/>
                  <a:pt x="4342" y="1198"/>
                </a:cubicBezTo>
                <a:close/>
                <a:moveTo>
                  <a:pt x="2037" y="1147"/>
                </a:moveTo>
                <a:cubicBezTo>
                  <a:pt x="2102" y="1147"/>
                  <a:pt x="2166" y="1156"/>
                  <a:pt x="2219" y="1182"/>
                </a:cubicBezTo>
                <a:lnTo>
                  <a:pt x="2219" y="1191"/>
                </a:lnTo>
                <a:cubicBezTo>
                  <a:pt x="2140" y="1191"/>
                  <a:pt x="2065" y="1205"/>
                  <a:pt x="1994" y="1231"/>
                </a:cubicBezTo>
                <a:cubicBezTo>
                  <a:pt x="1968" y="1205"/>
                  <a:pt x="1942" y="1178"/>
                  <a:pt x="1911" y="1156"/>
                </a:cubicBezTo>
                <a:cubicBezTo>
                  <a:pt x="1951" y="1151"/>
                  <a:pt x="1994" y="1147"/>
                  <a:pt x="2037" y="1147"/>
                </a:cubicBezTo>
                <a:close/>
                <a:moveTo>
                  <a:pt x="2094" y="1256"/>
                </a:moveTo>
                <a:cubicBezTo>
                  <a:pt x="2125" y="1256"/>
                  <a:pt x="2155" y="1259"/>
                  <a:pt x="2184" y="1266"/>
                </a:cubicBezTo>
                <a:cubicBezTo>
                  <a:pt x="2149" y="1271"/>
                  <a:pt x="2100" y="1275"/>
                  <a:pt x="2047" y="1288"/>
                </a:cubicBezTo>
                <a:cubicBezTo>
                  <a:pt x="2039" y="1279"/>
                  <a:pt x="2030" y="1271"/>
                  <a:pt x="2021" y="1262"/>
                </a:cubicBezTo>
                <a:cubicBezTo>
                  <a:pt x="2045" y="1258"/>
                  <a:pt x="2069" y="1256"/>
                  <a:pt x="2094" y="1256"/>
                </a:cubicBezTo>
                <a:close/>
                <a:moveTo>
                  <a:pt x="2119" y="1320"/>
                </a:moveTo>
                <a:cubicBezTo>
                  <a:pt x="2132" y="1320"/>
                  <a:pt x="2144" y="1321"/>
                  <a:pt x="2153" y="1324"/>
                </a:cubicBezTo>
                <a:cubicBezTo>
                  <a:pt x="2136" y="1328"/>
                  <a:pt x="2118" y="1341"/>
                  <a:pt x="2100" y="1350"/>
                </a:cubicBezTo>
                <a:lnTo>
                  <a:pt x="2074" y="1324"/>
                </a:lnTo>
                <a:cubicBezTo>
                  <a:pt x="2089" y="1321"/>
                  <a:pt x="2105" y="1320"/>
                  <a:pt x="2119" y="1320"/>
                </a:cubicBezTo>
                <a:close/>
                <a:moveTo>
                  <a:pt x="2242" y="1341"/>
                </a:moveTo>
                <a:cubicBezTo>
                  <a:pt x="2242" y="1346"/>
                  <a:pt x="2242" y="1350"/>
                  <a:pt x="2246" y="1354"/>
                </a:cubicBezTo>
                <a:cubicBezTo>
                  <a:pt x="2242" y="1350"/>
                  <a:pt x="2242" y="1346"/>
                  <a:pt x="2237" y="1341"/>
                </a:cubicBezTo>
                <a:close/>
                <a:moveTo>
                  <a:pt x="2193" y="1350"/>
                </a:moveTo>
                <a:cubicBezTo>
                  <a:pt x="2197" y="1368"/>
                  <a:pt x="2202" y="1390"/>
                  <a:pt x="2206" y="1407"/>
                </a:cubicBezTo>
                <a:lnTo>
                  <a:pt x="2202" y="1407"/>
                </a:lnTo>
                <a:cubicBezTo>
                  <a:pt x="2197" y="1407"/>
                  <a:pt x="2197" y="1412"/>
                  <a:pt x="2193" y="1412"/>
                </a:cubicBezTo>
                <a:cubicBezTo>
                  <a:pt x="2184" y="1394"/>
                  <a:pt x="2171" y="1377"/>
                  <a:pt x="2167" y="1359"/>
                </a:cubicBezTo>
                <a:cubicBezTo>
                  <a:pt x="2175" y="1354"/>
                  <a:pt x="2184" y="1354"/>
                  <a:pt x="2193" y="1350"/>
                </a:cubicBezTo>
                <a:close/>
                <a:moveTo>
                  <a:pt x="1611" y="1337"/>
                </a:moveTo>
                <a:lnTo>
                  <a:pt x="1611" y="1337"/>
                </a:lnTo>
                <a:cubicBezTo>
                  <a:pt x="1562" y="1359"/>
                  <a:pt x="1514" y="1394"/>
                  <a:pt x="1469" y="1429"/>
                </a:cubicBezTo>
                <a:lnTo>
                  <a:pt x="1421" y="1429"/>
                </a:lnTo>
                <a:cubicBezTo>
                  <a:pt x="1492" y="1381"/>
                  <a:pt x="1567" y="1346"/>
                  <a:pt x="1611" y="1337"/>
                </a:cubicBezTo>
                <a:close/>
                <a:moveTo>
                  <a:pt x="1571" y="1275"/>
                </a:moveTo>
                <a:lnTo>
                  <a:pt x="1571" y="1275"/>
                </a:lnTo>
                <a:cubicBezTo>
                  <a:pt x="1500" y="1315"/>
                  <a:pt x="1430" y="1368"/>
                  <a:pt x="1364" y="1429"/>
                </a:cubicBezTo>
                <a:cubicBezTo>
                  <a:pt x="1337" y="1429"/>
                  <a:pt x="1315" y="1429"/>
                  <a:pt x="1289" y="1434"/>
                </a:cubicBezTo>
                <a:cubicBezTo>
                  <a:pt x="1386" y="1341"/>
                  <a:pt x="1483" y="1288"/>
                  <a:pt x="1571" y="1275"/>
                </a:cubicBezTo>
                <a:close/>
                <a:moveTo>
                  <a:pt x="1721" y="1354"/>
                </a:moveTo>
                <a:lnTo>
                  <a:pt x="1721" y="1354"/>
                </a:lnTo>
                <a:cubicBezTo>
                  <a:pt x="1664" y="1385"/>
                  <a:pt x="1615" y="1412"/>
                  <a:pt x="1567" y="1438"/>
                </a:cubicBezTo>
                <a:cubicBezTo>
                  <a:pt x="1558" y="1438"/>
                  <a:pt x="1544" y="1434"/>
                  <a:pt x="1536" y="1434"/>
                </a:cubicBezTo>
                <a:cubicBezTo>
                  <a:pt x="1602" y="1394"/>
                  <a:pt x="1672" y="1363"/>
                  <a:pt x="1721" y="1354"/>
                </a:cubicBezTo>
                <a:close/>
                <a:moveTo>
                  <a:pt x="1730" y="1403"/>
                </a:moveTo>
                <a:lnTo>
                  <a:pt x="1730" y="1403"/>
                </a:lnTo>
                <a:cubicBezTo>
                  <a:pt x="1703" y="1416"/>
                  <a:pt x="1681" y="1434"/>
                  <a:pt x="1655" y="1447"/>
                </a:cubicBezTo>
                <a:lnTo>
                  <a:pt x="1633" y="1447"/>
                </a:lnTo>
                <a:cubicBezTo>
                  <a:pt x="1668" y="1425"/>
                  <a:pt x="1703" y="1412"/>
                  <a:pt x="1730" y="1403"/>
                </a:cubicBezTo>
                <a:close/>
                <a:moveTo>
                  <a:pt x="1536" y="1209"/>
                </a:moveTo>
                <a:cubicBezTo>
                  <a:pt x="1456" y="1227"/>
                  <a:pt x="1333" y="1332"/>
                  <a:pt x="1253" y="1434"/>
                </a:cubicBezTo>
                <a:cubicBezTo>
                  <a:pt x="1205" y="1438"/>
                  <a:pt x="1161" y="1443"/>
                  <a:pt x="1112" y="1452"/>
                </a:cubicBezTo>
                <a:cubicBezTo>
                  <a:pt x="1227" y="1328"/>
                  <a:pt x="1372" y="1213"/>
                  <a:pt x="1536" y="1209"/>
                </a:cubicBezTo>
                <a:close/>
                <a:moveTo>
                  <a:pt x="2153" y="1363"/>
                </a:moveTo>
                <a:cubicBezTo>
                  <a:pt x="2158" y="1390"/>
                  <a:pt x="2167" y="1416"/>
                  <a:pt x="2175" y="1452"/>
                </a:cubicBezTo>
                <a:cubicBezTo>
                  <a:pt x="2158" y="1425"/>
                  <a:pt x="2140" y="1399"/>
                  <a:pt x="2118" y="1377"/>
                </a:cubicBezTo>
                <a:cubicBezTo>
                  <a:pt x="2131" y="1372"/>
                  <a:pt x="2140" y="1368"/>
                  <a:pt x="2153" y="1363"/>
                </a:cubicBezTo>
                <a:close/>
                <a:moveTo>
                  <a:pt x="1761" y="1434"/>
                </a:moveTo>
                <a:cubicBezTo>
                  <a:pt x="1747" y="1443"/>
                  <a:pt x="1734" y="1452"/>
                  <a:pt x="1721" y="1460"/>
                </a:cubicBezTo>
                <a:cubicBezTo>
                  <a:pt x="1717" y="1460"/>
                  <a:pt x="1712" y="1460"/>
                  <a:pt x="1708" y="1456"/>
                </a:cubicBezTo>
                <a:cubicBezTo>
                  <a:pt x="1725" y="1447"/>
                  <a:pt x="1743" y="1438"/>
                  <a:pt x="1761" y="1434"/>
                </a:cubicBezTo>
                <a:close/>
                <a:moveTo>
                  <a:pt x="1871" y="1474"/>
                </a:moveTo>
                <a:cubicBezTo>
                  <a:pt x="1862" y="1478"/>
                  <a:pt x="1853" y="1482"/>
                  <a:pt x="1849" y="1487"/>
                </a:cubicBezTo>
                <a:cubicBezTo>
                  <a:pt x="1836" y="1487"/>
                  <a:pt x="1827" y="1482"/>
                  <a:pt x="1814" y="1482"/>
                </a:cubicBezTo>
                <a:cubicBezTo>
                  <a:pt x="1836" y="1478"/>
                  <a:pt x="1853" y="1474"/>
                  <a:pt x="1871" y="1474"/>
                </a:cubicBezTo>
                <a:close/>
                <a:moveTo>
                  <a:pt x="1192" y="1002"/>
                </a:moveTo>
                <a:cubicBezTo>
                  <a:pt x="1178" y="1032"/>
                  <a:pt x="975" y="1359"/>
                  <a:pt x="967" y="1478"/>
                </a:cubicBezTo>
                <a:cubicBezTo>
                  <a:pt x="1033" y="1319"/>
                  <a:pt x="1103" y="1222"/>
                  <a:pt x="1231" y="1103"/>
                </a:cubicBezTo>
                <a:lnTo>
                  <a:pt x="1231" y="1103"/>
                </a:lnTo>
                <a:cubicBezTo>
                  <a:pt x="1139" y="1218"/>
                  <a:pt x="1037" y="1381"/>
                  <a:pt x="1033" y="1434"/>
                </a:cubicBezTo>
                <a:cubicBezTo>
                  <a:pt x="1152" y="1244"/>
                  <a:pt x="1271" y="1156"/>
                  <a:pt x="1483" y="1090"/>
                </a:cubicBezTo>
                <a:lnTo>
                  <a:pt x="1483" y="1090"/>
                </a:lnTo>
                <a:cubicBezTo>
                  <a:pt x="1346" y="1160"/>
                  <a:pt x="1196" y="1306"/>
                  <a:pt x="1103" y="1452"/>
                </a:cubicBezTo>
                <a:cubicBezTo>
                  <a:pt x="1059" y="1460"/>
                  <a:pt x="1011" y="1469"/>
                  <a:pt x="967" y="1478"/>
                </a:cubicBezTo>
                <a:cubicBezTo>
                  <a:pt x="936" y="1482"/>
                  <a:pt x="909" y="1491"/>
                  <a:pt x="883" y="1500"/>
                </a:cubicBezTo>
                <a:cubicBezTo>
                  <a:pt x="927" y="1346"/>
                  <a:pt x="1081" y="1138"/>
                  <a:pt x="1192" y="1002"/>
                </a:cubicBezTo>
                <a:close/>
                <a:moveTo>
                  <a:pt x="1006" y="1187"/>
                </a:moveTo>
                <a:cubicBezTo>
                  <a:pt x="958" y="1249"/>
                  <a:pt x="883" y="1399"/>
                  <a:pt x="878" y="1500"/>
                </a:cubicBezTo>
                <a:cubicBezTo>
                  <a:pt x="852" y="1509"/>
                  <a:pt x="821" y="1513"/>
                  <a:pt x="794" y="1522"/>
                </a:cubicBezTo>
                <a:cubicBezTo>
                  <a:pt x="803" y="1407"/>
                  <a:pt x="896" y="1275"/>
                  <a:pt x="1006" y="1187"/>
                </a:cubicBezTo>
                <a:close/>
                <a:moveTo>
                  <a:pt x="2634" y="1535"/>
                </a:moveTo>
                <a:cubicBezTo>
                  <a:pt x="2634" y="1540"/>
                  <a:pt x="2639" y="1540"/>
                  <a:pt x="2639" y="1544"/>
                </a:cubicBezTo>
                <a:cubicBezTo>
                  <a:pt x="2639" y="1544"/>
                  <a:pt x="2634" y="1544"/>
                  <a:pt x="2630" y="1549"/>
                </a:cubicBezTo>
                <a:cubicBezTo>
                  <a:pt x="2630" y="1544"/>
                  <a:pt x="2630" y="1544"/>
                  <a:pt x="2625" y="1540"/>
                </a:cubicBezTo>
                <a:cubicBezTo>
                  <a:pt x="2630" y="1540"/>
                  <a:pt x="2630" y="1535"/>
                  <a:pt x="2634" y="1535"/>
                </a:cubicBezTo>
                <a:close/>
                <a:moveTo>
                  <a:pt x="2647" y="1557"/>
                </a:moveTo>
                <a:cubicBezTo>
                  <a:pt x="2669" y="1584"/>
                  <a:pt x="2687" y="1615"/>
                  <a:pt x="2700" y="1646"/>
                </a:cubicBezTo>
                <a:cubicBezTo>
                  <a:pt x="2683" y="1637"/>
                  <a:pt x="2665" y="1624"/>
                  <a:pt x="2643" y="1615"/>
                </a:cubicBezTo>
                <a:cubicBezTo>
                  <a:pt x="2643" y="1602"/>
                  <a:pt x="2639" y="1584"/>
                  <a:pt x="2634" y="1566"/>
                </a:cubicBezTo>
                <a:cubicBezTo>
                  <a:pt x="2639" y="1562"/>
                  <a:pt x="2643" y="1562"/>
                  <a:pt x="2647" y="1557"/>
                </a:cubicBezTo>
                <a:close/>
                <a:moveTo>
                  <a:pt x="2696" y="1566"/>
                </a:moveTo>
                <a:lnTo>
                  <a:pt x="2696" y="1566"/>
                </a:lnTo>
                <a:cubicBezTo>
                  <a:pt x="2740" y="1593"/>
                  <a:pt x="2771" y="1641"/>
                  <a:pt x="2793" y="1694"/>
                </a:cubicBezTo>
                <a:cubicBezTo>
                  <a:pt x="2789" y="1694"/>
                  <a:pt x="2784" y="1694"/>
                  <a:pt x="2784" y="1690"/>
                </a:cubicBezTo>
                <a:cubicBezTo>
                  <a:pt x="2766" y="1681"/>
                  <a:pt x="2749" y="1672"/>
                  <a:pt x="2731" y="1659"/>
                </a:cubicBezTo>
                <a:cubicBezTo>
                  <a:pt x="2722" y="1624"/>
                  <a:pt x="2714" y="1588"/>
                  <a:pt x="2696" y="1566"/>
                </a:cubicBezTo>
                <a:close/>
                <a:moveTo>
                  <a:pt x="1977" y="1690"/>
                </a:moveTo>
                <a:cubicBezTo>
                  <a:pt x="1990" y="1703"/>
                  <a:pt x="1999" y="1712"/>
                  <a:pt x="2008" y="1725"/>
                </a:cubicBezTo>
                <a:cubicBezTo>
                  <a:pt x="1999" y="1729"/>
                  <a:pt x="1994" y="1729"/>
                  <a:pt x="1986" y="1734"/>
                </a:cubicBezTo>
                <a:cubicBezTo>
                  <a:pt x="1981" y="1721"/>
                  <a:pt x="1981" y="1707"/>
                  <a:pt x="1977" y="1690"/>
                </a:cubicBezTo>
                <a:close/>
                <a:moveTo>
                  <a:pt x="1915" y="1747"/>
                </a:moveTo>
                <a:lnTo>
                  <a:pt x="1915" y="1747"/>
                </a:lnTo>
                <a:cubicBezTo>
                  <a:pt x="1919" y="1752"/>
                  <a:pt x="1919" y="1752"/>
                  <a:pt x="1919" y="1756"/>
                </a:cubicBezTo>
                <a:cubicBezTo>
                  <a:pt x="1919" y="1756"/>
                  <a:pt x="1919" y="1760"/>
                  <a:pt x="1919" y="1760"/>
                </a:cubicBezTo>
                <a:cubicBezTo>
                  <a:pt x="1919" y="1756"/>
                  <a:pt x="1915" y="1752"/>
                  <a:pt x="1915" y="1747"/>
                </a:cubicBezTo>
                <a:close/>
                <a:moveTo>
                  <a:pt x="1924" y="1760"/>
                </a:moveTo>
                <a:cubicBezTo>
                  <a:pt x="1924" y="1765"/>
                  <a:pt x="1924" y="1765"/>
                  <a:pt x="1928" y="1765"/>
                </a:cubicBezTo>
                <a:cubicBezTo>
                  <a:pt x="1924" y="1765"/>
                  <a:pt x="1924" y="1769"/>
                  <a:pt x="1919" y="1769"/>
                </a:cubicBezTo>
                <a:cubicBezTo>
                  <a:pt x="1919" y="1769"/>
                  <a:pt x="1919" y="1765"/>
                  <a:pt x="1919" y="1765"/>
                </a:cubicBezTo>
                <a:cubicBezTo>
                  <a:pt x="1919" y="1765"/>
                  <a:pt x="1924" y="1765"/>
                  <a:pt x="1924" y="1760"/>
                </a:cubicBezTo>
                <a:close/>
                <a:moveTo>
                  <a:pt x="2753" y="1522"/>
                </a:moveTo>
                <a:lnTo>
                  <a:pt x="2753" y="1522"/>
                </a:lnTo>
                <a:cubicBezTo>
                  <a:pt x="2855" y="1593"/>
                  <a:pt x="2916" y="1699"/>
                  <a:pt x="2952" y="1787"/>
                </a:cubicBezTo>
                <a:cubicBezTo>
                  <a:pt x="2908" y="1765"/>
                  <a:pt x="2864" y="1738"/>
                  <a:pt x="2819" y="1712"/>
                </a:cubicBezTo>
                <a:cubicBezTo>
                  <a:pt x="2815" y="1654"/>
                  <a:pt x="2806" y="1579"/>
                  <a:pt x="2753" y="1522"/>
                </a:cubicBezTo>
                <a:close/>
                <a:moveTo>
                  <a:pt x="1849" y="1787"/>
                </a:moveTo>
                <a:cubicBezTo>
                  <a:pt x="1853" y="1791"/>
                  <a:pt x="1858" y="1796"/>
                  <a:pt x="1862" y="1800"/>
                </a:cubicBezTo>
                <a:cubicBezTo>
                  <a:pt x="1858" y="1804"/>
                  <a:pt x="1853" y="1804"/>
                  <a:pt x="1853" y="1809"/>
                </a:cubicBezTo>
                <a:cubicBezTo>
                  <a:pt x="1853" y="1800"/>
                  <a:pt x="1849" y="1791"/>
                  <a:pt x="1849" y="1787"/>
                </a:cubicBezTo>
                <a:close/>
                <a:moveTo>
                  <a:pt x="1787" y="1822"/>
                </a:moveTo>
                <a:cubicBezTo>
                  <a:pt x="1787" y="1827"/>
                  <a:pt x="1792" y="1835"/>
                  <a:pt x="1796" y="1844"/>
                </a:cubicBezTo>
                <a:lnTo>
                  <a:pt x="1787" y="1849"/>
                </a:lnTo>
                <a:cubicBezTo>
                  <a:pt x="1787" y="1835"/>
                  <a:pt x="1787" y="1827"/>
                  <a:pt x="1787" y="1822"/>
                </a:cubicBezTo>
                <a:close/>
                <a:moveTo>
                  <a:pt x="2894" y="1571"/>
                </a:moveTo>
                <a:lnTo>
                  <a:pt x="2894" y="1571"/>
                </a:lnTo>
                <a:cubicBezTo>
                  <a:pt x="2969" y="1632"/>
                  <a:pt x="3044" y="1760"/>
                  <a:pt x="3075" y="1866"/>
                </a:cubicBezTo>
                <a:cubicBezTo>
                  <a:pt x="3044" y="1844"/>
                  <a:pt x="3009" y="1822"/>
                  <a:pt x="2974" y="1800"/>
                </a:cubicBezTo>
                <a:cubicBezTo>
                  <a:pt x="2965" y="1725"/>
                  <a:pt x="2943" y="1628"/>
                  <a:pt x="2894" y="1571"/>
                </a:cubicBezTo>
                <a:close/>
                <a:moveTo>
                  <a:pt x="1664" y="1866"/>
                </a:moveTo>
                <a:cubicBezTo>
                  <a:pt x="1664" y="1875"/>
                  <a:pt x="1668" y="1888"/>
                  <a:pt x="1672" y="1897"/>
                </a:cubicBezTo>
                <a:cubicBezTo>
                  <a:pt x="1659" y="1902"/>
                  <a:pt x="1646" y="1906"/>
                  <a:pt x="1633" y="1910"/>
                </a:cubicBezTo>
                <a:cubicBezTo>
                  <a:pt x="1646" y="1897"/>
                  <a:pt x="1655" y="1884"/>
                  <a:pt x="1664" y="1866"/>
                </a:cubicBezTo>
                <a:close/>
                <a:moveTo>
                  <a:pt x="1571" y="1879"/>
                </a:moveTo>
                <a:cubicBezTo>
                  <a:pt x="1571" y="1897"/>
                  <a:pt x="1571" y="1915"/>
                  <a:pt x="1571" y="1932"/>
                </a:cubicBezTo>
                <a:cubicBezTo>
                  <a:pt x="1567" y="1937"/>
                  <a:pt x="1562" y="1937"/>
                  <a:pt x="1558" y="1937"/>
                </a:cubicBezTo>
                <a:cubicBezTo>
                  <a:pt x="1562" y="1919"/>
                  <a:pt x="1567" y="1897"/>
                  <a:pt x="1571" y="1879"/>
                </a:cubicBezTo>
                <a:close/>
                <a:moveTo>
                  <a:pt x="1681" y="1915"/>
                </a:moveTo>
                <a:lnTo>
                  <a:pt x="1681" y="1915"/>
                </a:lnTo>
                <a:cubicBezTo>
                  <a:pt x="1663" y="1925"/>
                  <a:pt x="1646" y="1934"/>
                  <a:pt x="1631" y="1943"/>
                </a:cubicBezTo>
                <a:lnTo>
                  <a:pt x="1631" y="1943"/>
                </a:lnTo>
                <a:cubicBezTo>
                  <a:pt x="1646" y="1933"/>
                  <a:pt x="1662" y="1923"/>
                  <a:pt x="1681" y="1915"/>
                </a:cubicBezTo>
                <a:close/>
                <a:moveTo>
                  <a:pt x="2969" y="1522"/>
                </a:moveTo>
                <a:lnTo>
                  <a:pt x="2969" y="1522"/>
                </a:lnTo>
                <a:cubicBezTo>
                  <a:pt x="3097" y="1685"/>
                  <a:pt x="3168" y="1844"/>
                  <a:pt x="3203" y="1946"/>
                </a:cubicBezTo>
                <a:cubicBezTo>
                  <a:pt x="3168" y="1924"/>
                  <a:pt x="3128" y="1897"/>
                  <a:pt x="3089" y="1871"/>
                </a:cubicBezTo>
                <a:cubicBezTo>
                  <a:pt x="3066" y="1734"/>
                  <a:pt x="3014" y="1628"/>
                  <a:pt x="2969" y="1522"/>
                </a:cubicBezTo>
                <a:close/>
                <a:moveTo>
                  <a:pt x="1505" y="1800"/>
                </a:moveTo>
                <a:cubicBezTo>
                  <a:pt x="1505" y="1831"/>
                  <a:pt x="1514" y="1893"/>
                  <a:pt x="1527" y="1950"/>
                </a:cubicBezTo>
                <a:cubicBezTo>
                  <a:pt x="1514" y="1959"/>
                  <a:pt x="1496" y="1963"/>
                  <a:pt x="1483" y="1968"/>
                </a:cubicBezTo>
                <a:cubicBezTo>
                  <a:pt x="1492" y="1915"/>
                  <a:pt x="1496" y="1857"/>
                  <a:pt x="1505" y="1800"/>
                </a:cubicBezTo>
                <a:close/>
                <a:moveTo>
                  <a:pt x="1403" y="1884"/>
                </a:moveTo>
                <a:cubicBezTo>
                  <a:pt x="1403" y="1910"/>
                  <a:pt x="1403" y="1954"/>
                  <a:pt x="1408" y="2003"/>
                </a:cubicBezTo>
                <a:cubicBezTo>
                  <a:pt x="1399" y="2007"/>
                  <a:pt x="1386" y="2012"/>
                  <a:pt x="1377" y="2016"/>
                </a:cubicBezTo>
                <a:cubicBezTo>
                  <a:pt x="1381" y="1972"/>
                  <a:pt x="1390" y="1928"/>
                  <a:pt x="1403" y="1884"/>
                </a:cubicBezTo>
                <a:close/>
                <a:moveTo>
                  <a:pt x="1337" y="1919"/>
                </a:moveTo>
                <a:cubicBezTo>
                  <a:pt x="1337" y="1954"/>
                  <a:pt x="1337" y="1994"/>
                  <a:pt x="1337" y="2034"/>
                </a:cubicBezTo>
                <a:cubicBezTo>
                  <a:pt x="1328" y="2038"/>
                  <a:pt x="1319" y="2043"/>
                  <a:pt x="1306" y="2047"/>
                </a:cubicBezTo>
                <a:cubicBezTo>
                  <a:pt x="1315" y="2007"/>
                  <a:pt x="1324" y="1963"/>
                  <a:pt x="1337" y="1919"/>
                </a:cubicBezTo>
                <a:close/>
                <a:moveTo>
                  <a:pt x="1536" y="2003"/>
                </a:moveTo>
                <a:lnTo>
                  <a:pt x="1536" y="2007"/>
                </a:lnTo>
                <a:cubicBezTo>
                  <a:pt x="1514" y="2021"/>
                  <a:pt x="1492" y="2034"/>
                  <a:pt x="1470" y="2051"/>
                </a:cubicBezTo>
                <a:lnTo>
                  <a:pt x="1470" y="2051"/>
                </a:lnTo>
                <a:cubicBezTo>
                  <a:pt x="1492" y="2034"/>
                  <a:pt x="1514" y="2021"/>
                  <a:pt x="1536" y="2003"/>
                </a:cubicBezTo>
                <a:close/>
                <a:moveTo>
                  <a:pt x="1452" y="2060"/>
                </a:moveTo>
                <a:cubicBezTo>
                  <a:pt x="1447" y="2065"/>
                  <a:pt x="1443" y="2069"/>
                  <a:pt x="1434" y="2074"/>
                </a:cubicBezTo>
                <a:lnTo>
                  <a:pt x="1452" y="2060"/>
                </a:lnTo>
                <a:close/>
                <a:moveTo>
                  <a:pt x="1231" y="2052"/>
                </a:moveTo>
                <a:cubicBezTo>
                  <a:pt x="1236" y="2060"/>
                  <a:pt x="1236" y="2074"/>
                  <a:pt x="1240" y="2082"/>
                </a:cubicBezTo>
                <a:cubicBezTo>
                  <a:pt x="1236" y="2082"/>
                  <a:pt x="1236" y="2087"/>
                  <a:pt x="1231" y="2087"/>
                </a:cubicBezTo>
                <a:cubicBezTo>
                  <a:pt x="1231" y="2074"/>
                  <a:pt x="1231" y="2060"/>
                  <a:pt x="1231" y="2052"/>
                </a:cubicBezTo>
                <a:close/>
                <a:moveTo>
                  <a:pt x="1328" y="2078"/>
                </a:moveTo>
                <a:lnTo>
                  <a:pt x="1328" y="2078"/>
                </a:lnTo>
                <a:cubicBezTo>
                  <a:pt x="1319" y="2083"/>
                  <a:pt x="1311" y="2087"/>
                  <a:pt x="1302" y="2091"/>
                </a:cubicBezTo>
                <a:cubicBezTo>
                  <a:pt x="1302" y="2091"/>
                  <a:pt x="1302" y="2087"/>
                  <a:pt x="1302" y="2087"/>
                </a:cubicBezTo>
                <a:cubicBezTo>
                  <a:pt x="1311" y="2087"/>
                  <a:pt x="1319" y="2083"/>
                  <a:pt x="1328" y="2078"/>
                </a:cubicBezTo>
                <a:close/>
                <a:moveTo>
                  <a:pt x="1244" y="2109"/>
                </a:moveTo>
                <a:lnTo>
                  <a:pt x="1244" y="2118"/>
                </a:lnTo>
                <a:cubicBezTo>
                  <a:pt x="1240" y="2118"/>
                  <a:pt x="1240" y="2122"/>
                  <a:pt x="1236" y="2122"/>
                </a:cubicBezTo>
                <a:cubicBezTo>
                  <a:pt x="1236" y="2118"/>
                  <a:pt x="1236" y="2118"/>
                  <a:pt x="1236" y="2113"/>
                </a:cubicBezTo>
                <a:cubicBezTo>
                  <a:pt x="1236" y="2113"/>
                  <a:pt x="1240" y="2109"/>
                  <a:pt x="1244" y="2109"/>
                </a:cubicBezTo>
                <a:close/>
                <a:moveTo>
                  <a:pt x="1416" y="2087"/>
                </a:moveTo>
                <a:cubicBezTo>
                  <a:pt x="1399" y="2100"/>
                  <a:pt x="1381" y="2113"/>
                  <a:pt x="1364" y="2122"/>
                </a:cubicBezTo>
                <a:cubicBezTo>
                  <a:pt x="1381" y="2109"/>
                  <a:pt x="1399" y="2100"/>
                  <a:pt x="1416" y="2087"/>
                </a:cubicBezTo>
                <a:close/>
                <a:moveTo>
                  <a:pt x="1161" y="2007"/>
                </a:moveTo>
                <a:cubicBezTo>
                  <a:pt x="1165" y="2025"/>
                  <a:pt x="1174" y="2069"/>
                  <a:pt x="1183" y="2113"/>
                </a:cubicBezTo>
                <a:cubicBezTo>
                  <a:pt x="1174" y="2122"/>
                  <a:pt x="1165" y="2127"/>
                  <a:pt x="1156" y="2135"/>
                </a:cubicBezTo>
                <a:cubicBezTo>
                  <a:pt x="1152" y="2091"/>
                  <a:pt x="1156" y="2047"/>
                  <a:pt x="1161" y="2007"/>
                </a:cubicBezTo>
                <a:close/>
                <a:moveTo>
                  <a:pt x="1134" y="2149"/>
                </a:moveTo>
                <a:cubicBezTo>
                  <a:pt x="1130" y="2153"/>
                  <a:pt x="1125" y="2153"/>
                  <a:pt x="1125" y="2157"/>
                </a:cubicBezTo>
                <a:lnTo>
                  <a:pt x="1134" y="2149"/>
                </a:lnTo>
                <a:close/>
                <a:moveTo>
                  <a:pt x="1187" y="2131"/>
                </a:moveTo>
                <a:cubicBezTo>
                  <a:pt x="1192" y="2135"/>
                  <a:pt x="1192" y="2140"/>
                  <a:pt x="1192" y="2144"/>
                </a:cubicBezTo>
                <a:cubicBezTo>
                  <a:pt x="1178" y="2149"/>
                  <a:pt x="1169" y="2157"/>
                  <a:pt x="1156" y="2166"/>
                </a:cubicBezTo>
                <a:cubicBezTo>
                  <a:pt x="1156" y="2157"/>
                  <a:pt x="1156" y="2149"/>
                  <a:pt x="1156" y="2144"/>
                </a:cubicBezTo>
                <a:cubicBezTo>
                  <a:pt x="1165" y="2140"/>
                  <a:pt x="1178" y="2135"/>
                  <a:pt x="1187" y="2131"/>
                </a:cubicBezTo>
                <a:close/>
                <a:moveTo>
                  <a:pt x="1059" y="1818"/>
                </a:moveTo>
                <a:lnTo>
                  <a:pt x="1059" y="1818"/>
                </a:lnTo>
                <a:cubicBezTo>
                  <a:pt x="1050" y="1928"/>
                  <a:pt x="1086" y="2069"/>
                  <a:pt x="1094" y="2144"/>
                </a:cubicBezTo>
                <a:cubicBezTo>
                  <a:pt x="1090" y="2069"/>
                  <a:pt x="1090" y="1994"/>
                  <a:pt x="1103" y="1910"/>
                </a:cubicBezTo>
                <a:cubicBezTo>
                  <a:pt x="1108" y="1981"/>
                  <a:pt x="1121" y="2078"/>
                  <a:pt x="1134" y="2149"/>
                </a:cubicBezTo>
                <a:cubicBezTo>
                  <a:pt x="1139" y="2157"/>
                  <a:pt x="1139" y="2166"/>
                  <a:pt x="1139" y="2171"/>
                </a:cubicBezTo>
                <a:cubicBezTo>
                  <a:pt x="1103" y="2193"/>
                  <a:pt x="1064" y="2219"/>
                  <a:pt x="1028" y="2246"/>
                </a:cubicBezTo>
                <a:cubicBezTo>
                  <a:pt x="1019" y="2096"/>
                  <a:pt x="1037" y="1875"/>
                  <a:pt x="1059" y="1818"/>
                </a:cubicBezTo>
                <a:close/>
                <a:moveTo>
                  <a:pt x="1068" y="2268"/>
                </a:moveTo>
                <a:cubicBezTo>
                  <a:pt x="1059" y="2272"/>
                  <a:pt x="1046" y="2281"/>
                  <a:pt x="1033" y="2290"/>
                </a:cubicBezTo>
                <a:cubicBezTo>
                  <a:pt x="1033" y="2285"/>
                  <a:pt x="1033" y="2285"/>
                  <a:pt x="1033" y="2281"/>
                </a:cubicBezTo>
                <a:cubicBezTo>
                  <a:pt x="1046" y="2277"/>
                  <a:pt x="1055" y="2272"/>
                  <a:pt x="1068" y="2268"/>
                </a:cubicBezTo>
                <a:close/>
                <a:moveTo>
                  <a:pt x="2736" y="2365"/>
                </a:moveTo>
                <a:cubicBezTo>
                  <a:pt x="2736" y="2365"/>
                  <a:pt x="2740" y="2369"/>
                  <a:pt x="2740" y="2374"/>
                </a:cubicBezTo>
                <a:cubicBezTo>
                  <a:pt x="2736" y="2369"/>
                  <a:pt x="2736" y="2365"/>
                  <a:pt x="2736" y="2365"/>
                </a:cubicBezTo>
                <a:close/>
                <a:moveTo>
                  <a:pt x="2224" y="2387"/>
                </a:moveTo>
                <a:cubicBezTo>
                  <a:pt x="2224" y="2396"/>
                  <a:pt x="2224" y="2404"/>
                  <a:pt x="2224" y="2409"/>
                </a:cubicBezTo>
                <a:lnTo>
                  <a:pt x="2219" y="2418"/>
                </a:lnTo>
                <a:cubicBezTo>
                  <a:pt x="2215" y="2413"/>
                  <a:pt x="2215" y="2404"/>
                  <a:pt x="2211" y="2400"/>
                </a:cubicBezTo>
                <a:cubicBezTo>
                  <a:pt x="2215" y="2396"/>
                  <a:pt x="2219" y="2391"/>
                  <a:pt x="2224" y="2387"/>
                </a:cubicBezTo>
                <a:close/>
                <a:moveTo>
                  <a:pt x="1637" y="2369"/>
                </a:moveTo>
                <a:cubicBezTo>
                  <a:pt x="1637" y="2369"/>
                  <a:pt x="1637" y="2374"/>
                  <a:pt x="1637" y="2374"/>
                </a:cubicBezTo>
                <a:cubicBezTo>
                  <a:pt x="1628" y="2387"/>
                  <a:pt x="1615" y="2404"/>
                  <a:pt x="1602" y="2422"/>
                </a:cubicBezTo>
                <a:lnTo>
                  <a:pt x="1606" y="2400"/>
                </a:lnTo>
                <a:cubicBezTo>
                  <a:pt x="1619" y="2391"/>
                  <a:pt x="1628" y="2378"/>
                  <a:pt x="1637" y="2369"/>
                </a:cubicBezTo>
                <a:close/>
                <a:moveTo>
                  <a:pt x="3000" y="2409"/>
                </a:moveTo>
                <a:cubicBezTo>
                  <a:pt x="2991" y="2422"/>
                  <a:pt x="2983" y="2431"/>
                  <a:pt x="2974" y="2444"/>
                </a:cubicBezTo>
                <a:cubicBezTo>
                  <a:pt x="2974" y="2440"/>
                  <a:pt x="2969" y="2440"/>
                  <a:pt x="2969" y="2435"/>
                </a:cubicBezTo>
                <a:cubicBezTo>
                  <a:pt x="2978" y="2427"/>
                  <a:pt x="2987" y="2418"/>
                  <a:pt x="3000" y="2409"/>
                </a:cubicBezTo>
                <a:close/>
                <a:moveTo>
                  <a:pt x="3097" y="2378"/>
                </a:moveTo>
                <a:cubicBezTo>
                  <a:pt x="3089" y="2400"/>
                  <a:pt x="3053" y="2449"/>
                  <a:pt x="3014" y="2502"/>
                </a:cubicBezTo>
                <a:cubicBezTo>
                  <a:pt x="3009" y="2493"/>
                  <a:pt x="3005" y="2484"/>
                  <a:pt x="2996" y="2475"/>
                </a:cubicBezTo>
                <a:cubicBezTo>
                  <a:pt x="3031" y="2444"/>
                  <a:pt x="3071" y="2409"/>
                  <a:pt x="3097" y="2378"/>
                </a:cubicBezTo>
                <a:close/>
                <a:moveTo>
                  <a:pt x="1540" y="2484"/>
                </a:moveTo>
                <a:cubicBezTo>
                  <a:pt x="1540" y="2496"/>
                  <a:pt x="1540" y="2507"/>
                  <a:pt x="1540" y="2519"/>
                </a:cubicBezTo>
                <a:cubicBezTo>
                  <a:pt x="1540" y="2519"/>
                  <a:pt x="1536" y="2524"/>
                  <a:pt x="1536" y="2528"/>
                </a:cubicBezTo>
                <a:cubicBezTo>
                  <a:pt x="1536" y="2515"/>
                  <a:pt x="1536" y="2497"/>
                  <a:pt x="1540" y="2484"/>
                </a:cubicBezTo>
                <a:close/>
                <a:moveTo>
                  <a:pt x="2974" y="2488"/>
                </a:moveTo>
                <a:cubicBezTo>
                  <a:pt x="2983" y="2502"/>
                  <a:pt x="2991" y="2510"/>
                  <a:pt x="3000" y="2519"/>
                </a:cubicBezTo>
                <a:cubicBezTo>
                  <a:pt x="2996" y="2524"/>
                  <a:pt x="2991" y="2532"/>
                  <a:pt x="2987" y="2537"/>
                </a:cubicBezTo>
                <a:cubicBezTo>
                  <a:pt x="2983" y="2524"/>
                  <a:pt x="2974" y="2506"/>
                  <a:pt x="2969" y="2493"/>
                </a:cubicBezTo>
                <a:cubicBezTo>
                  <a:pt x="2969" y="2493"/>
                  <a:pt x="2969" y="2493"/>
                  <a:pt x="2974" y="2488"/>
                </a:cubicBezTo>
                <a:close/>
                <a:moveTo>
                  <a:pt x="2189" y="2510"/>
                </a:moveTo>
                <a:cubicBezTo>
                  <a:pt x="2193" y="2515"/>
                  <a:pt x="2197" y="2524"/>
                  <a:pt x="2206" y="2528"/>
                </a:cubicBezTo>
                <a:cubicBezTo>
                  <a:pt x="2202" y="2537"/>
                  <a:pt x="2197" y="2546"/>
                  <a:pt x="2189" y="2550"/>
                </a:cubicBezTo>
                <a:cubicBezTo>
                  <a:pt x="2189" y="2550"/>
                  <a:pt x="2189" y="2550"/>
                  <a:pt x="2189" y="2546"/>
                </a:cubicBezTo>
                <a:lnTo>
                  <a:pt x="2189" y="2510"/>
                </a:lnTo>
                <a:close/>
                <a:moveTo>
                  <a:pt x="2158" y="2563"/>
                </a:moveTo>
                <a:cubicBezTo>
                  <a:pt x="2158" y="2563"/>
                  <a:pt x="2158" y="2568"/>
                  <a:pt x="2158" y="2568"/>
                </a:cubicBezTo>
                <a:cubicBezTo>
                  <a:pt x="2162" y="2577"/>
                  <a:pt x="2162" y="2585"/>
                  <a:pt x="2162" y="2594"/>
                </a:cubicBezTo>
                <a:cubicBezTo>
                  <a:pt x="2162" y="2599"/>
                  <a:pt x="2162" y="2603"/>
                  <a:pt x="2158" y="2607"/>
                </a:cubicBezTo>
                <a:cubicBezTo>
                  <a:pt x="2158" y="2594"/>
                  <a:pt x="2158" y="2581"/>
                  <a:pt x="2153" y="2563"/>
                </a:cubicBezTo>
                <a:close/>
                <a:moveTo>
                  <a:pt x="3128" y="2444"/>
                </a:moveTo>
                <a:lnTo>
                  <a:pt x="3128" y="2444"/>
                </a:lnTo>
                <a:cubicBezTo>
                  <a:pt x="3102" y="2515"/>
                  <a:pt x="3062" y="2581"/>
                  <a:pt x="3027" y="2629"/>
                </a:cubicBezTo>
                <a:cubicBezTo>
                  <a:pt x="3018" y="2612"/>
                  <a:pt x="3014" y="2590"/>
                  <a:pt x="3005" y="2572"/>
                </a:cubicBezTo>
                <a:cubicBezTo>
                  <a:pt x="3014" y="2563"/>
                  <a:pt x="3018" y="2554"/>
                  <a:pt x="3027" y="2546"/>
                </a:cubicBezTo>
                <a:cubicBezTo>
                  <a:pt x="3031" y="2550"/>
                  <a:pt x="3036" y="2550"/>
                  <a:pt x="3040" y="2554"/>
                </a:cubicBezTo>
                <a:cubicBezTo>
                  <a:pt x="3040" y="2550"/>
                  <a:pt x="3036" y="2546"/>
                  <a:pt x="3036" y="2541"/>
                </a:cubicBezTo>
                <a:cubicBezTo>
                  <a:pt x="3062" y="2510"/>
                  <a:pt x="3093" y="2479"/>
                  <a:pt x="3128" y="2444"/>
                </a:cubicBezTo>
                <a:close/>
                <a:moveTo>
                  <a:pt x="1527" y="2630"/>
                </a:moveTo>
                <a:cubicBezTo>
                  <a:pt x="1522" y="2634"/>
                  <a:pt x="1522" y="2638"/>
                  <a:pt x="1518" y="2647"/>
                </a:cubicBezTo>
                <a:cubicBezTo>
                  <a:pt x="1518" y="2643"/>
                  <a:pt x="1518" y="2643"/>
                  <a:pt x="1518" y="2638"/>
                </a:cubicBezTo>
                <a:cubicBezTo>
                  <a:pt x="1522" y="2638"/>
                  <a:pt x="1522" y="2634"/>
                  <a:pt x="1527" y="2630"/>
                </a:cubicBezTo>
                <a:close/>
                <a:moveTo>
                  <a:pt x="2193" y="2634"/>
                </a:moveTo>
                <a:cubicBezTo>
                  <a:pt x="2193" y="2634"/>
                  <a:pt x="2193" y="2638"/>
                  <a:pt x="2193" y="2643"/>
                </a:cubicBezTo>
                <a:cubicBezTo>
                  <a:pt x="2193" y="2643"/>
                  <a:pt x="2189" y="2647"/>
                  <a:pt x="2189" y="2647"/>
                </a:cubicBezTo>
                <a:lnTo>
                  <a:pt x="2189" y="2638"/>
                </a:lnTo>
                <a:cubicBezTo>
                  <a:pt x="2189" y="2634"/>
                  <a:pt x="2193" y="2634"/>
                  <a:pt x="2193" y="2634"/>
                </a:cubicBezTo>
                <a:close/>
                <a:moveTo>
                  <a:pt x="1769" y="2643"/>
                </a:moveTo>
                <a:cubicBezTo>
                  <a:pt x="1769" y="2647"/>
                  <a:pt x="1769" y="2647"/>
                  <a:pt x="1765" y="2652"/>
                </a:cubicBezTo>
                <a:cubicBezTo>
                  <a:pt x="1765" y="2647"/>
                  <a:pt x="1765" y="2647"/>
                  <a:pt x="1765" y="2643"/>
                </a:cubicBezTo>
                <a:close/>
                <a:moveTo>
                  <a:pt x="2061" y="2625"/>
                </a:moveTo>
                <a:lnTo>
                  <a:pt x="2074" y="2647"/>
                </a:lnTo>
                <a:cubicBezTo>
                  <a:pt x="2074" y="2652"/>
                  <a:pt x="2074" y="2660"/>
                  <a:pt x="2074" y="2669"/>
                </a:cubicBezTo>
                <a:cubicBezTo>
                  <a:pt x="2069" y="2656"/>
                  <a:pt x="2065" y="2647"/>
                  <a:pt x="2061" y="2638"/>
                </a:cubicBezTo>
                <a:cubicBezTo>
                  <a:pt x="2061" y="2634"/>
                  <a:pt x="2061" y="2629"/>
                  <a:pt x="2061" y="2625"/>
                </a:cubicBezTo>
                <a:close/>
                <a:moveTo>
                  <a:pt x="2114" y="2621"/>
                </a:moveTo>
                <a:cubicBezTo>
                  <a:pt x="2118" y="2634"/>
                  <a:pt x="2122" y="2652"/>
                  <a:pt x="2122" y="2665"/>
                </a:cubicBezTo>
                <a:cubicBezTo>
                  <a:pt x="2122" y="2669"/>
                  <a:pt x="2122" y="2669"/>
                  <a:pt x="2122" y="2669"/>
                </a:cubicBezTo>
                <a:cubicBezTo>
                  <a:pt x="2118" y="2656"/>
                  <a:pt x="2114" y="2647"/>
                  <a:pt x="2109" y="2638"/>
                </a:cubicBezTo>
                <a:cubicBezTo>
                  <a:pt x="2114" y="2629"/>
                  <a:pt x="2114" y="2625"/>
                  <a:pt x="2114" y="2621"/>
                </a:cubicBezTo>
                <a:close/>
                <a:moveTo>
                  <a:pt x="2967" y="2619"/>
                </a:moveTo>
                <a:cubicBezTo>
                  <a:pt x="2976" y="2628"/>
                  <a:pt x="2988" y="2645"/>
                  <a:pt x="3000" y="2665"/>
                </a:cubicBezTo>
                <a:cubicBezTo>
                  <a:pt x="3000" y="2669"/>
                  <a:pt x="2996" y="2669"/>
                  <a:pt x="2996" y="2674"/>
                </a:cubicBezTo>
                <a:cubicBezTo>
                  <a:pt x="2988" y="2649"/>
                  <a:pt x="2979" y="2632"/>
                  <a:pt x="2967" y="2619"/>
                </a:cubicBezTo>
                <a:close/>
                <a:moveTo>
                  <a:pt x="2003" y="2652"/>
                </a:moveTo>
                <a:cubicBezTo>
                  <a:pt x="2003" y="2652"/>
                  <a:pt x="2008" y="2656"/>
                  <a:pt x="2008" y="2660"/>
                </a:cubicBezTo>
                <a:cubicBezTo>
                  <a:pt x="2008" y="2669"/>
                  <a:pt x="2008" y="2678"/>
                  <a:pt x="2008" y="2687"/>
                </a:cubicBezTo>
                <a:cubicBezTo>
                  <a:pt x="2003" y="2678"/>
                  <a:pt x="2003" y="2669"/>
                  <a:pt x="1999" y="2665"/>
                </a:cubicBezTo>
                <a:cubicBezTo>
                  <a:pt x="1999" y="2660"/>
                  <a:pt x="2003" y="2656"/>
                  <a:pt x="2003" y="2652"/>
                </a:cubicBezTo>
                <a:close/>
                <a:moveTo>
                  <a:pt x="2171" y="2656"/>
                </a:moveTo>
                <a:cubicBezTo>
                  <a:pt x="2171" y="2660"/>
                  <a:pt x="2171" y="2669"/>
                  <a:pt x="2171" y="2674"/>
                </a:cubicBezTo>
                <a:cubicBezTo>
                  <a:pt x="2162" y="2687"/>
                  <a:pt x="2158" y="2696"/>
                  <a:pt x="2149" y="2704"/>
                </a:cubicBezTo>
                <a:cubicBezTo>
                  <a:pt x="2153" y="2696"/>
                  <a:pt x="2153" y="2682"/>
                  <a:pt x="2158" y="2669"/>
                </a:cubicBezTo>
                <a:cubicBezTo>
                  <a:pt x="2162" y="2665"/>
                  <a:pt x="2167" y="2660"/>
                  <a:pt x="2171" y="2656"/>
                </a:cubicBezTo>
                <a:close/>
                <a:moveTo>
                  <a:pt x="1787" y="2682"/>
                </a:moveTo>
                <a:cubicBezTo>
                  <a:pt x="1787" y="2687"/>
                  <a:pt x="1792" y="2691"/>
                  <a:pt x="1792" y="2696"/>
                </a:cubicBezTo>
                <a:cubicBezTo>
                  <a:pt x="1787" y="2704"/>
                  <a:pt x="1783" y="2709"/>
                  <a:pt x="1774" y="2718"/>
                </a:cubicBezTo>
                <a:cubicBezTo>
                  <a:pt x="1774" y="2709"/>
                  <a:pt x="1769" y="2704"/>
                  <a:pt x="1769" y="2696"/>
                </a:cubicBezTo>
                <a:cubicBezTo>
                  <a:pt x="1774" y="2691"/>
                  <a:pt x="1783" y="2687"/>
                  <a:pt x="1787" y="2682"/>
                </a:cubicBezTo>
                <a:close/>
                <a:moveTo>
                  <a:pt x="2100" y="2696"/>
                </a:moveTo>
                <a:cubicBezTo>
                  <a:pt x="2100" y="2700"/>
                  <a:pt x="2105" y="2704"/>
                  <a:pt x="2105" y="2704"/>
                </a:cubicBezTo>
                <a:cubicBezTo>
                  <a:pt x="2100" y="2713"/>
                  <a:pt x="2096" y="2722"/>
                  <a:pt x="2096" y="2727"/>
                </a:cubicBezTo>
                <a:lnTo>
                  <a:pt x="2092" y="2718"/>
                </a:lnTo>
                <a:lnTo>
                  <a:pt x="2100" y="2696"/>
                </a:lnTo>
                <a:close/>
                <a:moveTo>
                  <a:pt x="1655" y="2638"/>
                </a:moveTo>
                <a:cubicBezTo>
                  <a:pt x="1664" y="2674"/>
                  <a:pt x="1672" y="2713"/>
                  <a:pt x="1686" y="2757"/>
                </a:cubicBezTo>
                <a:cubicBezTo>
                  <a:pt x="1681" y="2762"/>
                  <a:pt x="1681" y="2766"/>
                  <a:pt x="1677" y="2771"/>
                </a:cubicBezTo>
                <a:cubicBezTo>
                  <a:pt x="1668" y="2727"/>
                  <a:pt x="1659" y="2682"/>
                  <a:pt x="1655" y="2638"/>
                </a:cubicBezTo>
                <a:close/>
                <a:moveTo>
                  <a:pt x="2171" y="2722"/>
                </a:moveTo>
                <a:lnTo>
                  <a:pt x="2171" y="2735"/>
                </a:lnTo>
                <a:cubicBezTo>
                  <a:pt x="2171" y="2744"/>
                  <a:pt x="2167" y="2753"/>
                  <a:pt x="2167" y="2762"/>
                </a:cubicBezTo>
                <a:cubicBezTo>
                  <a:pt x="2167" y="2766"/>
                  <a:pt x="2162" y="2766"/>
                  <a:pt x="2162" y="2771"/>
                </a:cubicBezTo>
                <a:cubicBezTo>
                  <a:pt x="2158" y="2762"/>
                  <a:pt x="2158" y="2753"/>
                  <a:pt x="2153" y="2744"/>
                </a:cubicBezTo>
                <a:cubicBezTo>
                  <a:pt x="2158" y="2735"/>
                  <a:pt x="2167" y="2731"/>
                  <a:pt x="2171" y="2722"/>
                </a:cubicBezTo>
                <a:close/>
                <a:moveTo>
                  <a:pt x="2114" y="2722"/>
                </a:moveTo>
                <a:cubicBezTo>
                  <a:pt x="2118" y="2727"/>
                  <a:pt x="2122" y="2735"/>
                  <a:pt x="2122" y="2740"/>
                </a:cubicBezTo>
                <a:cubicBezTo>
                  <a:pt x="2122" y="2749"/>
                  <a:pt x="2122" y="2753"/>
                  <a:pt x="2122" y="2757"/>
                </a:cubicBezTo>
                <a:cubicBezTo>
                  <a:pt x="2118" y="2766"/>
                  <a:pt x="2114" y="2775"/>
                  <a:pt x="2114" y="2779"/>
                </a:cubicBezTo>
                <a:cubicBezTo>
                  <a:pt x="2109" y="2766"/>
                  <a:pt x="2105" y="2753"/>
                  <a:pt x="2100" y="2740"/>
                </a:cubicBezTo>
                <a:cubicBezTo>
                  <a:pt x="2105" y="2735"/>
                  <a:pt x="2109" y="2727"/>
                  <a:pt x="2114" y="2722"/>
                </a:cubicBezTo>
                <a:close/>
                <a:moveTo>
                  <a:pt x="1690" y="2771"/>
                </a:moveTo>
                <a:cubicBezTo>
                  <a:pt x="1694" y="2788"/>
                  <a:pt x="1699" y="2802"/>
                  <a:pt x="1699" y="2815"/>
                </a:cubicBezTo>
                <a:cubicBezTo>
                  <a:pt x="1699" y="2819"/>
                  <a:pt x="1694" y="2824"/>
                  <a:pt x="1690" y="2828"/>
                </a:cubicBezTo>
                <a:cubicBezTo>
                  <a:pt x="1686" y="2815"/>
                  <a:pt x="1681" y="2797"/>
                  <a:pt x="1681" y="2784"/>
                </a:cubicBezTo>
                <a:lnTo>
                  <a:pt x="1690" y="2771"/>
                </a:lnTo>
                <a:close/>
                <a:moveTo>
                  <a:pt x="2136" y="2766"/>
                </a:moveTo>
                <a:cubicBezTo>
                  <a:pt x="2140" y="2775"/>
                  <a:pt x="2144" y="2779"/>
                  <a:pt x="2149" y="2788"/>
                </a:cubicBezTo>
                <a:cubicBezTo>
                  <a:pt x="2140" y="2806"/>
                  <a:pt x="2131" y="2819"/>
                  <a:pt x="2122" y="2837"/>
                </a:cubicBezTo>
                <a:cubicBezTo>
                  <a:pt x="2122" y="2824"/>
                  <a:pt x="2118" y="2810"/>
                  <a:pt x="2114" y="2802"/>
                </a:cubicBezTo>
                <a:cubicBezTo>
                  <a:pt x="2118" y="2797"/>
                  <a:pt x="2122" y="2793"/>
                  <a:pt x="2122" y="2788"/>
                </a:cubicBezTo>
                <a:cubicBezTo>
                  <a:pt x="2122" y="2788"/>
                  <a:pt x="2122" y="2793"/>
                  <a:pt x="2122" y="2793"/>
                </a:cubicBezTo>
                <a:cubicBezTo>
                  <a:pt x="2127" y="2788"/>
                  <a:pt x="2131" y="2779"/>
                  <a:pt x="2131" y="2775"/>
                </a:cubicBezTo>
                <a:cubicBezTo>
                  <a:pt x="2136" y="2771"/>
                  <a:pt x="2136" y="2771"/>
                  <a:pt x="2136" y="2766"/>
                </a:cubicBezTo>
                <a:close/>
                <a:moveTo>
                  <a:pt x="1977" y="2718"/>
                </a:moveTo>
                <a:cubicBezTo>
                  <a:pt x="1986" y="2740"/>
                  <a:pt x="1994" y="2757"/>
                  <a:pt x="1999" y="2779"/>
                </a:cubicBezTo>
                <a:cubicBezTo>
                  <a:pt x="1994" y="2802"/>
                  <a:pt x="1990" y="2828"/>
                  <a:pt x="1981" y="2850"/>
                </a:cubicBezTo>
                <a:cubicBezTo>
                  <a:pt x="1972" y="2824"/>
                  <a:pt x="1968" y="2797"/>
                  <a:pt x="1959" y="2766"/>
                </a:cubicBezTo>
                <a:cubicBezTo>
                  <a:pt x="1968" y="2753"/>
                  <a:pt x="1972" y="2735"/>
                  <a:pt x="1977" y="2718"/>
                </a:cubicBezTo>
                <a:close/>
                <a:moveTo>
                  <a:pt x="1703" y="2828"/>
                </a:moveTo>
                <a:cubicBezTo>
                  <a:pt x="1708" y="2837"/>
                  <a:pt x="1712" y="2846"/>
                  <a:pt x="1712" y="2854"/>
                </a:cubicBezTo>
                <a:cubicBezTo>
                  <a:pt x="1708" y="2863"/>
                  <a:pt x="1703" y="2868"/>
                  <a:pt x="1699" y="2872"/>
                </a:cubicBezTo>
                <a:cubicBezTo>
                  <a:pt x="1699" y="2863"/>
                  <a:pt x="1694" y="2850"/>
                  <a:pt x="1690" y="2841"/>
                </a:cubicBezTo>
                <a:cubicBezTo>
                  <a:pt x="1694" y="2837"/>
                  <a:pt x="1699" y="2832"/>
                  <a:pt x="1703" y="2828"/>
                </a:cubicBezTo>
                <a:close/>
                <a:moveTo>
                  <a:pt x="1721" y="2877"/>
                </a:moveTo>
                <a:cubicBezTo>
                  <a:pt x="1721" y="2881"/>
                  <a:pt x="1721" y="2890"/>
                  <a:pt x="1721" y="2894"/>
                </a:cubicBezTo>
                <a:cubicBezTo>
                  <a:pt x="1717" y="2899"/>
                  <a:pt x="1712" y="2903"/>
                  <a:pt x="1708" y="2907"/>
                </a:cubicBezTo>
                <a:cubicBezTo>
                  <a:pt x="1708" y="2903"/>
                  <a:pt x="1703" y="2899"/>
                  <a:pt x="1703" y="2890"/>
                </a:cubicBezTo>
                <a:cubicBezTo>
                  <a:pt x="1708" y="2885"/>
                  <a:pt x="1712" y="2881"/>
                  <a:pt x="1721" y="2877"/>
                </a:cubicBezTo>
                <a:close/>
                <a:moveTo>
                  <a:pt x="1655" y="2788"/>
                </a:moveTo>
                <a:lnTo>
                  <a:pt x="1655" y="2788"/>
                </a:lnTo>
                <a:cubicBezTo>
                  <a:pt x="1659" y="2819"/>
                  <a:pt x="1668" y="2863"/>
                  <a:pt x="1677" y="2907"/>
                </a:cubicBezTo>
                <a:cubicBezTo>
                  <a:pt x="1677" y="2912"/>
                  <a:pt x="1672" y="2916"/>
                  <a:pt x="1672" y="2921"/>
                </a:cubicBezTo>
                <a:cubicBezTo>
                  <a:pt x="1677" y="2916"/>
                  <a:pt x="1677" y="2916"/>
                  <a:pt x="1681" y="2912"/>
                </a:cubicBezTo>
                <a:cubicBezTo>
                  <a:pt x="1681" y="2921"/>
                  <a:pt x="1686" y="2925"/>
                  <a:pt x="1686" y="2934"/>
                </a:cubicBezTo>
                <a:cubicBezTo>
                  <a:pt x="1681" y="2938"/>
                  <a:pt x="1677" y="2943"/>
                  <a:pt x="1672" y="2947"/>
                </a:cubicBezTo>
                <a:cubicBezTo>
                  <a:pt x="1664" y="2868"/>
                  <a:pt x="1655" y="2802"/>
                  <a:pt x="1655" y="2788"/>
                </a:cubicBezTo>
                <a:close/>
                <a:moveTo>
                  <a:pt x="1858" y="2903"/>
                </a:moveTo>
                <a:cubicBezTo>
                  <a:pt x="1853" y="2925"/>
                  <a:pt x="1849" y="2947"/>
                  <a:pt x="1844" y="2969"/>
                </a:cubicBezTo>
                <a:cubicBezTo>
                  <a:pt x="1840" y="2960"/>
                  <a:pt x="1840" y="2951"/>
                  <a:pt x="1836" y="2943"/>
                </a:cubicBezTo>
                <a:cubicBezTo>
                  <a:pt x="1844" y="2929"/>
                  <a:pt x="1849" y="2916"/>
                  <a:pt x="1858" y="2903"/>
                </a:cubicBezTo>
                <a:close/>
                <a:moveTo>
                  <a:pt x="1615" y="2912"/>
                </a:moveTo>
                <a:lnTo>
                  <a:pt x="1615" y="2912"/>
                </a:lnTo>
                <a:cubicBezTo>
                  <a:pt x="1619" y="2943"/>
                  <a:pt x="1624" y="2969"/>
                  <a:pt x="1628" y="2991"/>
                </a:cubicBezTo>
                <a:cubicBezTo>
                  <a:pt x="1628" y="2996"/>
                  <a:pt x="1628" y="2996"/>
                  <a:pt x="1624" y="2996"/>
                </a:cubicBezTo>
                <a:cubicBezTo>
                  <a:pt x="1619" y="2960"/>
                  <a:pt x="1615" y="2929"/>
                  <a:pt x="1615" y="2912"/>
                </a:cubicBezTo>
                <a:close/>
                <a:moveTo>
                  <a:pt x="2444" y="2872"/>
                </a:moveTo>
                <a:cubicBezTo>
                  <a:pt x="2414" y="2907"/>
                  <a:pt x="2383" y="2956"/>
                  <a:pt x="2347" y="3004"/>
                </a:cubicBezTo>
                <a:cubicBezTo>
                  <a:pt x="2352" y="2996"/>
                  <a:pt x="2352" y="2982"/>
                  <a:pt x="2356" y="2969"/>
                </a:cubicBezTo>
                <a:cubicBezTo>
                  <a:pt x="2387" y="2934"/>
                  <a:pt x="2414" y="2903"/>
                  <a:pt x="2444" y="2872"/>
                </a:cubicBezTo>
                <a:close/>
                <a:moveTo>
                  <a:pt x="1575" y="2881"/>
                </a:moveTo>
                <a:lnTo>
                  <a:pt x="1575" y="2881"/>
                </a:lnTo>
                <a:cubicBezTo>
                  <a:pt x="1584" y="2921"/>
                  <a:pt x="1593" y="2969"/>
                  <a:pt x="1602" y="3022"/>
                </a:cubicBezTo>
                <a:lnTo>
                  <a:pt x="1589" y="3035"/>
                </a:lnTo>
                <a:cubicBezTo>
                  <a:pt x="1580" y="2978"/>
                  <a:pt x="1575" y="2921"/>
                  <a:pt x="1575" y="2881"/>
                </a:cubicBezTo>
                <a:close/>
                <a:moveTo>
                  <a:pt x="1606" y="3044"/>
                </a:moveTo>
                <a:cubicBezTo>
                  <a:pt x="1606" y="3049"/>
                  <a:pt x="1606" y="3049"/>
                  <a:pt x="1606" y="3053"/>
                </a:cubicBezTo>
                <a:cubicBezTo>
                  <a:pt x="1602" y="3057"/>
                  <a:pt x="1597" y="3062"/>
                  <a:pt x="1593" y="3066"/>
                </a:cubicBezTo>
                <a:lnTo>
                  <a:pt x="1593" y="3057"/>
                </a:lnTo>
                <a:cubicBezTo>
                  <a:pt x="1597" y="3053"/>
                  <a:pt x="1602" y="3049"/>
                  <a:pt x="1606" y="3044"/>
                </a:cubicBezTo>
                <a:close/>
                <a:moveTo>
                  <a:pt x="1818" y="2987"/>
                </a:moveTo>
                <a:cubicBezTo>
                  <a:pt x="1822" y="2996"/>
                  <a:pt x="1827" y="3004"/>
                  <a:pt x="1831" y="3013"/>
                </a:cubicBezTo>
                <a:cubicBezTo>
                  <a:pt x="1822" y="3031"/>
                  <a:pt x="1814" y="3049"/>
                  <a:pt x="1800" y="3071"/>
                </a:cubicBezTo>
                <a:cubicBezTo>
                  <a:pt x="1800" y="3057"/>
                  <a:pt x="1800" y="3040"/>
                  <a:pt x="1800" y="3026"/>
                </a:cubicBezTo>
                <a:cubicBezTo>
                  <a:pt x="1805" y="3013"/>
                  <a:pt x="1809" y="3000"/>
                  <a:pt x="1818" y="2987"/>
                </a:cubicBezTo>
                <a:close/>
                <a:moveTo>
                  <a:pt x="1452" y="3044"/>
                </a:moveTo>
                <a:cubicBezTo>
                  <a:pt x="1449" y="3054"/>
                  <a:pt x="1446" y="3064"/>
                  <a:pt x="1444" y="3074"/>
                </a:cubicBezTo>
                <a:lnTo>
                  <a:pt x="1444" y="3074"/>
                </a:lnTo>
                <a:cubicBezTo>
                  <a:pt x="1445" y="3064"/>
                  <a:pt x="1448" y="3054"/>
                  <a:pt x="1452" y="3044"/>
                </a:cubicBezTo>
                <a:close/>
                <a:moveTo>
                  <a:pt x="1642" y="3044"/>
                </a:moveTo>
                <a:cubicBezTo>
                  <a:pt x="1646" y="3053"/>
                  <a:pt x="1646" y="3062"/>
                  <a:pt x="1650" y="3071"/>
                </a:cubicBezTo>
                <a:cubicBezTo>
                  <a:pt x="1646" y="3075"/>
                  <a:pt x="1642" y="3075"/>
                  <a:pt x="1642" y="3079"/>
                </a:cubicBezTo>
                <a:cubicBezTo>
                  <a:pt x="1637" y="3071"/>
                  <a:pt x="1637" y="3062"/>
                  <a:pt x="1633" y="3049"/>
                </a:cubicBezTo>
                <a:cubicBezTo>
                  <a:pt x="1637" y="3049"/>
                  <a:pt x="1642" y="3044"/>
                  <a:pt x="1642" y="3044"/>
                </a:cubicBezTo>
                <a:close/>
                <a:moveTo>
                  <a:pt x="1549" y="2929"/>
                </a:moveTo>
                <a:cubicBezTo>
                  <a:pt x="1558" y="2978"/>
                  <a:pt x="1562" y="3022"/>
                  <a:pt x="1567" y="3062"/>
                </a:cubicBezTo>
                <a:cubicBezTo>
                  <a:pt x="1558" y="3071"/>
                  <a:pt x="1553" y="3079"/>
                  <a:pt x="1549" y="3088"/>
                </a:cubicBezTo>
                <a:cubicBezTo>
                  <a:pt x="1544" y="3035"/>
                  <a:pt x="1544" y="2982"/>
                  <a:pt x="1549" y="2929"/>
                </a:cubicBezTo>
                <a:close/>
                <a:moveTo>
                  <a:pt x="1611" y="3071"/>
                </a:moveTo>
                <a:cubicBezTo>
                  <a:pt x="1615" y="3084"/>
                  <a:pt x="1615" y="3093"/>
                  <a:pt x="1619" y="3106"/>
                </a:cubicBezTo>
                <a:cubicBezTo>
                  <a:pt x="1615" y="3115"/>
                  <a:pt x="1606" y="3119"/>
                  <a:pt x="1602" y="3128"/>
                </a:cubicBezTo>
                <a:cubicBezTo>
                  <a:pt x="1602" y="3110"/>
                  <a:pt x="1597" y="3097"/>
                  <a:pt x="1597" y="3084"/>
                </a:cubicBezTo>
                <a:cubicBezTo>
                  <a:pt x="1602" y="3079"/>
                  <a:pt x="1606" y="3075"/>
                  <a:pt x="1611" y="3071"/>
                </a:cubicBezTo>
                <a:close/>
                <a:moveTo>
                  <a:pt x="1571" y="3075"/>
                </a:moveTo>
                <a:cubicBezTo>
                  <a:pt x="1571" y="3079"/>
                  <a:pt x="1571" y="3088"/>
                  <a:pt x="1571" y="3093"/>
                </a:cubicBezTo>
                <a:cubicBezTo>
                  <a:pt x="1562" y="3106"/>
                  <a:pt x="1553" y="3119"/>
                  <a:pt x="1549" y="3132"/>
                </a:cubicBezTo>
                <a:cubicBezTo>
                  <a:pt x="1549" y="3119"/>
                  <a:pt x="1549" y="3106"/>
                  <a:pt x="1549" y="3097"/>
                </a:cubicBezTo>
                <a:cubicBezTo>
                  <a:pt x="1553" y="3088"/>
                  <a:pt x="1562" y="3084"/>
                  <a:pt x="1571" y="3075"/>
                </a:cubicBezTo>
                <a:close/>
                <a:moveTo>
                  <a:pt x="1664" y="3110"/>
                </a:moveTo>
                <a:cubicBezTo>
                  <a:pt x="1664" y="3115"/>
                  <a:pt x="1664" y="3119"/>
                  <a:pt x="1668" y="3119"/>
                </a:cubicBezTo>
                <a:cubicBezTo>
                  <a:pt x="1664" y="3124"/>
                  <a:pt x="1655" y="3128"/>
                  <a:pt x="1650" y="3132"/>
                </a:cubicBezTo>
                <a:cubicBezTo>
                  <a:pt x="1650" y="3128"/>
                  <a:pt x="1650" y="3128"/>
                  <a:pt x="1650" y="3124"/>
                </a:cubicBezTo>
                <a:cubicBezTo>
                  <a:pt x="1655" y="3119"/>
                  <a:pt x="1659" y="3115"/>
                  <a:pt x="1664" y="3110"/>
                </a:cubicBezTo>
                <a:close/>
                <a:moveTo>
                  <a:pt x="2352" y="3094"/>
                </a:moveTo>
                <a:lnTo>
                  <a:pt x="2352" y="3094"/>
                </a:lnTo>
                <a:cubicBezTo>
                  <a:pt x="2342" y="3108"/>
                  <a:pt x="2334" y="3119"/>
                  <a:pt x="2324" y="3133"/>
                </a:cubicBezTo>
                <a:lnTo>
                  <a:pt x="2324" y="3133"/>
                </a:lnTo>
                <a:cubicBezTo>
                  <a:pt x="2325" y="3130"/>
                  <a:pt x="2325" y="3127"/>
                  <a:pt x="2325" y="3124"/>
                </a:cubicBezTo>
                <a:cubicBezTo>
                  <a:pt x="2333" y="3112"/>
                  <a:pt x="2344" y="3104"/>
                  <a:pt x="2352" y="3094"/>
                </a:cubicBezTo>
                <a:close/>
                <a:moveTo>
                  <a:pt x="1628" y="3137"/>
                </a:moveTo>
                <a:cubicBezTo>
                  <a:pt x="1628" y="3141"/>
                  <a:pt x="1628" y="3146"/>
                  <a:pt x="1633" y="3154"/>
                </a:cubicBezTo>
                <a:cubicBezTo>
                  <a:pt x="1624" y="3159"/>
                  <a:pt x="1619" y="3163"/>
                  <a:pt x="1611" y="3172"/>
                </a:cubicBezTo>
                <a:cubicBezTo>
                  <a:pt x="1611" y="3168"/>
                  <a:pt x="1611" y="3159"/>
                  <a:pt x="1606" y="3154"/>
                </a:cubicBezTo>
                <a:cubicBezTo>
                  <a:pt x="1615" y="3150"/>
                  <a:pt x="1619" y="3141"/>
                  <a:pt x="1628" y="3137"/>
                </a:cubicBezTo>
                <a:close/>
                <a:moveTo>
                  <a:pt x="1575" y="3106"/>
                </a:moveTo>
                <a:cubicBezTo>
                  <a:pt x="1575" y="3119"/>
                  <a:pt x="1580" y="3137"/>
                  <a:pt x="1584" y="3150"/>
                </a:cubicBezTo>
                <a:cubicBezTo>
                  <a:pt x="1571" y="3168"/>
                  <a:pt x="1562" y="3181"/>
                  <a:pt x="1553" y="3194"/>
                </a:cubicBezTo>
                <a:cubicBezTo>
                  <a:pt x="1549" y="3176"/>
                  <a:pt x="1549" y="3154"/>
                  <a:pt x="1549" y="3137"/>
                </a:cubicBezTo>
                <a:cubicBezTo>
                  <a:pt x="1558" y="3124"/>
                  <a:pt x="1567" y="3115"/>
                  <a:pt x="1575" y="3106"/>
                </a:cubicBezTo>
                <a:close/>
                <a:moveTo>
                  <a:pt x="1624" y="3186"/>
                </a:moveTo>
                <a:cubicBezTo>
                  <a:pt x="1624" y="3190"/>
                  <a:pt x="1619" y="3194"/>
                  <a:pt x="1615" y="3199"/>
                </a:cubicBezTo>
                <a:cubicBezTo>
                  <a:pt x="1615" y="3199"/>
                  <a:pt x="1615" y="3199"/>
                  <a:pt x="1615" y="3194"/>
                </a:cubicBezTo>
                <a:cubicBezTo>
                  <a:pt x="1619" y="3194"/>
                  <a:pt x="1624" y="3190"/>
                  <a:pt x="1624" y="3186"/>
                </a:cubicBezTo>
                <a:close/>
                <a:moveTo>
                  <a:pt x="1589" y="3172"/>
                </a:moveTo>
                <a:lnTo>
                  <a:pt x="1593" y="3190"/>
                </a:lnTo>
                <a:cubicBezTo>
                  <a:pt x="1580" y="3203"/>
                  <a:pt x="1567" y="3216"/>
                  <a:pt x="1553" y="3229"/>
                </a:cubicBezTo>
                <a:cubicBezTo>
                  <a:pt x="1553" y="3225"/>
                  <a:pt x="1553" y="3216"/>
                  <a:pt x="1553" y="3207"/>
                </a:cubicBezTo>
                <a:cubicBezTo>
                  <a:pt x="1567" y="3194"/>
                  <a:pt x="1575" y="3181"/>
                  <a:pt x="1589" y="3172"/>
                </a:cubicBezTo>
                <a:close/>
                <a:moveTo>
                  <a:pt x="1597" y="3207"/>
                </a:moveTo>
                <a:cubicBezTo>
                  <a:pt x="1597" y="3212"/>
                  <a:pt x="1602" y="3216"/>
                  <a:pt x="1602" y="3221"/>
                </a:cubicBezTo>
                <a:cubicBezTo>
                  <a:pt x="1589" y="3238"/>
                  <a:pt x="1575" y="3260"/>
                  <a:pt x="1562" y="3278"/>
                </a:cubicBezTo>
                <a:cubicBezTo>
                  <a:pt x="1558" y="3269"/>
                  <a:pt x="1558" y="3256"/>
                  <a:pt x="1558" y="3247"/>
                </a:cubicBezTo>
                <a:cubicBezTo>
                  <a:pt x="1571" y="3234"/>
                  <a:pt x="1584" y="3221"/>
                  <a:pt x="1597" y="3207"/>
                </a:cubicBezTo>
                <a:close/>
                <a:moveTo>
                  <a:pt x="2444" y="3040"/>
                </a:moveTo>
                <a:lnTo>
                  <a:pt x="2444" y="3040"/>
                </a:lnTo>
                <a:cubicBezTo>
                  <a:pt x="2405" y="3115"/>
                  <a:pt x="2339" y="3212"/>
                  <a:pt x="2290" y="3300"/>
                </a:cubicBezTo>
                <a:cubicBezTo>
                  <a:pt x="2299" y="3260"/>
                  <a:pt x="2303" y="3225"/>
                  <a:pt x="2312" y="3185"/>
                </a:cubicBezTo>
                <a:cubicBezTo>
                  <a:pt x="2352" y="3141"/>
                  <a:pt x="2400" y="3088"/>
                  <a:pt x="2444" y="3040"/>
                </a:cubicBezTo>
                <a:close/>
                <a:moveTo>
                  <a:pt x="1637" y="3318"/>
                </a:moveTo>
                <a:cubicBezTo>
                  <a:pt x="1637" y="3318"/>
                  <a:pt x="1642" y="3318"/>
                  <a:pt x="1642" y="3322"/>
                </a:cubicBezTo>
                <a:cubicBezTo>
                  <a:pt x="1642" y="3318"/>
                  <a:pt x="1642" y="3318"/>
                  <a:pt x="1637" y="3318"/>
                </a:cubicBezTo>
                <a:close/>
                <a:moveTo>
                  <a:pt x="1509" y="3216"/>
                </a:moveTo>
                <a:lnTo>
                  <a:pt x="1509" y="3216"/>
                </a:lnTo>
                <a:cubicBezTo>
                  <a:pt x="1514" y="3234"/>
                  <a:pt x="1518" y="3256"/>
                  <a:pt x="1527" y="3278"/>
                </a:cubicBezTo>
                <a:cubicBezTo>
                  <a:pt x="1531" y="3287"/>
                  <a:pt x="1536" y="3300"/>
                  <a:pt x="1540" y="3309"/>
                </a:cubicBezTo>
                <a:cubicBezTo>
                  <a:pt x="1531" y="3322"/>
                  <a:pt x="1522" y="3335"/>
                  <a:pt x="1514" y="3349"/>
                </a:cubicBezTo>
                <a:cubicBezTo>
                  <a:pt x="1514" y="3304"/>
                  <a:pt x="1514" y="3260"/>
                  <a:pt x="1509" y="3216"/>
                </a:cubicBezTo>
                <a:close/>
                <a:moveTo>
                  <a:pt x="1606" y="3291"/>
                </a:moveTo>
                <a:lnTo>
                  <a:pt x="1606" y="3291"/>
                </a:lnTo>
                <a:cubicBezTo>
                  <a:pt x="1602" y="3318"/>
                  <a:pt x="1593" y="3349"/>
                  <a:pt x="1580" y="3375"/>
                </a:cubicBezTo>
                <a:cubicBezTo>
                  <a:pt x="1575" y="3362"/>
                  <a:pt x="1571" y="3349"/>
                  <a:pt x="1571" y="3335"/>
                </a:cubicBezTo>
                <a:cubicBezTo>
                  <a:pt x="1584" y="3318"/>
                  <a:pt x="1597" y="3300"/>
                  <a:pt x="1606" y="3291"/>
                </a:cubicBezTo>
                <a:close/>
                <a:moveTo>
                  <a:pt x="1549" y="3331"/>
                </a:moveTo>
                <a:lnTo>
                  <a:pt x="1549" y="3331"/>
                </a:lnTo>
                <a:cubicBezTo>
                  <a:pt x="1536" y="3349"/>
                  <a:pt x="1522" y="3371"/>
                  <a:pt x="1514" y="3393"/>
                </a:cubicBezTo>
                <a:cubicBezTo>
                  <a:pt x="1514" y="3388"/>
                  <a:pt x="1514" y="3379"/>
                  <a:pt x="1514" y="3375"/>
                </a:cubicBezTo>
                <a:cubicBezTo>
                  <a:pt x="1527" y="3357"/>
                  <a:pt x="1536" y="3344"/>
                  <a:pt x="1549" y="3331"/>
                </a:cubicBezTo>
                <a:close/>
                <a:moveTo>
                  <a:pt x="1558" y="3349"/>
                </a:moveTo>
                <a:cubicBezTo>
                  <a:pt x="1567" y="3357"/>
                  <a:pt x="1571" y="3366"/>
                  <a:pt x="1575" y="3379"/>
                </a:cubicBezTo>
                <a:cubicBezTo>
                  <a:pt x="1562" y="3406"/>
                  <a:pt x="1540" y="3437"/>
                  <a:pt x="1518" y="3463"/>
                </a:cubicBezTo>
                <a:cubicBezTo>
                  <a:pt x="1518" y="3446"/>
                  <a:pt x="1514" y="3432"/>
                  <a:pt x="1514" y="3419"/>
                </a:cubicBezTo>
                <a:cubicBezTo>
                  <a:pt x="1527" y="3393"/>
                  <a:pt x="1544" y="3371"/>
                  <a:pt x="1558" y="3349"/>
                </a:cubicBezTo>
                <a:close/>
                <a:moveTo>
                  <a:pt x="3080" y="0"/>
                </a:moveTo>
                <a:cubicBezTo>
                  <a:pt x="3066" y="31"/>
                  <a:pt x="3040" y="230"/>
                  <a:pt x="3040" y="230"/>
                </a:cubicBezTo>
                <a:cubicBezTo>
                  <a:pt x="3040" y="177"/>
                  <a:pt x="3036" y="128"/>
                  <a:pt x="3027" y="84"/>
                </a:cubicBezTo>
                <a:lnTo>
                  <a:pt x="3027" y="84"/>
                </a:lnTo>
                <a:cubicBezTo>
                  <a:pt x="3040" y="159"/>
                  <a:pt x="3022" y="318"/>
                  <a:pt x="3005" y="410"/>
                </a:cubicBezTo>
                <a:cubicBezTo>
                  <a:pt x="2987" y="344"/>
                  <a:pt x="2987" y="216"/>
                  <a:pt x="2974" y="150"/>
                </a:cubicBezTo>
                <a:lnTo>
                  <a:pt x="2974" y="150"/>
                </a:lnTo>
                <a:cubicBezTo>
                  <a:pt x="2952" y="230"/>
                  <a:pt x="2978" y="362"/>
                  <a:pt x="2978" y="437"/>
                </a:cubicBezTo>
                <a:cubicBezTo>
                  <a:pt x="2961" y="371"/>
                  <a:pt x="2925" y="207"/>
                  <a:pt x="2916" y="155"/>
                </a:cubicBezTo>
                <a:lnTo>
                  <a:pt x="2916" y="155"/>
                </a:lnTo>
                <a:cubicBezTo>
                  <a:pt x="2912" y="225"/>
                  <a:pt x="2930" y="362"/>
                  <a:pt x="2939" y="437"/>
                </a:cubicBezTo>
                <a:cubicBezTo>
                  <a:pt x="2912" y="375"/>
                  <a:pt x="2908" y="243"/>
                  <a:pt x="2872" y="185"/>
                </a:cubicBezTo>
                <a:lnTo>
                  <a:pt x="2872" y="185"/>
                </a:lnTo>
                <a:cubicBezTo>
                  <a:pt x="2864" y="287"/>
                  <a:pt x="2886" y="468"/>
                  <a:pt x="2908" y="596"/>
                </a:cubicBezTo>
                <a:cubicBezTo>
                  <a:pt x="2868" y="490"/>
                  <a:pt x="2846" y="366"/>
                  <a:pt x="2819" y="265"/>
                </a:cubicBezTo>
                <a:lnTo>
                  <a:pt x="2819" y="265"/>
                </a:lnTo>
                <a:cubicBezTo>
                  <a:pt x="2828" y="335"/>
                  <a:pt x="2850" y="468"/>
                  <a:pt x="2855" y="512"/>
                </a:cubicBezTo>
                <a:cubicBezTo>
                  <a:pt x="2841" y="485"/>
                  <a:pt x="2793" y="322"/>
                  <a:pt x="2789" y="287"/>
                </a:cubicBezTo>
                <a:lnTo>
                  <a:pt x="2789" y="287"/>
                </a:lnTo>
                <a:cubicBezTo>
                  <a:pt x="2780" y="340"/>
                  <a:pt x="2780" y="406"/>
                  <a:pt x="2793" y="534"/>
                </a:cubicBezTo>
                <a:cubicBezTo>
                  <a:pt x="2766" y="446"/>
                  <a:pt x="2749" y="331"/>
                  <a:pt x="2749" y="318"/>
                </a:cubicBezTo>
                <a:cubicBezTo>
                  <a:pt x="2722" y="402"/>
                  <a:pt x="2744" y="587"/>
                  <a:pt x="2749" y="702"/>
                </a:cubicBezTo>
                <a:cubicBezTo>
                  <a:pt x="2722" y="609"/>
                  <a:pt x="2696" y="507"/>
                  <a:pt x="2678" y="450"/>
                </a:cubicBezTo>
                <a:lnTo>
                  <a:pt x="2678" y="450"/>
                </a:lnTo>
                <a:cubicBezTo>
                  <a:pt x="2683" y="512"/>
                  <a:pt x="2691" y="587"/>
                  <a:pt x="2700" y="640"/>
                </a:cubicBezTo>
                <a:cubicBezTo>
                  <a:pt x="2678" y="578"/>
                  <a:pt x="2656" y="485"/>
                  <a:pt x="2643" y="450"/>
                </a:cubicBezTo>
                <a:lnTo>
                  <a:pt x="2643" y="450"/>
                </a:lnTo>
                <a:cubicBezTo>
                  <a:pt x="2639" y="503"/>
                  <a:pt x="2652" y="715"/>
                  <a:pt x="2678" y="843"/>
                </a:cubicBezTo>
                <a:cubicBezTo>
                  <a:pt x="2647" y="746"/>
                  <a:pt x="2625" y="635"/>
                  <a:pt x="2594" y="512"/>
                </a:cubicBezTo>
                <a:lnTo>
                  <a:pt x="2594" y="512"/>
                </a:lnTo>
                <a:cubicBezTo>
                  <a:pt x="2599" y="613"/>
                  <a:pt x="2608" y="750"/>
                  <a:pt x="2616" y="807"/>
                </a:cubicBezTo>
                <a:cubicBezTo>
                  <a:pt x="2594" y="759"/>
                  <a:pt x="2568" y="631"/>
                  <a:pt x="2559" y="578"/>
                </a:cubicBezTo>
                <a:lnTo>
                  <a:pt x="2559" y="578"/>
                </a:lnTo>
                <a:cubicBezTo>
                  <a:pt x="2559" y="649"/>
                  <a:pt x="2559" y="710"/>
                  <a:pt x="2564" y="807"/>
                </a:cubicBezTo>
                <a:cubicBezTo>
                  <a:pt x="2541" y="724"/>
                  <a:pt x="2528" y="649"/>
                  <a:pt x="2519" y="578"/>
                </a:cubicBezTo>
                <a:cubicBezTo>
                  <a:pt x="2497" y="702"/>
                  <a:pt x="2493" y="856"/>
                  <a:pt x="2511" y="1010"/>
                </a:cubicBezTo>
                <a:cubicBezTo>
                  <a:pt x="2466" y="900"/>
                  <a:pt x="2453" y="750"/>
                  <a:pt x="2466" y="662"/>
                </a:cubicBezTo>
                <a:lnTo>
                  <a:pt x="2466" y="662"/>
                </a:lnTo>
                <a:cubicBezTo>
                  <a:pt x="2444" y="724"/>
                  <a:pt x="2440" y="812"/>
                  <a:pt x="2440" y="874"/>
                </a:cubicBezTo>
                <a:cubicBezTo>
                  <a:pt x="2440" y="869"/>
                  <a:pt x="2436" y="860"/>
                  <a:pt x="2431" y="856"/>
                </a:cubicBezTo>
                <a:cubicBezTo>
                  <a:pt x="2427" y="812"/>
                  <a:pt x="2418" y="768"/>
                  <a:pt x="2414" y="715"/>
                </a:cubicBezTo>
                <a:cubicBezTo>
                  <a:pt x="2409" y="737"/>
                  <a:pt x="2409" y="763"/>
                  <a:pt x="2409" y="794"/>
                </a:cubicBezTo>
                <a:cubicBezTo>
                  <a:pt x="2264" y="441"/>
                  <a:pt x="2012" y="132"/>
                  <a:pt x="1655" y="5"/>
                </a:cubicBezTo>
                <a:lnTo>
                  <a:pt x="1655" y="5"/>
                </a:lnTo>
                <a:cubicBezTo>
                  <a:pt x="1774" y="57"/>
                  <a:pt x="1897" y="181"/>
                  <a:pt x="1950" y="252"/>
                </a:cubicBezTo>
                <a:cubicBezTo>
                  <a:pt x="1813" y="158"/>
                  <a:pt x="1617" y="29"/>
                  <a:pt x="1417" y="29"/>
                </a:cubicBezTo>
                <a:cubicBezTo>
                  <a:pt x="1392" y="29"/>
                  <a:pt x="1367" y="31"/>
                  <a:pt x="1342" y="35"/>
                </a:cubicBezTo>
                <a:cubicBezTo>
                  <a:pt x="1421" y="35"/>
                  <a:pt x="1514" y="66"/>
                  <a:pt x="1584" y="115"/>
                </a:cubicBezTo>
                <a:cubicBezTo>
                  <a:pt x="1490" y="79"/>
                  <a:pt x="1361" y="50"/>
                  <a:pt x="1238" y="50"/>
                </a:cubicBezTo>
                <a:cubicBezTo>
                  <a:pt x="1195" y="50"/>
                  <a:pt x="1152" y="54"/>
                  <a:pt x="1112" y="62"/>
                </a:cubicBezTo>
                <a:cubicBezTo>
                  <a:pt x="1122" y="62"/>
                  <a:pt x="1131" y="61"/>
                  <a:pt x="1141" y="61"/>
                </a:cubicBezTo>
                <a:cubicBezTo>
                  <a:pt x="1260" y="61"/>
                  <a:pt x="1381" y="86"/>
                  <a:pt x="1430" y="106"/>
                </a:cubicBezTo>
                <a:cubicBezTo>
                  <a:pt x="1371" y="93"/>
                  <a:pt x="1274" y="83"/>
                  <a:pt x="1182" y="83"/>
                </a:cubicBezTo>
                <a:cubicBezTo>
                  <a:pt x="1115" y="83"/>
                  <a:pt x="1051" y="89"/>
                  <a:pt x="1006" y="102"/>
                </a:cubicBezTo>
                <a:cubicBezTo>
                  <a:pt x="1081" y="106"/>
                  <a:pt x="1165" y="119"/>
                  <a:pt x="1214" y="146"/>
                </a:cubicBezTo>
                <a:cubicBezTo>
                  <a:pt x="1117" y="155"/>
                  <a:pt x="936" y="199"/>
                  <a:pt x="861" y="238"/>
                </a:cubicBezTo>
                <a:cubicBezTo>
                  <a:pt x="954" y="218"/>
                  <a:pt x="1054" y="205"/>
                  <a:pt x="1141" y="205"/>
                </a:cubicBezTo>
                <a:cubicBezTo>
                  <a:pt x="1205" y="205"/>
                  <a:pt x="1262" y="213"/>
                  <a:pt x="1302" y="230"/>
                </a:cubicBezTo>
                <a:cubicBezTo>
                  <a:pt x="1183" y="256"/>
                  <a:pt x="1072" y="305"/>
                  <a:pt x="993" y="362"/>
                </a:cubicBezTo>
                <a:cubicBezTo>
                  <a:pt x="1051" y="335"/>
                  <a:pt x="1167" y="284"/>
                  <a:pt x="1233" y="284"/>
                </a:cubicBezTo>
                <a:cubicBezTo>
                  <a:pt x="1243" y="284"/>
                  <a:pt x="1251" y="285"/>
                  <a:pt x="1258" y="287"/>
                </a:cubicBezTo>
                <a:cubicBezTo>
                  <a:pt x="1130" y="313"/>
                  <a:pt x="1006" y="415"/>
                  <a:pt x="922" y="499"/>
                </a:cubicBezTo>
                <a:cubicBezTo>
                  <a:pt x="1042" y="407"/>
                  <a:pt x="1249" y="283"/>
                  <a:pt x="1424" y="283"/>
                </a:cubicBezTo>
                <a:cubicBezTo>
                  <a:pt x="1442" y="283"/>
                  <a:pt x="1461" y="284"/>
                  <a:pt x="1478" y="287"/>
                </a:cubicBezTo>
                <a:cubicBezTo>
                  <a:pt x="1222" y="331"/>
                  <a:pt x="1033" y="455"/>
                  <a:pt x="918" y="605"/>
                </a:cubicBezTo>
                <a:cubicBezTo>
                  <a:pt x="1130" y="424"/>
                  <a:pt x="1324" y="362"/>
                  <a:pt x="1425" y="344"/>
                </a:cubicBezTo>
                <a:lnTo>
                  <a:pt x="1425" y="344"/>
                </a:lnTo>
                <a:cubicBezTo>
                  <a:pt x="1297" y="410"/>
                  <a:pt x="1169" y="494"/>
                  <a:pt x="1121" y="662"/>
                </a:cubicBezTo>
                <a:cubicBezTo>
                  <a:pt x="1183" y="538"/>
                  <a:pt x="1355" y="446"/>
                  <a:pt x="1527" y="415"/>
                </a:cubicBezTo>
                <a:lnTo>
                  <a:pt x="1527" y="415"/>
                </a:lnTo>
                <a:cubicBezTo>
                  <a:pt x="1439" y="450"/>
                  <a:pt x="1280" y="569"/>
                  <a:pt x="1222" y="671"/>
                </a:cubicBezTo>
                <a:cubicBezTo>
                  <a:pt x="1350" y="538"/>
                  <a:pt x="1619" y="410"/>
                  <a:pt x="1809" y="331"/>
                </a:cubicBezTo>
                <a:lnTo>
                  <a:pt x="1809" y="331"/>
                </a:lnTo>
                <a:cubicBezTo>
                  <a:pt x="1778" y="357"/>
                  <a:pt x="1381" y="582"/>
                  <a:pt x="1319" y="697"/>
                </a:cubicBezTo>
                <a:cubicBezTo>
                  <a:pt x="1474" y="565"/>
                  <a:pt x="1602" y="507"/>
                  <a:pt x="1796" y="455"/>
                </a:cubicBezTo>
                <a:lnTo>
                  <a:pt x="1796" y="455"/>
                </a:lnTo>
                <a:cubicBezTo>
                  <a:pt x="1642" y="521"/>
                  <a:pt x="1452" y="635"/>
                  <a:pt x="1417" y="684"/>
                </a:cubicBezTo>
                <a:cubicBezTo>
                  <a:pt x="1567" y="598"/>
                  <a:pt x="1690" y="558"/>
                  <a:pt x="1829" y="558"/>
                </a:cubicBezTo>
                <a:cubicBezTo>
                  <a:pt x="1898" y="558"/>
                  <a:pt x="1970" y="568"/>
                  <a:pt x="2052" y="587"/>
                </a:cubicBezTo>
                <a:cubicBezTo>
                  <a:pt x="2042" y="586"/>
                  <a:pt x="2031" y="586"/>
                  <a:pt x="2021" y="586"/>
                </a:cubicBezTo>
                <a:cubicBezTo>
                  <a:pt x="1835" y="586"/>
                  <a:pt x="1601" y="659"/>
                  <a:pt x="1434" y="763"/>
                </a:cubicBezTo>
                <a:cubicBezTo>
                  <a:pt x="1553" y="717"/>
                  <a:pt x="1685" y="680"/>
                  <a:pt x="1810" y="680"/>
                </a:cubicBezTo>
                <a:cubicBezTo>
                  <a:pt x="1889" y="680"/>
                  <a:pt x="1966" y="695"/>
                  <a:pt x="2034" y="732"/>
                </a:cubicBezTo>
                <a:cubicBezTo>
                  <a:pt x="2016" y="728"/>
                  <a:pt x="1995" y="725"/>
                  <a:pt x="1971" y="725"/>
                </a:cubicBezTo>
                <a:cubicBezTo>
                  <a:pt x="1839" y="725"/>
                  <a:pt x="1630" y="792"/>
                  <a:pt x="1522" y="874"/>
                </a:cubicBezTo>
                <a:cubicBezTo>
                  <a:pt x="1656" y="821"/>
                  <a:pt x="1777" y="796"/>
                  <a:pt x="1880" y="796"/>
                </a:cubicBezTo>
                <a:cubicBezTo>
                  <a:pt x="1940" y="796"/>
                  <a:pt x="1993" y="804"/>
                  <a:pt x="2039" y="821"/>
                </a:cubicBezTo>
                <a:cubicBezTo>
                  <a:pt x="1897" y="821"/>
                  <a:pt x="1725" y="852"/>
                  <a:pt x="1575" y="931"/>
                </a:cubicBezTo>
                <a:cubicBezTo>
                  <a:pt x="1423" y="856"/>
                  <a:pt x="1257" y="813"/>
                  <a:pt x="1086" y="813"/>
                </a:cubicBezTo>
                <a:cubicBezTo>
                  <a:pt x="1035" y="813"/>
                  <a:pt x="983" y="817"/>
                  <a:pt x="931" y="825"/>
                </a:cubicBezTo>
                <a:cubicBezTo>
                  <a:pt x="942" y="824"/>
                  <a:pt x="954" y="824"/>
                  <a:pt x="965" y="824"/>
                </a:cubicBezTo>
                <a:cubicBezTo>
                  <a:pt x="1073" y="824"/>
                  <a:pt x="1198" y="859"/>
                  <a:pt x="1262" y="882"/>
                </a:cubicBezTo>
                <a:cubicBezTo>
                  <a:pt x="1212" y="880"/>
                  <a:pt x="1154" y="876"/>
                  <a:pt x="1094" y="876"/>
                </a:cubicBezTo>
                <a:cubicBezTo>
                  <a:pt x="960" y="876"/>
                  <a:pt x="812" y="894"/>
                  <a:pt x="702" y="980"/>
                </a:cubicBezTo>
                <a:cubicBezTo>
                  <a:pt x="753" y="954"/>
                  <a:pt x="822" y="938"/>
                  <a:pt x="884" y="938"/>
                </a:cubicBezTo>
                <a:cubicBezTo>
                  <a:pt x="897" y="938"/>
                  <a:pt x="910" y="938"/>
                  <a:pt x="922" y="940"/>
                </a:cubicBezTo>
                <a:cubicBezTo>
                  <a:pt x="803" y="957"/>
                  <a:pt x="644" y="1010"/>
                  <a:pt x="534" y="1099"/>
                </a:cubicBezTo>
                <a:cubicBezTo>
                  <a:pt x="631" y="1037"/>
                  <a:pt x="750" y="1002"/>
                  <a:pt x="803" y="997"/>
                </a:cubicBezTo>
                <a:lnTo>
                  <a:pt x="803" y="997"/>
                </a:lnTo>
                <a:cubicBezTo>
                  <a:pt x="715" y="1024"/>
                  <a:pt x="539" y="1103"/>
                  <a:pt x="468" y="1174"/>
                </a:cubicBezTo>
                <a:cubicBezTo>
                  <a:pt x="530" y="1147"/>
                  <a:pt x="600" y="1121"/>
                  <a:pt x="649" y="1116"/>
                </a:cubicBezTo>
                <a:lnTo>
                  <a:pt x="649" y="1116"/>
                </a:lnTo>
                <a:cubicBezTo>
                  <a:pt x="578" y="1165"/>
                  <a:pt x="459" y="1275"/>
                  <a:pt x="415" y="1341"/>
                </a:cubicBezTo>
                <a:cubicBezTo>
                  <a:pt x="525" y="1240"/>
                  <a:pt x="662" y="1152"/>
                  <a:pt x="750" y="1147"/>
                </a:cubicBezTo>
                <a:lnTo>
                  <a:pt x="750" y="1147"/>
                </a:lnTo>
                <a:cubicBezTo>
                  <a:pt x="671" y="1213"/>
                  <a:pt x="605" y="1297"/>
                  <a:pt x="569" y="1377"/>
                </a:cubicBezTo>
                <a:cubicBezTo>
                  <a:pt x="605" y="1324"/>
                  <a:pt x="693" y="1218"/>
                  <a:pt x="742" y="1209"/>
                </a:cubicBezTo>
                <a:lnTo>
                  <a:pt x="742" y="1209"/>
                </a:lnTo>
                <a:cubicBezTo>
                  <a:pt x="653" y="1279"/>
                  <a:pt x="600" y="1407"/>
                  <a:pt x="574" y="1509"/>
                </a:cubicBezTo>
                <a:cubicBezTo>
                  <a:pt x="631" y="1377"/>
                  <a:pt x="755" y="1165"/>
                  <a:pt x="914" y="1112"/>
                </a:cubicBezTo>
                <a:lnTo>
                  <a:pt x="914" y="1112"/>
                </a:lnTo>
                <a:cubicBezTo>
                  <a:pt x="733" y="1253"/>
                  <a:pt x="636" y="1429"/>
                  <a:pt x="614" y="1593"/>
                </a:cubicBezTo>
                <a:cubicBezTo>
                  <a:pt x="697" y="1363"/>
                  <a:pt x="825" y="1235"/>
                  <a:pt x="896" y="1178"/>
                </a:cubicBezTo>
                <a:lnTo>
                  <a:pt x="896" y="1178"/>
                </a:lnTo>
                <a:cubicBezTo>
                  <a:pt x="830" y="1280"/>
                  <a:pt x="768" y="1390"/>
                  <a:pt x="790" y="1531"/>
                </a:cubicBezTo>
                <a:cubicBezTo>
                  <a:pt x="442" y="1641"/>
                  <a:pt x="124" y="1871"/>
                  <a:pt x="0" y="2263"/>
                </a:cubicBezTo>
                <a:cubicBezTo>
                  <a:pt x="22" y="2219"/>
                  <a:pt x="89" y="2087"/>
                  <a:pt x="172" y="2016"/>
                </a:cubicBezTo>
                <a:lnTo>
                  <a:pt x="172" y="2016"/>
                </a:lnTo>
                <a:cubicBezTo>
                  <a:pt x="133" y="2096"/>
                  <a:pt x="128" y="2157"/>
                  <a:pt x="120" y="2224"/>
                </a:cubicBezTo>
                <a:cubicBezTo>
                  <a:pt x="137" y="2166"/>
                  <a:pt x="159" y="2087"/>
                  <a:pt x="195" y="2056"/>
                </a:cubicBezTo>
                <a:lnTo>
                  <a:pt x="195" y="2056"/>
                </a:lnTo>
                <a:cubicBezTo>
                  <a:pt x="177" y="2113"/>
                  <a:pt x="168" y="2215"/>
                  <a:pt x="190" y="2263"/>
                </a:cubicBezTo>
                <a:cubicBezTo>
                  <a:pt x="195" y="2144"/>
                  <a:pt x="195" y="2100"/>
                  <a:pt x="265" y="2003"/>
                </a:cubicBezTo>
                <a:lnTo>
                  <a:pt x="265" y="2003"/>
                </a:lnTo>
                <a:cubicBezTo>
                  <a:pt x="243" y="2104"/>
                  <a:pt x="247" y="2184"/>
                  <a:pt x="274" y="2259"/>
                </a:cubicBezTo>
                <a:cubicBezTo>
                  <a:pt x="270" y="2193"/>
                  <a:pt x="274" y="2118"/>
                  <a:pt x="300" y="2047"/>
                </a:cubicBezTo>
                <a:cubicBezTo>
                  <a:pt x="300" y="2140"/>
                  <a:pt x="314" y="2219"/>
                  <a:pt x="362" y="2303"/>
                </a:cubicBezTo>
                <a:cubicBezTo>
                  <a:pt x="336" y="2197"/>
                  <a:pt x="345" y="2118"/>
                  <a:pt x="375" y="2016"/>
                </a:cubicBezTo>
                <a:cubicBezTo>
                  <a:pt x="375" y="2118"/>
                  <a:pt x="375" y="2237"/>
                  <a:pt x="420" y="2307"/>
                </a:cubicBezTo>
                <a:cubicBezTo>
                  <a:pt x="420" y="2241"/>
                  <a:pt x="415" y="2166"/>
                  <a:pt x="424" y="2131"/>
                </a:cubicBezTo>
                <a:cubicBezTo>
                  <a:pt x="424" y="2179"/>
                  <a:pt x="442" y="2285"/>
                  <a:pt x="464" y="2325"/>
                </a:cubicBezTo>
                <a:cubicBezTo>
                  <a:pt x="459" y="2224"/>
                  <a:pt x="477" y="2140"/>
                  <a:pt x="503" y="2074"/>
                </a:cubicBezTo>
                <a:lnTo>
                  <a:pt x="503" y="2074"/>
                </a:lnTo>
                <a:cubicBezTo>
                  <a:pt x="499" y="2157"/>
                  <a:pt x="495" y="2228"/>
                  <a:pt x="508" y="2290"/>
                </a:cubicBezTo>
                <a:cubicBezTo>
                  <a:pt x="521" y="2162"/>
                  <a:pt x="565" y="2038"/>
                  <a:pt x="640" y="1915"/>
                </a:cubicBezTo>
                <a:lnTo>
                  <a:pt x="640" y="1915"/>
                </a:lnTo>
                <a:cubicBezTo>
                  <a:pt x="600" y="2038"/>
                  <a:pt x="592" y="2127"/>
                  <a:pt x="605" y="2210"/>
                </a:cubicBezTo>
                <a:cubicBezTo>
                  <a:pt x="609" y="2131"/>
                  <a:pt x="653" y="1959"/>
                  <a:pt x="689" y="1897"/>
                </a:cubicBezTo>
                <a:lnTo>
                  <a:pt x="689" y="1897"/>
                </a:lnTo>
                <a:cubicBezTo>
                  <a:pt x="671" y="1985"/>
                  <a:pt x="667" y="2082"/>
                  <a:pt x="675" y="2131"/>
                </a:cubicBezTo>
                <a:cubicBezTo>
                  <a:pt x="697" y="2016"/>
                  <a:pt x="733" y="1915"/>
                  <a:pt x="786" y="1840"/>
                </a:cubicBezTo>
                <a:lnTo>
                  <a:pt x="786" y="1840"/>
                </a:lnTo>
                <a:cubicBezTo>
                  <a:pt x="781" y="1937"/>
                  <a:pt x="777" y="2034"/>
                  <a:pt x="772" y="2131"/>
                </a:cubicBezTo>
                <a:cubicBezTo>
                  <a:pt x="790" y="2082"/>
                  <a:pt x="817" y="1963"/>
                  <a:pt x="834" y="1910"/>
                </a:cubicBezTo>
                <a:lnTo>
                  <a:pt x="834" y="1910"/>
                </a:lnTo>
                <a:cubicBezTo>
                  <a:pt x="830" y="1946"/>
                  <a:pt x="817" y="2091"/>
                  <a:pt x="830" y="2135"/>
                </a:cubicBezTo>
                <a:cubicBezTo>
                  <a:pt x="834" y="2065"/>
                  <a:pt x="861" y="1893"/>
                  <a:pt x="874" y="1857"/>
                </a:cubicBezTo>
                <a:lnTo>
                  <a:pt x="874" y="1857"/>
                </a:lnTo>
                <a:cubicBezTo>
                  <a:pt x="865" y="1910"/>
                  <a:pt x="865" y="2052"/>
                  <a:pt x="878" y="2113"/>
                </a:cubicBezTo>
                <a:cubicBezTo>
                  <a:pt x="887" y="2007"/>
                  <a:pt x="914" y="1796"/>
                  <a:pt x="962" y="1694"/>
                </a:cubicBezTo>
                <a:lnTo>
                  <a:pt x="962" y="1694"/>
                </a:lnTo>
                <a:cubicBezTo>
                  <a:pt x="922" y="1844"/>
                  <a:pt x="918" y="2087"/>
                  <a:pt x="936" y="2144"/>
                </a:cubicBezTo>
                <a:cubicBezTo>
                  <a:pt x="940" y="2074"/>
                  <a:pt x="953" y="1963"/>
                  <a:pt x="989" y="1857"/>
                </a:cubicBezTo>
                <a:cubicBezTo>
                  <a:pt x="993" y="2034"/>
                  <a:pt x="997" y="2153"/>
                  <a:pt x="1019" y="2254"/>
                </a:cubicBezTo>
                <a:cubicBezTo>
                  <a:pt x="962" y="2294"/>
                  <a:pt x="909" y="2343"/>
                  <a:pt x="874" y="2396"/>
                </a:cubicBezTo>
                <a:cubicBezTo>
                  <a:pt x="922" y="2352"/>
                  <a:pt x="975" y="2312"/>
                  <a:pt x="1028" y="2285"/>
                </a:cubicBezTo>
                <a:lnTo>
                  <a:pt x="1028" y="2294"/>
                </a:lnTo>
                <a:cubicBezTo>
                  <a:pt x="944" y="2347"/>
                  <a:pt x="843" y="2431"/>
                  <a:pt x="777" y="2510"/>
                </a:cubicBezTo>
                <a:cubicBezTo>
                  <a:pt x="817" y="2475"/>
                  <a:pt x="900" y="2404"/>
                  <a:pt x="962" y="2391"/>
                </a:cubicBezTo>
                <a:lnTo>
                  <a:pt x="962" y="2391"/>
                </a:lnTo>
                <a:cubicBezTo>
                  <a:pt x="918" y="2413"/>
                  <a:pt x="689" y="2621"/>
                  <a:pt x="644" y="2634"/>
                </a:cubicBezTo>
                <a:cubicBezTo>
                  <a:pt x="693" y="2621"/>
                  <a:pt x="750" y="2585"/>
                  <a:pt x="878" y="2488"/>
                </a:cubicBezTo>
                <a:lnTo>
                  <a:pt x="878" y="2488"/>
                </a:lnTo>
                <a:cubicBezTo>
                  <a:pt x="786" y="2572"/>
                  <a:pt x="667" y="2643"/>
                  <a:pt x="605" y="2740"/>
                </a:cubicBezTo>
                <a:cubicBezTo>
                  <a:pt x="675" y="2674"/>
                  <a:pt x="737" y="2643"/>
                  <a:pt x="742" y="2643"/>
                </a:cubicBezTo>
                <a:lnTo>
                  <a:pt x="742" y="2643"/>
                </a:lnTo>
                <a:cubicBezTo>
                  <a:pt x="697" y="2687"/>
                  <a:pt x="583" y="2771"/>
                  <a:pt x="547" y="2854"/>
                </a:cubicBezTo>
                <a:cubicBezTo>
                  <a:pt x="640" y="2744"/>
                  <a:pt x="715" y="2696"/>
                  <a:pt x="781" y="2621"/>
                </a:cubicBezTo>
                <a:cubicBezTo>
                  <a:pt x="790" y="2612"/>
                  <a:pt x="799" y="2603"/>
                  <a:pt x="808" y="2594"/>
                </a:cubicBezTo>
                <a:lnTo>
                  <a:pt x="808" y="2594"/>
                </a:lnTo>
                <a:cubicBezTo>
                  <a:pt x="658" y="2749"/>
                  <a:pt x="556" y="2890"/>
                  <a:pt x="486" y="3013"/>
                </a:cubicBezTo>
                <a:cubicBezTo>
                  <a:pt x="539" y="2938"/>
                  <a:pt x="605" y="2872"/>
                  <a:pt x="653" y="2828"/>
                </a:cubicBezTo>
                <a:lnTo>
                  <a:pt x="653" y="2828"/>
                </a:lnTo>
                <a:cubicBezTo>
                  <a:pt x="609" y="2885"/>
                  <a:pt x="600" y="2912"/>
                  <a:pt x="578" y="2991"/>
                </a:cubicBezTo>
                <a:cubicBezTo>
                  <a:pt x="605" y="2943"/>
                  <a:pt x="644" y="2890"/>
                  <a:pt x="671" y="2868"/>
                </a:cubicBezTo>
                <a:lnTo>
                  <a:pt x="671" y="2868"/>
                </a:lnTo>
                <a:cubicBezTo>
                  <a:pt x="662" y="2907"/>
                  <a:pt x="649" y="2943"/>
                  <a:pt x="653" y="3013"/>
                </a:cubicBezTo>
                <a:cubicBezTo>
                  <a:pt x="689" y="2921"/>
                  <a:pt x="733" y="2854"/>
                  <a:pt x="768" y="2775"/>
                </a:cubicBezTo>
                <a:lnTo>
                  <a:pt x="768" y="2775"/>
                </a:lnTo>
                <a:cubicBezTo>
                  <a:pt x="759" y="2824"/>
                  <a:pt x="742" y="2890"/>
                  <a:pt x="750" y="2956"/>
                </a:cubicBezTo>
                <a:cubicBezTo>
                  <a:pt x="781" y="2832"/>
                  <a:pt x="861" y="2682"/>
                  <a:pt x="940" y="2541"/>
                </a:cubicBezTo>
                <a:lnTo>
                  <a:pt x="940" y="2541"/>
                </a:lnTo>
                <a:cubicBezTo>
                  <a:pt x="892" y="2687"/>
                  <a:pt x="839" y="2788"/>
                  <a:pt x="839" y="2929"/>
                </a:cubicBezTo>
                <a:cubicBezTo>
                  <a:pt x="861" y="2824"/>
                  <a:pt x="936" y="2607"/>
                  <a:pt x="993" y="2515"/>
                </a:cubicBezTo>
                <a:lnTo>
                  <a:pt x="993" y="2515"/>
                </a:lnTo>
                <a:cubicBezTo>
                  <a:pt x="958" y="2621"/>
                  <a:pt x="883" y="2806"/>
                  <a:pt x="892" y="2899"/>
                </a:cubicBezTo>
                <a:cubicBezTo>
                  <a:pt x="909" y="2854"/>
                  <a:pt x="975" y="2621"/>
                  <a:pt x="1006" y="2559"/>
                </a:cubicBezTo>
                <a:lnTo>
                  <a:pt x="1006" y="2559"/>
                </a:lnTo>
                <a:cubicBezTo>
                  <a:pt x="940" y="2762"/>
                  <a:pt x="944" y="2824"/>
                  <a:pt x="944" y="2938"/>
                </a:cubicBezTo>
                <a:cubicBezTo>
                  <a:pt x="956" y="2832"/>
                  <a:pt x="1062" y="2573"/>
                  <a:pt x="1095" y="2492"/>
                </a:cubicBezTo>
                <a:lnTo>
                  <a:pt x="1095" y="2492"/>
                </a:lnTo>
                <a:cubicBezTo>
                  <a:pt x="1059" y="2590"/>
                  <a:pt x="1028" y="2759"/>
                  <a:pt x="1024" y="2890"/>
                </a:cubicBezTo>
                <a:cubicBezTo>
                  <a:pt x="1050" y="2749"/>
                  <a:pt x="1103" y="2532"/>
                  <a:pt x="1174" y="2343"/>
                </a:cubicBezTo>
                <a:lnTo>
                  <a:pt x="1174" y="2343"/>
                </a:lnTo>
                <a:cubicBezTo>
                  <a:pt x="1139" y="2475"/>
                  <a:pt x="1072" y="2762"/>
                  <a:pt x="1064" y="2863"/>
                </a:cubicBezTo>
                <a:cubicBezTo>
                  <a:pt x="1086" y="2802"/>
                  <a:pt x="1125" y="2727"/>
                  <a:pt x="1165" y="2647"/>
                </a:cubicBezTo>
                <a:lnTo>
                  <a:pt x="1165" y="2647"/>
                </a:lnTo>
                <a:cubicBezTo>
                  <a:pt x="1139" y="2749"/>
                  <a:pt x="1147" y="2788"/>
                  <a:pt x="1161" y="2846"/>
                </a:cubicBezTo>
                <a:cubicBezTo>
                  <a:pt x="1169" y="2749"/>
                  <a:pt x="1227" y="2488"/>
                  <a:pt x="1280" y="2334"/>
                </a:cubicBezTo>
                <a:lnTo>
                  <a:pt x="1280" y="2334"/>
                </a:lnTo>
                <a:cubicBezTo>
                  <a:pt x="1262" y="2510"/>
                  <a:pt x="1240" y="2704"/>
                  <a:pt x="1249" y="2810"/>
                </a:cubicBezTo>
                <a:cubicBezTo>
                  <a:pt x="1271" y="2696"/>
                  <a:pt x="1350" y="2449"/>
                  <a:pt x="1381" y="2352"/>
                </a:cubicBezTo>
                <a:lnTo>
                  <a:pt x="1381" y="2352"/>
                </a:lnTo>
                <a:cubicBezTo>
                  <a:pt x="1364" y="2435"/>
                  <a:pt x="1324" y="2656"/>
                  <a:pt x="1328" y="2802"/>
                </a:cubicBezTo>
                <a:cubicBezTo>
                  <a:pt x="1355" y="2665"/>
                  <a:pt x="1443" y="2387"/>
                  <a:pt x="1465" y="2334"/>
                </a:cubicBezTo>
                <a:lnTo>
                  <a:pt x="1465" y="2334"/>
                </a:lnTo>
                <a:cubicBezTo>
                  <a:pt x="1447" y="2382"/>
                  <a:pt x="1390" y="2718"/>
                  <a:pt x="1399" y="2766"/>
                </a:cubicBezTo>
                <a:cubicBezTo>
                  <a:pt x="1465" y="2643"/>
                  <a:pt x="1461" y="2466"/>
                  <a:pt x="1509" y="2325"/>
                </a:cubicBezTo>
                <a:lnTo>
                  <a:pt x="1509" y="2325"/>
                </a:lnTo>
                <a:cubicBezTo>
                  <a:pt x="1483" y="2413"/>
                  <a:pt x="1469" y="2541"/>
                  <a:pt x="1465" y="2656"/>
                </a:cubicBezTo>
                <a:cubicBezTo>
                  <a:pt x="1439" y="2718"/>
                  <a:pt x="1417" y="2779"/>
                  <a:pt x="1412" y="2841"/>
                </a:cubicBezTo>
                <a:cubicBezTo>
                  <a:pt x="1430" y="2797"/>
                  <a:pt x="1443" y="2753"/>
                  <a:pt x="1465" y="2718"/>
                </a:cubicBezTo>
                <a:cubicBezTo>
                  <a:pt x="1465" y="2727"/>
                  <a:pt x="1465" y="2735"/>
                  <a:pt x="1465" y="2744"/>
                </a:cubicBezTo>
                <a:cubicBezTo>
                  <a:pt x="1430" y="2824"/>
                  <a:pt x="1399" y="2912"/>
                  <a:pt x="1381" y="2987"/>
                </a:cubicBezTo>
                <a:cubicBezTo>
                  <a:pt x="1403" y="2934"/>
                  <a:pt x="1443" y="2828"/>
                  <a:pt x="1487" y="2793"/>
                </a:cubicBezTo>
                <a:lnTo>
                  <a:pt x="1487" y="2793"/>
                </a:lnTo>
                <a:cubicBezTo>
                  <a:pt x="1461" y="2832"/>
                  <a:pt x="1359" y="3124"/>
                  <a:pt x="1328" y="3154"/>
                </a:cubicBezTo>
                <a:cubicBezTo>
                  <a:pt x="1364" y="3124"/>
                  <a:pt x="1399" y="3066"/>
                  <a:pt x="1461" y="2916"/>
                </a:cubicBezTo>
                <a:lnTo>
                  <a:pt x="1461" y="2916"/>
                </a:lnTo>
                <a:cubicBezTo>
                  <a:pt x="1421" y="3035"/>
                  <a:pt x="1350" y="3159"/>
                  <a:pt x="1346" y="3269"/>
                </a:cubicBezTo>
                <a:cubicBezTo>
                  <a:pt x="1372" y="3176"/>
                  <a:pt x="1412" y="3124"/>
                  <a:pt x="1421" y="3115"/>
                </a:cubicBezTo>
                <a:lnTo>
                  <a:pt x="1421" y="3115"/>
                </a:lnTo>
                <a:cubicBezTo>
                  <a:pt x="1399" y="3181"/>
                  <a:pt x="1342" y="3309"/>
                  <a:pt x="1350" y="3401"/>
                </a:cubicBezTo>
                <a:cubicBezTo>
                  <a:pt x="1374" y="3273"/>
                  <a:pt x="1407" y="3196"/>
                  <a:pt x="1433" y="3116"/>
                </a:cubicBezTo>
                <a:lnTo>
                  <a:pt x="1433" y="3116"/>
                </a:lnTo>
                <a:cubicBezTo>
                  <a:pt x="1390" y="3292"/>
                  <a:pt x="1376" y="3440"/>
                  <a:pt x="1372" y="3565"/>
                </a:cubicBezTo>
                <a:cubicBezTo>
                  <a:pt x="1381" y="3476"/>
                  <a:pt x="1408" y="3384"/>
                  <a:pt x="1434" y="3322"/>
                </a:cubicBezTo>
                <a:lnTo>
                  <a:pt x="1434" y="3322"/>
                </a:lnTo>
                <a:cubicBezTo>
                  <a:pt x="1421" y="3393"/>
                  <a:pt x="1425" y="3424"/>
                  <a:pt x="1443" y="3503"/>
                </a:cubicBezTo>
                <a:cubicBezTo>
                  <a:pt x="1443" y="3446"/>
                  <a:pt x="1452" y="3384"/>
                  <a:pt x="1465" y="3349"/>
                </a:cubicBezTo>
                <a:cubicBezTo>
                  <a:pt x="1469" y="3366"/>
                  <a:pt x="1474" y="3384"/>
                  <a:pt x="1478" y="3401"/>
                </a:cubicBezTo>
                <a:cubicBezTo>
                  <a:pt x="1469" y="3415"/>
                  <a:pt x="1465" y="3428"/>
                  <a:pt x="1461" y="3441"/>
                </a:cubicBezTo>
                <a:cubicBezTo>
                  <a:pt x="1465" y="3432"/>
                  <a:pt x="1474" y="3424"/>
                  <a:pt x="1483" y="3415"/>
                </a:cubicBezTo>
                <a:cubicBezTo>
                  <a:pt x="1487" y="3424"/>
                  <a:pt x="1487" y="3432"/>
                  <a:pt x="1492" y="3441"/>
                </a:cubicBezTo>
                <a:cubicBezTo>
                  <a:pt x="1492" y="3450"/>
                  <a:pt x="1492" y="3459"/>
                  <a:pt x="1492" y="3468"/>
                </a:cubicBezTo>
                <a:cubicBezTo>
                  <a:pt x="1492" y="3463"/>
                  <a:pt x="1496" y="3454"/>
                  <a:pt x="1496" y="3450"/>
                </a:cubicBezTo>
                <a:cubicBezTo>
                  <a:pt x="1500" y="3454"/>
                  <a:pt x="1505" y="3463"/>
                  <a:pt x="1509" y="3472"/>
                </a:cubicBezTo>
                <a:cubicBezTo>
                  <a:pt x="1496" y="3490"/>
                  <a:pt x="1483" y="3507"/>
                  <a:pt x="1465" y="3521"/>
                </a:cubicBezTo>
                <a:cubicBezTo>
                  <a:pt x="1483" y="3512"/>
                  <a:pt x="1496" y="3494"/>
                  <a:pt x="1514" y="3481"/>
                </a:cubicBezTo>
                <a:cubicBezTo>
                  <a:pt x="1514" y="3481"/>
                  <a:pt x="1514" y="3481"/>
                  <a:pt x="1518" y="3485"/>
                </a:cubicBezTo>
                <a:cubicBezTo>
                  <a:pt x="1514" y="3481"/>
                  <a:pt x="1514" y="3481"/>
                  <a:pt x="1514" y="3476"/>
                </a:cubicBezTo>
                <a:cubicBezTo>
                  <a:pt x="1549" y="3441"/>
                  <a:pt x="1589" y="3393"/>
                  <a:pt x="1637" y="3318"/>
                </a:cubicBezTo>
                <a:cubicBezTo>
                  <a:pt x="1650" y="3300"/>
                  <a:pt x="1659" y="3282"/>
                  <a:pt x="1672" y="3265"/>
                </a:cubicBezTo>
                <a:cubicBezTo>
                  <a:pt x="1681" y="3247"/>
                  <a:pt x="1690" y="3229"/>
                  <a:pt x="1703" y="3212"/>
                </a:cubicBezTo>
                <a:cubicBezTo>
                  <a:pt x="1712" y="3234"/>
                  <a:pt x="1725" y="3256"/>
                  <a:pt x="1739" y="3282"/>
                </a:cubicBezTo>
                <a:cubicBezTo>
                  <a:pt x="1730" y="3260"/>
                  <a:pt x="1721" y="3229"/>
                  <a:pt x="1712" y="3194"/>
                </a:cubicBezTo>
                <a:cubicBezTo>
                  <a:pt x="1725" y="3172"/>
                  <a:pt x="1734" y="3150"/>
                  <a:pt x="1747" y="3124"/>
                </a:cubicBezTo>
                <a:cubicBezTo>
                  <a:pt x="1761" y="3150"/>
                  <a:pt x="1774" y="3176"/>
                  <a:pt x="1787" y="3199"/>
                </a:cubicBezTo>
                <a:cubicBezTo>
                  <a:pt x="1778" y="3172"/>
                  <a:pt x="1765" y="3141"/>
                  <a:pt x="1756" y="3106"/>
                </a:cubicBezTo>
                <a:cubicBezTo>
                  <a:pt x="1761" y="3097"/>
                  <a:pt x="1769" y="3084"/>
                  <a:pt x="1774" y="3071"/>
                </a:cubicBezTo>
                <a:cubicBezTo>
                  <a:pt x="1787" y="3106"/>
                  <a:pt x="1796" y="3137"/>
                  <a:pt x="1809" y="3159"/>
                </a:cubicBezTo>
                <a:cubicBezTo>
                  <a:pt x="1805" y="3132"/>
                  <a:pt x="1800" y="3106"/>
                  <a:pt x="1796" y="3079"/>
                </a:cubicBezTo>
                <a:cubicBezTo>
                  <a:pt x="1809" y="3066"/>
                  <a:pt x="1822" y="3049"/>
                  <a:pt x="1831" y="3031"/>
                </a:cubicBezTo>
                <a:cubicBezTo>
                  <a:pt x="1844" y="3053"/>
                  <a:pt x="1862" y="3075"/>
                  <a:pt x="1880" y="3093"/>
                </a:cubicBezTo>
                <a:cubicBezTo>
                  <a:pt x="1871" y="3071"/>
                  <a:pt x="1862" y="3040"/>
                  <a:pt x="1849" y="3000"/>
                </a:cubicBezTo>
                <a:cubicBezTo>
                  <a:pt x="1862" y="2978"/>
                  <a:pt x="1875" y="2951"/>
                  <a:pt x="1889" y="2925"/>
                </a:cubicBezTo>
                <a:cubicBezTo>
                  <a:pt x="1906" y="2960"/>
                  <a:pt x="1928" y="2996"/>
                  <a:pt x="1942" y="3022"/>
                </a:cubicBezTo>
                <a:cubicBezTo>
                  <a:pt x="1933" y="2987"/>
                  <a:pt x="1919" y="2938"/>
                  <a:pt x="1906" y="2885"/>
                </a:cubicBezTo>
                <a:cubicBezTo>
                  <a:pt x="1915" y="2868"/>
                  <a:pt x="1928" y="2846"/>
                  <a:pt x="1937" y="2824"/>
                </a:cubicBezTo>
                <a:cubicBezTo>
                  <a:pt x="1959" y="2877"/>
                  <a:pt x="1981" y="2929"/>
                  <a:pt x="2008" y="2974"/>
                </a:cubicBezTo>
                <a:cubicBezTo>
                  <a:pt x="1999" y="2943"/>
                  <a:pt x="1986" y="2903"/>
                  <a:pt x="1977" y="2859"/>
                </a:cubicBezTo>
                <a:cubicBezTo>
                  <a:pt x="1986" y="2850"/>
                  <a:pt x="1994" y="2828"/>
                  <a:pt x="2008" y="2806"/>
                </a:cubicBezTo>
                <a:cubicBezTo>
                  <a:pt x="2025" y="2859"/>
                  <a:pt x="2043" y="2899"/>
                  <a:pt x="2052" y="2912"/>
                </a:cubicBezTo>
                <a:cubicBezTo>
                  <a:pt x="2052" y="2859"/>
                  <a:pt x="2043" y="2806"/>
                  <a:pt x="2025" y="2757"/>
                </a:cubicBezTo>
                <a:lnTo>
                  <a:pt x="2034" y="2731"/>
                </a:lnTo>
                <a:cubicBezTo>
                  <a:pt x="2043" y="2749"/>
                  <a:pt x="2052" y="2771"/>
                  <a:pt x="2065" y="2788"/>
                </a:cubicBezTo>
                <a:lnTo>
                  <a:pt x="2065" y="2793"/>
                </a:lnTo>
                <a:cubicBezTo>
                  <a:pt x="2074" y="2806"/>
                  <a:pt x="2083" y="2819"/>
                  <a:pt x="2087" y="2837"/>
                </a:cubicBezTo>
                <a:cubicBezTo>
                  <a:pt x="2087" y="2841"/>
                  <a:pt x="2083" y="2846"/>
                  <a:pt x="2083" y="2854"/>
                </a:cubicBezTo>
                <a:cubicBezTo>
                  <a:pt x="2083" y="2850"/>
                  <a:pt x="2087" y="2846"/>
                  <a:pt x="2092" y="2841"/>
                </a:cubicBezTo>
                <a:cubicBezTo>
                  <a:pt x="2096" y="2850"/>
                  <a:pt x="2100" y="2854"/>
                  <a:pt x="2105" y="2863"/>
                </a:cubicBezTo>
                <a:cubicBezTo>
                  <a:pt x="2092" y="2894"/>
                  <a:pt x="2078" y="2916"/>
                  <a:pt x="2069" y="2938"/>
                </a:cubicBezTo>
                <a:cubicBezTo>
                  <a:pt x="2083" y="2916"/>
                  <a:pt x="2096" y="2894"/>
                  <a:pt x="2114" y="2877"/>
                </a:cubicBezTo>
                <a:cubicBezTo>
                  <a:pt x="2114" y="2881"/>
                  <a:pt x="2118" y="2885"/>
                  <a:pt x="2118" y="2890"/>
                </a:cubicBezTo>
                <a:cubicBezTo>
                  <a:pt x="2122" y="2881"/>
                  <a:pt x="2122" y="2872"/>
                  <a:pt x="2118" y="2863"/>
                </a:cubicBezTo>
                <a:cubicBezTo>
                  <a:pt x="2131" y="2850"/>
                  <a:pt x="2140" y="2837"/>
                  <a:pt x="2149" y="2824"/>
                </a:cubicBezTo>
                <a:lnTo>
                  <a:pt x="2149" y="2824"/>
                </a:lnTo>
                <a:cubicBezTo>
                  <a:pt x="2144" y="2850"/>
                  <a:pt x="2140" y="2872"/>
                  <a:pt x="2136" y="2894"/>
                </a:cubicBezTo>
                <a:cubicBezTo>
                  <a:pt x="2118" y="2934"/>
                  <a:pt x="2105" y="2978"/>
                  <a:pt x="2100" y="3009"/>
                </a:cubicBezTo>
                <a:cubicBezTo>
                  <a:pt x="2105" y="2996"/>
                  <a:pt x="2114" y="2982"/>
                  <a:pt x="2118" y="2965"/>
                </a:cubicBezTo>
                <a:lnTo>
                  <a:pt x="2118" y="2965"/>
                </a:lnTo>
                <a:cubicBezTo>
                  <a:pt x="1831" y="4200"/>
                  <a:pt x="1302" y="5885"/>
                  <a:pt x="997" y="6812"/>
                </a:cubicBezTo>
                <a:cubicBezTo>
                  <a:pt x="993" y="6812"/>
                  <a:pt x="989" y="6816"/>
                  <a:pt x="993" y="6825"/>
                </a:cubicBezTo>
                <a:cubicBezTo>
                  <a:pt x="900" y="7116"/>
                  <a:pt x="825" y="7332"/>
                  <a:pt x="794" y="7429"/>
                </a:cubicBezTo>
                <a:lnTo>
                  <a:pt x="790" y="7429"/>
                </a:lnTo>
                <a:cubicBezTo>
                  <a:pt x="790" y="7425"/>
                  <a:pt x="790" y="7425"/>
                  <a:pt x="790" y="7420"/>
                </a:cubicBezTo>
                <a:cubicBezTo>
                  <a:pt x="786" y="7429"/>
                  <a:pt x="786" y="7443"/>
                  <a:pt x="786" y="7451"/>
                </a:cubicBezTo>
                <a:cubicBezTo>
                  <a:pt x="786" y="7456"/>
                  <a:pt x="781" y="7460"/>
                  <a:pt x="781" y="7465"/>
                </a:cubicBezTo>
                <a:cubicBezTo>
                  <a:pt x="781" y="7420"/>
                  <a:pt x="781" y="7368"/>
                  <a:pt x="786" y="7319"/>
                </a:cubicBezTo>
                <a:lnTo>
                  <a:pt x="786" y="7319"/>
                </a:lnTo>
                <a:cubicBezTo>
                  <a:pt x="772" y="7332"/>
                  <a:pt x="768" y="7354"/>
                  <a:pt x="768" y="7376"/>
                </a:cubicBezTo>
                <a:lnTo>
                  <a:pt x="764" y="7376"/>
                </a:lnTo>
                <a:cubicBezTo>
                  <a:pt x="759" y="7368"/>
                  <a:pt x="764" y="7359"/>
                  <a:pt x="759" y="7350"/>
                </a:cubicBezTo>
                <a:cubicBezTo>
                  <a:pt x="755" y="7359"/>
                  <a:pt x="750" y="7363"/>
                  <a:pt x="742" y="7368"/>
                </a:cubicBezTo>
                <a:cubicBezTo>
                  <a:pt x="746" y="7372"/>
                  <a:pt x="746" y="7381"/>
                  <a:pt x="750" y="7385"/>
                </a:cubicBezTo>
                <a:cubicBezTo>
                  <a:pt x="750" y="7389"/>
                  <a:pt x="750" y="7392"/>
                  <a:pt x="750" y="7394"/>
                </a:cubicBezTo>
                <a:cubicBezTo>
                  <a:pt x="750" y="7385"/>
                  <a:pt x="750" y="7376"/>
                  <a:pt x="755" y="7372"/>
                </a:cubicBezTo>
                <a:lnTo>
                  <a:pt x="755" y="7372"/>
                </a:lnTo>
                <a:cubicBezTo>
                  <a:pt x="755" y="7376"/>
                  <a:pt x="750" y="7385"/>
                  <a:pt x="750" y="7394"/>
                </a:cubicBezTo>
                <a:cubicBezTo>
                  <a:pt x="750" y="7398"/>
                  <a:pt x="750" y="7400"/>
                  <a:pt x="750" y="7403"/>
                </a:cubicBezTo>
                <a:lnTo>
                  <a:pt x="746" y="7443"/>
                </a:lnTo>
                <a:lnTo>
                  <a:pt x="737" y="7368"/>
                </a:lnTo>
                <a:cubicBezTo>
                  <a:pt x="737" y="7363"/>
                  <a:pt x="737" y="7363"/>
                  <a:pt x="737" y="7359"/>
                </a:cubicBezTo>
                <a:cubicBezTo>
                  <a:pt x="742" y="7350"/>
                  <a:pt x="742" y="7341"/>
                  <a:pt x="737" y="7332"/>
                </a:cubicBezTo>
                <a:lnTo>
                  <a:pt x="733" y="7306"/>
                </a:lnTo>
                <a:lnTo>
                  <a:pt x="733" y="7284"/>
                </a:lnTo>
                <a:cubicBezTo>
                  <a:pt x="728" y="7288"/>
                  <a:pt x="728" y="7293"/>
                  <a:pt x="724" y="7297"/>
                </a:cubicBezTo>
                <a:lnTo>
                  <a:pt x="719" y="7297"/>
                </a:lnTo>
                <a:cubicBezTo>
                  <a:pt x="711" y="7315"/>
                  <a:pt x="719" y="7332"/>
                  <a:pt x="715" y="7350"/>
                </a:cubicBezTo>
                <a:lnTo>
                  <a:pt x="711" y="7350"/>
                </a:lnTo>
                <a:cubicBezTo>
                  <a:pt x="711" y="7350"/>
                  <a:pt x="711" y="7345"/>
                  <a:pt x="711" y="7345"/>
                </a:cubicBezTo>
                <a:cubicBezTo>
                  <a:pt x="706" y="7368"/>
                  <a:pt x="706" y="7390"/>
                  <a:pt x="706" y="7412"/>
                </a:cubicBezTo>
                <a:cubicBezTo>
                  <a:pt x="706" y="7407"/>
                  <a:pt x="702" y="7398"/>
                  <a:pt x="702" y="7390"/>
                </a:cubicBezTo>
                <a:lnTo>
                  <a:pt x="697" y="7390"/>
                </a:lnTo>
                <a:cubicBezTo>
                  <a:pt x="693" y="7416"/>
                  <a:pt x="697" y="7447"/>
                  <a:pt x="693" y="7473"/>
                </a:cubicBezTo>
                <a:cubicBezTo>
                  <a:pt x="691" y="7474"/>
                  <a:pt x="690" y="7474"/>
                  <a:pt x="688" y="7474"/>
                </a:cubicBezTo>
                <a:cubicBezTo>
                  <a:pt x="680" y="7474"/>
                  <a:pt x="680" y="7463"/>
                  <a:pt x="680" y="7456"/>
                </a:cubicBezTo>
                <a:cubicBezTo>
                  <a:pt x="667" y="7460"/>
                  <a:pt x="644" y="7460"/>
                  <a:pt x="658" y="7473"/>
                </a:cubicBezTo>
                <a:cubicBezTo>
                  <a:pt x="659" y="7475"/>
                  <a:pt x="662" y="7475"/>
                  <a:pt x="665" y="7475"/>
                </a:cubicBezTo>
                <a:cubicBezTo>
                  <a:pt x="670" y="7475"/>
                  <a:pt x="678" y="7473"/>
                  <a:pt x="684" y="7473"/>
                </a:cubicBezTo>
                <a:cubicBezTo>
                  <a:pt x="684" y="7482"/>
                  <a:pt x="684" y="7495"/>
                  <a:pt x="689" y="7495"/>
                </a:cubicBezTo>
                <a:cubicBezTo>
                  <a:pt x="689" y="7499"/>
                  <a:pt x="691" y="7500"/>
                  <a:pt x="693" y="7500"/>
                </a:cubicBezTo>
                <a:cubicBezTo>
                  <a:pt x="697" y="7500"/>
                  <a:pt x="704" y="7496"/>
                  <a:pt x="706" y="7491"/>
                </a:cubicBezTo>
                <a:lnTo>
                  <a:pt x="706" y="7491"/>
                </a:lnTo>
                <a:lnTo>
                  <a:pt x="702" y="7531"/>
                </a:lnTo>
                <a:cubicBezTo>
                  <a:pt x="706" y="7531"/>
                  <a:pt x="711" y="7522"/>
                  <a:pt x="715" y="7522"/>
                </a:cubicBezTo>
                <a:lnTo>
                  <a:pt x="715" y="7522"/>
                </a:lnTo>
                <a:cubicBezTo>
                  <a:pt x="715" y="7522"/>
                  <a:pt x="711" y="7531"/>
                  <a:pt x="715" y="7531"/>
                </a:cubicBezTo>
                <a:cubicBezTo>
                  <a:pt x="724" y="7531"/>
                  <a:pt x="733" y="7526"/>
                  <a:pt x="737" y="7522"/>
                </a:cubicBezTo>
                <a:cubicBezTo>
                  <a:pt x="737" y="7532"/>
                  <a:pt x="737" y="7543"/>
                  <a:pt x="737" y="7553"/>
                </a:cubicBezTo>
                <a:cubicBezTo>
                  <a:pt x="750" y="7544"/>
                  <a:pt x="759" y="7531"/>
                  <a:pt x="772" y="7522"/>
                </a:cubicBezTo>
                <a:cubicBezTo>
                  <a:pt x="777" y="7522"/>
                  <a:pt x="777" y="7518"/>
                  <a:pt x="781" y="7518"/>
                </a:cubicBezTo>
                <a:cubicBezTo>
                  <a:pt x="781" y="7522"/>
                  <a:pt x="786" y="7522"/>
                  <a:pt x="786" y="7522"/>
                </a:cubicBezTo>
                <a:cubicBezTo>
                  <a:pt x="786" y="7526"/>
                  <a:pt x="786" y="7526"/>
                  <a:pt x="786" y="7526"/>
                </a:cubicBezTo>
                <a:cubicBezTo>
                  <a:pt x="790" y="7531"/>
                  <a:pt x="790" y="7531"/>
                  <a:pt x="794" y="7535"/>
                </a:cubicBezTo>
                <a:cubicBezTo>
                  <a:pt x="790" y="7544"/>
                  <a:pt x="790" y="7553"/>
                  <a:pt x="794" y="7557"/>
                </a:cubicBezTo>
                <a:cubicBezTo>
                  <a:pt x="800" y="7560"/>
                  <a:pt x="809" y="7562"/>
                  <a:pt x="817" y="7562"/>
                </a:cubicBezTo>
                <a:cubicBezTo>
                  <a:pt x="823" y="7562"/>
                  <a:pt x="828" y="7561"/>
                  <a:pt x="830" y="7557"/>
                </a:cubicBezTo>
                <a:cubicBezTo>
                  <a:pt x="857" y="7566"/>
                  <a:pt x="890" y="7569"/>
                  <a:pt x="924" y="7569"/>
                </a:cubicBezTo>
                <a:cubicBezTo>
                  <a:pt x="1012" y="7569"/>
                  <a:pt x="1103" y="7548"/>
                  <a:pt x="1103" y="7548"/>
                </a:cubicBezTo>
                <a:lnTo>
                  <a:pt x="1156" y="7407"/>
                </a:lnTo>
                <a:cubicBezTo>
                  <a:pt x="1161" y="7385"/>
                  <a:pt x="1169" y="7368"/>
                  <a:pt x="1174" y="7345"/>
                </a:cubicBezTo>
                <a:lnTo>
                  <a:pt x="1178" y="7345"/>
                </a:lnTo>
                <a:cubicBezTo>
                  <a:pt x="1187" y="7341"/>
                  <a:pt x="1183" y="7332"/>
                  <a:pt x="1187" y="7323"/>
                </a:cubicBezTo>
                <a:cubicBezTo>
                  <a:pt x="1187" y="7337"/>
                  <a:pt x="1187" y="7350"/>
                  <a:pt x="1187" y="7363"/>
                </a:cubicBezTo>
                <a:cubicBezTo>
                  <a:pt x="1192" y="7359"/>
                  <a:pt x="1196" y="7359"/>
                  <a:pt x="1200" y="7354"/>
                </a:cubicBezTo>
                <a:cubicBezTo>
                  <a:pt x="1218" y="7328"/>
                  <a:pt x="1209" y="7293"/>
                  <a:pt x="1209" y="7262"/>
                </a:cubicBezTo>
                <a:cubicBezTo>
                  <a:pt x="1214" y="7244"/>
                  <a:pt x="1218" y="7231"/>
                  <a:pt x="1218" y="7218"/>
                </a:cubicBezTo>
                <a:lnTo>
                  <a:pt x="1214" y="7218"/>
                </a:lnTo>
                <a:cubicBezTo>
                  <a:pt x="1774" y="5444"/>
                  <a:pt x="2092" y="4222"/>
                  <a:pt x="2268" y="3388"/>
                </a:cubicBezTo>
                <a:cubicBezTo>
                  <a:pt x="2303" y="3344"/>
                  <a:pt x="2347" y="3287"/>
                  <a:pt x="2396" y="3234"/>
                </a:cubicBezTo>
                <a:lnTo>
                  <a:pt x="2396" y="3234"/>
                </a:lnTo>
                <a:cubicBezTo>
                  <a:pt x="2308" y="3366"/>
                  <a:pt x="2268" y="3441"/>
                  <a:pt x="2250" y="3499"/>
                </a:cubicBezTo>
                <a:cubicBezTo>
                  <a:pt x="2277" y="3463"/>
                  <a:pt x="2422" y="3304"/>
                  <a:pt x="2453" y="3278"/>
                </a:cubicBezTo>
                <a:lnTo>
                  <a:pt x="2453" y="3278"/>
                </a:lnTo>
                <a:cubicBezTo>
                  <a:pt x="2422" y="3322"/>
                  <a:pt x="2321" y="3454"/>
                  <a:pt x="2272" y="3534"/>
                </a:cubicBezTo>
                <a:cubicBezTo>
                  <a:pt x="2356" y="3432"/>
                  <a:pt x="2453" y="3304"/>
                  <a:pt x="2559" y="3203"/>
                </a:cubicBezTo>
                <a:lnTo>
                  <a:pt x="2559" y="3203"/>
                </a:lnTo>
                <a:cubicBezTo>
                  <a:pt x="2462" y="3331"/>
                  <a:pt x="2330" y="3521"/>
                  <a:pt x="2286" y="3631"/>
                </a:cubicBezTo>
                <a:cubicBezTo>
                  <a:pt x="2356" y="3578"/>
                  <a:pt x="2436" y="3437"/>
                  <a:pt x="2506" y="3379"/>
                </a:cubicBezTo>
                <a:lnTo>
                  <a:pt x="2506" y="3379"/>
                </a:lnTo>
                <a:cubicBezTo>
                  <a:pt x="2449" y="3454"/>
                  <a:pt x="2352" y="3596"/>
                  <a:pt x="2317" y="3671"/>
                </a:cubicBezTo>
                <a:cubicBezTo>
                  <a:pt x="2356" y="3618"/>
                  <a:pt x="2489" y="3454"/>
                  <a:pt x="2550" y="3393"/>
                </a:cubicBezTo>
                <a:lnTo>
                  <a:pt x="2550" y="3393"/>
                </a:lnTo>
                <a:cubicBezTo>
                  <a:pt x="2506" y="3468"/>
                  <a:pt x="2400" y="3600"/>
                  <a:pt x="2378" y="3693"/>
                </a:cubicBezTo>
                <a:cubicBezTo>
                  <a:pt x="2431" y="3626"/>
                  <a:pt x="2506" y="3490"/>
                  <a:pt x="2568" y="3424"/>
                </a:cubicBezTo>
                <a:lnTo>
                  <a:pt x="2568" y="3424"/>
                </a:lnTo>
                <a:cubicBezTo>
                  <a:pt x="2528" y="3529"/>
                  <a:pt x="2458" y="3701"/>
                  <a:pt x="2400" y="3776"/>
                </a:cubicBezTo>
                <a:cubicBezTo>
                  <a:pt x="2440" y="3728"/>
                  <a:pt x="2475" y="3675"/>
                  <a:pt x="2506" y="3613"/>
                </a:cubicBezTo>
                <a:lnTo>
                  <a:pt x="2506" y="3613"/>
                </a:lnTo>
                <a:cubicBezTo>
                  <a:pt x="2506" y="3618"/>
                  <a:pt x="2502" y="3622"/>
                  <a:pt x="2502" y="3626"/>
                </a:cubicBezTo>
                <a:cubicBezTo>
                  <a:pt x="2502" y="3626"/>
                  <a:pt x="2414" y="3847"/>
                  <a:pt x="2414" y="3882"/>
                </a:cubicBezTo>
                <a:cubicBezTo>
                  <a:pt x="2418" y="3865"/>
                  <a:pt x="2519" y="3649"/>
                  <a:pt x="2541" y="3622"/>
                </a:cubicBezTo>
                <a:lnTo>
                  <a:pt x="2541" y="3622"/>
                </a:lnTo>
                <a:cubicBezTo>
                  <a:pt x="2550" y="3640"/>
                  <a:pt x="2511" y="3785"/>
                  <a:pt x="2493" y="3825"/>
                </a:cubicBezTo>
                <a:cubicBezTo>
                  <a:pt x="2528" y="3772"/>
                  <a:pt x="2577" y="3666"/>
                  <a:pt x="2608" y="3512"/>
                </a:cubicBezTo>
                <a:lnTo>
                  <a:pt x="2608" y="3512"/>
                </a:lnTo>
                <a:cubicBezTo>
                  <a:pt x="2612" y="3551"/>
                  <a:pt x="2594" y="3653"/>
                  <a:pt x="2577" y="3710"/>
                </a:cubicBezTo>
                <a:cubicBezTo>
                  <a:pt x="2612" y="3635"/>
                  <a:pt x="2647" y="3534"/>
                  <a:pt x="2665" y="3401"/>
                </a:cubicBezTo>
                <a:lnTo>
                  <a:pt x="2665" y="3401"/>
                </a:lnTo>
                <a:cubicBezTo>
                  <a:pt x="2683" y="3525"/>
                  <a:pt x="2656" y="3649"/>
                  <a:pt x="2643" y="3719"/>
                </a:cubicBezTo>
                <a:cubicBezTo>
                  <a:pt x="2674" y="3635"/>
                  <a:pt x="2722" y="3476"/>
                  <a:pt x="2718" y="3335"/>
                </a:cubicBezTo>
                <a:lnTo>
                  <a:pt x="2718" y="3335"/>
                </a:lnTo>
                <a:cubicBezTo>
                  <a:pt x="2744" y="3406"/>
                  <a:pt x="2736" y="3565"/>
                  <a:pt x="2722" y="3666"/>
                </a:cubicBezTo>
                <a:cubicBezTo>
                  <a:pt x="2762" y="3525"/>
                  <a:pt x="2775" y="3340"/>
                  <a:pt x="2758" y="3229"/>
                </a:cubicBezTo>
                <a:lnTo>
                  <a:pt x="2758" y="3229"/>
                </a:lnTo>
                <a:cubicBezTo>
                  <a:pt x="2784" y="3296"/>
                  <a:pt x="2802" y="3393"/>
                  <a:pt x="2815" y="3485"/>
                </a:cubicBezTo>
                <a:cubicBezTo>
                  <a:pt x="2819" y="3401"/>
                  <a:pt x="2797" y="3194"/>
                  <a:pt x="2762" y="3062"/>
                </a:cubicBezTo>
                <a:lnTo>
                  <a:pt x="2762" y="3062"/>
                </a:lnTo>
                <a:cubicBezTo>
                  <a:pt x="2780" y="3110"/>
                  <a:pt x="2828" y="3247"/>
                  <a:pt x="2828" y="3322"/>
                </a:cubicBezTo>
                <a:cubicBezTo>
                  <a:pt x="2833" y="3287"/>
                  <a:pt x="2828" y="3199"/>
                  <a:pt x="2811" y="3150"/>
                </a:cubicBezTo>
                <a:lnTo>
                  <a:pt x="2811" y="3150"/>
                </a:lnTo>
                <a:cubicBezTo>
                  <a:pt x="2837" y="3185"/>
                  <a:pt x="2868" y="3260"/>
                  <a:pt x="2886" y="3335"/>
                </a:cubicBezTo>
                <a:cubicBezTo>
                  <a:pt x="2881" y="3225"/>
                  <a:pt x="2824" y="2938"/>
                  <a:pt x="2784" y="2859"/>
                </a:cubicBezTo>
                <a:lnTo>
                  <a:pt x="2784" y="2859"/>
                </a:lnTo>
                <a:cubicBezTo>
                  <a:pt x="2815" y="2890"/>
                  <a:pt x="2890" y="3097"/>
                  <a:pt x="2894" y="3194"/>
                </a:cubicBezTo>
                <a:cubicBezTo>
                  <a:pt x="2894" y="3146"/>
                  <a:pt x="2890" y="2982"/>
                  <a:pt x="2837" y="2881"/>
                </a:cubicBezTo>
                <a:lnTo>
                  <a:pt x="2837" y="2881"/>
                </a:lnTo>
                <a:cubicBezTo>
                  <a:pt x="2890" y="2960"/>
                  <a:pt x="2952" y="3075"/>
                  <a:pt x="2961" y="3212"/>
                </a:cubicBezTo>
                <a:cubicBezTo>
                  <a:pt x="2969" y="3168"/>
                  <a:pt x="2974" y="3084"/>
                  <a:pt x="2965" y="3013"/>
                </a:cubicBezTo>
                <a:lnTo>
                  <a:pt x="2965" y="3013"/>
                </a:lnTo>
                <a:cubicBezTo>
                  <a:pt x="2991" y="3110"/>
                  <a:pt x="3031" y="3428"/>
                  <a:pt x="3000" y="3560"/>
                </a:cubicBezTo>
                <a:cubicBezTo>
                  <a:pt x="3040" y="3468"/>
                  <a:pt x="3053" y="3331"/>
                  <a:pt x="3044" y="3251"/>
                </a:cubicBezTo>
                <a:lnTo>
                  <a:pt x="3044" y="3251"/>
                </a:lnTo>
                <a:cubicBezTo>
                  <a:pt x="3062" y="3313"/>
                  <a:pt x="3049" y="3543"/>
                  <a:pt x="3014" y="3631"/>
                </a:cubicBezTo>
                <a:cubicBezTo>
                  <a:pt x="3155" y="3401"/>
                  <a:pt x="3075" y="2881"/>
                  <a:pt x="2991" y="2682"/>
                </a:cubicBezTo>
                <a:cubicBezTo>
                  <a:pt x="2996" y="2678"/>
                  <a:pt x="2996" y="2678"/>
                  <a:pt x="3000" y="2678"/>
                </a:cubicBezTo>
                <a:cubicBezTo>
                  <a:pt x="3018" y="2713"/>
                  <a:pt x="3044" y="2757"/>
                  <a:pt x="3062" y="2788"/>
                </a:cubicBezTo>
                <a:cubicBezTo>
                  <a:pt x="3058" y="2757"/>
                  <a:pt x="3044" y="2704"/>
                  <a:pt x="3027" y="2652"/>
                </a:cubicBezTo>
                <a:cubicBezTo>
                  <a:pt x="3093" y="2590"/>
                  <a:pt x="3199" y="2462"/>
                  <a:pt x="3247" y="2360"/>
                </a:cubicBezTo>
                <a:lnTo>
                  <a:pt x="3247" y="2360"/>
                </a:lnTo>
                <a:cubicBezTo>
                  <a:pt x="3225" y="2462"/>
                  <a:pt x="3115" y="2625"/>
                  <a:pt x="3053" y="2704"/>
                </a:cubicBezTo>
                <a:cubicBezTo>
                  <a:pt x="3102" y="2669"/>
                  <a:pt x="3190" y="2572"/>
                  <a:pt x="3216" y="2528"/>
                </a:cubicBezTo>
                <a:lnTo>
                  <a:pt x="3216" y="2528"/>
                </a:lnTo>
                <a:cubicBezTo>
                  <a:pt x="3208" y="2568"/>
                  <a:pt x="3119" y="2700"/>
                  <a:pt x="3080" y="2753"/>
                </a:cubicBezTo>
                <a:cubicBezTo>
                  <a:pt x="3119" y="2731"/>
                  <a:pt x="3199" y="2621"/>
                  <a:pt x="3216" y="2594"/>
                </a:cubicBezTo>
                <a:lnTo>
                  <a:pt x="3216" y="2594"/>
                </a:lnTo>
                <a:cubicBezTo>
                  <a:pt x="3199" y="2643"/>
                  <a:pt x="3146" y="2740"/>
                  <a:pt x="3128" y="2788"/>
                </a:cubicBezTo>
                <a:cubicBezTo>
                  <a:pt x="3186" y="2718"/>
                  <a:pt x="3247" y="2647"/>
                  <a:pt x="3300" y="2577"/>
                </a:cubicBezTo>
                <a:lnTo>
                  <a:pt x="3300" y="2577"/>
                </a:lnTo>
                <a:cubicBezTo>
                  <a:pt x="3300" y="2665"/>
                  <a:pt x="3265" y="2762"/>
                  <a:pt x="3212" y="2850"/>
                </a:cubicBezTo>
                <a:cubicBezTo>
                  <a:pt x="3247" y="2824"/>
                  <a:pt x="3305" y="2753"/>
                  <a:pt x="3344" y="2682"/>
                </a:cubicBezTo>
                <a:lnTo>
                  <a:pt x="3344" y="2682"/>
                </a:lnTo>
                <a:cubicBezTo>
                  <a:pt x="3331" y="2749"/>
                  <a:pt x="3265" y="2899"/>
                  <a:pt x="3221" y="2951"/>
                </a:cubicBezTo>
                <a:cubicBezTo>
                  <a:pt x="3283" y="2903"/>
                  <a:pt x="3327" y="2841"/>
                  <a:pt x="3375" y="2727"/>
                </a:cubicBezTo>
                <a:lnTo>
                  <a:pt x="3375" y="2727"/>
                </a:lnTo>
                <a:cubicBezTo>
                  <a:pt x="3358" y="2863"/>
                  <a:pt x="3318" y="2978"/>
                  <a:pt x="3247" y="3071"/>
                </a:cubicBezTo>
                <a:cubicBezTo>
                  <a:pt x="3296" y="3040"/>
                  <a:pt x="3340" y="2991"/>
                  <a:pt x="3389" y="2929"/>
                </a:cubicBezTo>
                <a:lnTo>
                  <a:pt x="3389" y="2929"/>
                </a:lnTo>
                <a:cubicBezTo>
                  <a:pt x="3371" y="2991"/>
                  <a:pt x="3331" y="3062"/>
                  <a:pt x="3265" y="3132"/>
                </a:cubicBezTo>
                <a:cubicBezTo>
                  <a:pt x="3305" y="3115"/>
                  <a:pt x="3389" y="3049"/>
                  <a:pt x="3415" y="3018"/>
                </a:cubicBezTo>
                <a:lnTo>
                  <a:pt x="3415" y="3018"/>
                </a:lnTo>
                <a:cubicBezTo>
                  <a:pt x="3402" y="3053"/>
                  <a:pt x="3353" y="3101"/>
                  <a:pt x="3309" y="3141"/>
                </a:cubicBezTo>
                <a:cubicBezTo>
                  <a:pt x="3389" y="3124"/>
                  <a:pt x="3468" y="3044"/>
                  <a:pt x="3530" y="2974"/>
                </a:cubicBezTo>
                <a:lnTo>
                  <a:pt x="3530" y="2974"/>
                </a:lnTo>
                <a:cubicBezTo>
                  <a:pt x="3490" y="3066"/>
                  <a:pt x="3446" y="3128"/>
                  <a:pt x="3362" y="3181"/>
                </a:cubicBezTo>
                <a:cubicBezTo>
                  <a:pt x="3450" y="3154"/>
                  <a:pt x="3512" y="3110"/>
                  <a:pt x="3574" y="3044"/>
                </a:cubicBezTo>
                <a:lnTo>
                  <a:pt x="3574" y="3044"/>
                </a:lnTo>
                <a:cubicBezTo>
                  <a:pt x="3552" y="3115"/>
                  <a:pt x="3503" y="3168"/>
                  <a:pt x="3459" y="3207"/>
                </a:cubicBezTo>
                <a:cubicBezTo>
                  <a:pt x="3530" y="3172"/>
                  <a:pt x="3587" y="3128"/>
                  <a:pt x="3631" y="3040"/>
                </a:cubicBezTo>
                <a:lnTo>
                  <a:pt x="3631" y="3040"/>
                </a:lnTo>
                <a:cubicBezTo>
                  <a:pt x="3627" y="3154"/>
                  <a:pt x="3600" y="3185"/>
                  <a:pt x="3530" y="3269"/>
                </a:cubicBezTo>
                <a:cubicBezTo>
                  <a:pt x="3574" y="3251"/>
                  <a:pt x="3636" y="3176"/>
                  <a:pt x="3653" y="3124"/>
                </a:cubicBezTo>
                <a:lnTo>
                  <a:pt x="3653" y="3124"/>
                </a:lnTo>
                <a:cubicBezTo>
                  <a:pt x="3662" y="3172"/>
                  <a:pt x="3631" y="3238"/>
                  <a:pt x="3614" y="3291"/>
                </a:cubicBezTo>
                <a:cubicBezTo>
                  <a:pt x="3644" y="3238"/>
                  <a:pt x="3680" y="3190"/>
                  <a:pt x="3697" y="3110"/>
                </a:cubicBezTo>
                <a:lnTo>
                  <a:pt x="3697" y="3110"/>
                </a:lnTo>
                <a:cubicBezTo>
                  <a:pt x="3724" y="3221"/>
                  <a:pt x="3693" y="3353"/>
                  <a:pt x="3684" y="3397"/>
                </a:cubicBezTo>
                <a:cubicBezTo>
                  <a:pt x="3715" y="3340"/>
                  <a:pt x="3759" y="3207"/>
                  <a:pt x="3750" y="3093"/>
                </a:cubicBezTo>
                <a:lnTo>
                  <a:pt x="3750" y="3093"/>
                </a:lnTo>
                <a:cubicBezTo>
                  <a:pt x="3777" y="3132"/>
                  <a:pt x="3781" y="3207"/>
                  <a:pt x="3794" y="3256"/>
                </a:cubicBezTo>
                <a:cubicBezTo>
                  <a:pt x="3794" y="3199"/>
                  <a:pt x="3786" y="3146"/>
                  <a:pt x="3781" y="3084"/>
                </a:cubicBezTo>
                <a:lnTo>
                  <a:pt x="3781" y="3084"/>
                </a:lnTo>
                <a:cubicBezTo>
                  <a:pt x="3799" y="3128"/>
                  <a:pt x="3812" y="3176"/>
                  <a:pt x="3816" y="3229"/>
                </a:cubicBezTo>
                <a:cubicBezTo>
                  <a:pt x="3834" y="3154"/>
                  <a:pt x="3830" y="3066"/>
                  <a:pt x="3803" y="2996"/>
                </a:cubicBezTo>
                <a:lnTo>
                  <a:pt x="3803" y="2996"/>
                </a:lnTo>
                <a:cubicBezTo>
                  <a:pt x="3843" y="3053"/>
                  <a:pt x="3865" y="3124"/>
                  <a:pt x="3861" y="3194"/>
                </a:cubicBezTo>
                <a:cubicBezTo>
                  <a:pt x="3896" y="3093"/>
                  <a:pt x="3869" y="3018"/>
                  <a:pt x="3834" y="2925"/>
                </a:cubicBezTo>
                <a:lnTo>
                  <a:pt x="3834" y="2925"/>
                </a:lnTo>
                <a:cubicBezTo>
                  <a:pt x="3874" y="2987"/>
                  <a:pt x="3909" y="3057"/>
                  <a:pt x="3922" y="3146"/>
                </a:cubicBezTo>
                <a:cubicBezTo>
                  <a:pt x="3936" y="3071"/>
                  <a:pt x="3914" y="2960"/>
                  <a:pt x="3878" y="2912"/>
                </a:cubicBezTo>
                <a:lnTo>
                  <a:pt x="3878" y="2912"/>
                </a:lnTo>
                <a:cubicBezTo>
                  <a:pt x="3914" y="2960"/>
                  <a:pt x="3944" y="2991"/>
                  <a:pt x="3971" y="3066"/>
                </a:cubicBezTo>
                <a:cubicBezTo>
                  <a:pt x="3962" y="2947"/>
                  <a:pt x="3874" y="2766"/>
                  <a:pt x="3790" y="2607"/>
                </a:cubicBezTo>
                <a:lnTo>
                  <a:pt x="3790" y="2607"/>
                </a:lnTo>
                <a:cubicBezTo>
                  <a:pt x="3887" y="2687"/>
                  <a:pt x="3980" y="2890"/>
                  <a:pt x="3989" y="2974"/>
                </a:cubicBezTo>
                <a:cubicBezTo>
                  <a:pt x="4002" y="2912"/>
                  <a:pt x="3980" y="2806"/>
                  <a:pt x="3936" y="2740"/>
                </a:cubicBezTo>
                <a:lnTo>
                  <a:pt x="3936" y="2740"/>
                </a:lnTo>
                <a:cubicBezTo>
                  <a:pt x="3975" y="2788"/>
                  <a:pt x="4006" y="2828"/>
                  <a:pt x="4015" y="2894"/>
                </a:cubicBezTo>
                <a:cubicBezTo>
                  <a:pt x="4028" y="2824"/>
                  <a:pt x="3993" y="2762"/>
                  <a:pt x="3953" y="2704"/>
                </a:cubicBezTo>
                <a:lnTo>
                  <a:pt x="3953" y="2704"/>
                </a:lnTo>
                <a:cubicBezTo>
                  <a:pt x="3997" y="2731"/>
                  <a:pt x="4046" y="2810"/>
                  <a:pt x="4064" y="2841"/>
                </a:cubicBezTo>
                <a:cubicBezTo>
                  <a:pt x="4059" y="2762"/>
                  <a:pt x="3931" y="2612"/>
                  <a:pt x="3856" y="2550"/>
                </a:cubicBezTo>
                <a:lnTo>
                  <a:pt x="3856" y="2550"/>
                </a:lnTo>
                <a:cubicBezTo>
                  <a:pt x="3918" y="2590"/>
                  <a:pt x="3975" y="2629"/>
                  <a:pt x="4050" y="2727"/>
                </a:cubicBezTo>
                <a:cubicBezTo>
                  <a:pt x="4015" y="2643"/>
                  <a:pt x="3768" y="2303"/>
                  <a:pt x="3534" y="2179"/>
                </a:cubicBezTo>
                <a:cubicBezTo>
                  <a:pt x="3481" y="2153"/>
                  <a:pt x="3384" y="2074"/>
                  <a:pt x="3212" y="1959"/>
                </a:cubicBezTo>
                <a:cubicBezTo>
                  <a:pt x="3194" y="1866"/>
                  <a:pt x="3124" y="1650"/>
                  <a:pt x="3075" y="1531"/>
                </a:cubicBezTo>
                <a:lnTo>
                  <a:pt x="3075" y="1531"/>
                </a:lnTo>
                <a:cubicBezTo>
                  <a:pt x="3119" y="1588"/>
                  <a:pt x="3265" y="1844"/>
                  <a:pt x="3296" y="1959"/>
                </a:cubicBezTo>
                <a:cubicBezTo>
                  <a:pt x="3300" y="1906"/>
                  <a:pt x="3221" y="1606"/>
                  <a:pt x="3119" y="1452"/>
                </a:cubicBezTo>
                <a:lnTo>
                  <a:pt x="3119" y="1452"/>
                </a:lnTo>
                <a:cubicBezTo>
                  <a:pt x="3283" y="1628"/>
                  <a:pt x="3441" y="1910"/>
                  <a:pt x="3450" y="1977"/>
                </a:cubicBezTo>
                <a:cubicBezTo>
                  <a:pt x="3450" y="1888"/>
                  <a:pt x="3331" y="1624"/>
                  <a:pt x="3243" y="1487"/>
                </a:cubicBezTo>
                <a:lnTo>
                  <a:pt x="3243" y="1487"/>
                </a:lnTo>
                <a:cubicBezTo>
                  <a:pt x="3362" y="1624"/>
                  <a:pt x="3472" y="1818"/>
                  <a:pt x="3512" y="1915"/>
                </a:cubicBezTo>
                <a:cubicBezTo>
                  <a:pt x="3508" y="1844"/>
                  <a:pt x="3384" y="1610"/>
                  <a:pt x="3327" y="1531"/>
                </a:cubicBezTo>
                <a:lnTo>
                  <a:pt x="3327" y="1531"/>
                </a:lnTo>
                <a:cubicBezTo>
                  <a:pt x="3468" y="1668"/>
                  <a:pt x="3565" y="1827"/>
                  <a:pt x="3609" y="1954"/>
                </a:cubicBezTo>
                <a:cubicBezTo>
                  <a:pt x="3587" y="1813"/>
                  <a:pt x="3508" y="1610"/>
                  <a:pt x="3397" y="1487"/>
                </a:cubicBezTo>
                <a:lnTo>
                  <a:pt x="3397" y="1487"/>
                </a:lnTo>
                <a:cubicBezTo>
                  <a:pt x="3503" y="1588"/>
                  <a:pt x="3609" y="1769"/>
                  <a:pt x="3689" y="1937"/>
                </a:cubicBezTo>
                <a:cubicBezTo>
                  <a:pt x="3658" y="1809"/>
                  <a:pt x="3539" y="1571"/>
                  <a:pt x="3397" y="1425"/>
                </a:cubicBezTo>
                <a:lnTo>
                  <a:pt x="3397" y="1425"/>
                </a:lnTo>
                <a:cubicBezTo>
                  <a:pt x="3508" y="1509"/>
                  <a:pt x="3671" y="1729"/>
                  <a:pt x="3689" y="1866"/>
                </a:cubicBezTo>
                <a:cubicBezTo>
                  <a:pt x="3680" y="1769"/>
                  <a:pt x="3631" y="1584"/>
                  <a:pt x="3508" y="1425"/>
                </a:cubicBezTo>
                <a:lnTo>
                  <a:pt x="3508" y="1425"/>
                </a:lnTo>
                <a:cubicBezTo>
                  <a:pt x="3711" y="1606"/>
                  <a:pt x="3794" y="1844"/>
                  <a:pt x="3808" y="1981"/>
                </a:cubicBezTo>
                <a:cubicBezTo>
                  <a:pt x="3825" y="1849"/>
                  <a:pt x="3790" y="1668"/>
                  <a:pt x="3724" y="1491"/>
                </a:cubicBezTo>
                <a:lnTo>
                  <a:pt x="3724" y="1491"/>
                </a:lnTo>
                <a:cubicBezTo>
                  <a:pt x="3790" y="1593"/>
                  <a:pt x="3869" y="1822"/>
                  <a:pt x="3839" y="1963"/>
                </a:cubicBezTo>
                <a:cubicBezTo>
                  <a:pt x="3874" y="1884"/>
                  <a:pt x="3883" y="1721"/>
                  <a:pt x="3883" y="1610"/>
                </a:cubicBezTo>
                <a:cubicBezTo>
                  <a:pt x="3900" y="1668"/>
                  <a:pt x="3944" y="1800"/>
                  <a:pt x="3927" y="1941"/>
                </a:cubicBezTo>
                <a:cubicBezTo>
                  <a:pt x="3953" y="1866"/>
                  <a:pt x="3980" y="1699"/>
                  <a:pt x="3927" y="1549"/>
                </a:cubicBezTo>
                <a:lnTo>
                  <a:pt x="3927" y="1549"/>
                </a:lnTo>
                <a:cubicBezTo>
                  <a:pt x="3975" y="1615"/>
                  <a:pt x="4050" y="1756"/>
                  <a:pt x="3984" y="1959"/>
                </a:cubicBezTo>
                <a:cubicBezTo>
                  <a:pt x="4046" y="1879"/>
                  <a:pt x="4072" y="1756"/>
                  <a:pt x="4068" y="1615"/>
                </a:cubicBezTo>
                <a:lnTo>
                  <a:pt x="4068" y="1615"/>
                </a:lnTo>
                <a:cubicBezTo>
                  <a:pt x="4121" y="1694"/>
                  <a:pt x="4125" y="1822"/>
                  <a:pt x="4103" y="1924"/>
                </a:cubicBezTo>
                <a:cubicBezTo>
                  <a:pt x="4143" y="1862"/>
                  <a:pt x="4174" y="1747"/>
                  <a:pt x="4165" y="1637"/>
                </a:cubicBezTo>
                <a:lnTo>
                  <a:pt x="4165" y="1637"/>
                </a:lnTo>
                <a:cubicBezTo>
                  <a:pt x="4200" y="1707"/>
                  <a:pt x="4253" y="1831"/>
                  <a:pt x="4253" y="1990"/>
                </a:cubicBezTo>
                <a:cubicBezTo>
                  <a:pt x="4280" y="1941"/>
                  <a:pt x="4297" y="1756"/>
                  <a:pt x="4240" y="1610"/>
                </a:cubicBezTo>
                <a:lnTo>
                  <a:pt x="4240" y="1610"/>
                </a:lnTo>
                <a:cubicBezTo>
                  <a:pt x="4271" y="1685"/>
                  <a:pt x="4425" y="1906"/>
                  <a:pt x="4447" y="2038"/>
                </a:cubicBezTo>
                <a:cubicBezTo>
                  <a:pt x="4469" y="1919"/>
                  <a:pt x="4368" y="1729"/>
                  <a:pt x="4302" y="1641"/>
                </a:cubicBezTo>
                <a:lnTo>
                  <a:pt x="4302" y="1641"/>
                </a:lnTo>
                <a:cubicBezTo>
                  <a:pt x="4381" y="1672"/>
                  <a:pt x="4496" y="1879"/>
                  <a:pt x="4540" y="1999"/>
                </a:cubicBezTo>
                <a:cubicBezTo>
                  <a:pt x="4522" y="1871"/>
                  <a:pt x="4438" y="1654"/>
                  <a:pt x="4311" y="1579"/>
                </a:cubicBezTo>
                <a:lnTo>
                  <a:pt x="4311" y="1579"/>
                </a:lnTo>
                <a:cubicBezTo>
                  <a:pt x="4408" y="1619"/>
                  <a:pt x="4478" y="1677"/>
                  <a:pt x="4531" y="1738"/>
                </a:cubicBezTo>
                <a:cubicBezTo>
                  <a:pt x="4452" y="1597"/>
                  <a:pt x="4386" y="1531"/>
                  <a:pt x="4253" y="1456"/>
                </a:cubicBezTo>
                <a:lnTo>
                  <a:pt x="4253" y="1456"/>
                </a:lnTo>
                <a:cubicBezTo>
                  <a:pt x="4381" y="1474"/>
                  <a:pt x="4483" y="1531"/>
                  <a:pt x="4540" y="1602"/>
                </a:cubicBezTo>
                <a:cubicBezTo>
                  <a:pt x="4487" y="1500"/>
                  <a:pt x="4381" y="1447"/>
                  <a:pt x="4200" y="1407"/>
                </a:cubicBezTo>
                <a:lnTo>
                  <a:pt x="4200" y="1407"/>
                </a:lnTo>
                <a:cubicBezTo>
                  <a:pt x="4319" y="1416"/>
                  <a:pt x="4443" y="1416"/>
                  <a:pt x="4628" y="1518"/>
                </a:cubicBezTo>
                <a:cubicBezTo>
                  <a:pt x="4536" y="1438"/>
                  <a:pt x="4368" y="1359"/>
                  <a:pt x="4116" y="1346"/>
                </a:cubicBezTo>
                <a:cubicBezTo>
                  <a:pt x="4146" y="1342"/>
                  <a:pt x="4181" y="1339"/>
                  <a:pt x="4220" y="1339"/>
                </a:cubicBezTo>
                <a:cubicBezTo>
                  <a:pt x="4315" y="1339"/>
                  <a:pt x="4434" y="1357"/>
                  <a:pt x="4553" y="1429"/>
                </a:cubicBezTo>
                <a:cubicBezTo>
                  <a:pt x="4496" y="1354"/>
                  <a:pt x="4377" y="1293"/>
                  <a:pt x="4169" y="1279"/>
                </a:cubicBezTo>
                <a:cubicBezTo>
                  <a:pt x="4198" y="1274"/>
                  <a:pt x="4230" y="1272"/>
                  <a:pt x="4262" y="1272"/>
                </a:cubicBezTo>
                <a:cubicBezTo>
                  <a:pt x="4364" y="1272"/>
                  <a:pt x="4471" y="1294"/>
                  <a:pt x="4518" y="1310"/>
                </a:cubicBezTo>
                <a:cubicBezTo>
                  <a:pt x="4355" y="1218"/>
                  <a:pt x="4218" y="1178"/>
                  <a:pt x="3949" y="1169"/>
                </a:cubicBezTo>
                <a:cubicBezTo>
                  <a:pt x="3985" y="1163"/>
                  <a:pt x="4041" y="1158"/>
                  <a:pt x="4103" y="1158"/>
                </a:cubicBezTo>
                <a:cubicBezTo>
                  <a:pt x="4183" y="1158"/>
                  <a:pt x="4272" y="1167"/>
                  <a:pt x="4342" y="1198"/>
                </a:cubicBezTo>
                <a:lnTo>
                  <a:pt x="4342" y="1198"/>
                </a:lnTo>
                <a:cubicBezTo>
                  <a:pt x="4190" y="1129"/>
                  <a:pt x="4080" y="1103"/>
                  <a:pt x="3909" y="1103"/>
                </a:cubicBezTo>
                <a:cubicBezTo>
                  <a:pt x="3949" y="1081"/>
                  <a:pt x="4094" y="1081"/>
                  <a:pt x="4152" y="1072"/>
                </a:cubicBezTo>
                <a:cubicBezTo>
                  <a:pt x="4002" y="1057"/>
                  <a:pt x="3860" y="1049"/>
                  <a:pt x="3726" y="1049"/>
                </a:cubicBezTo>
                <a:cubicBezTo>
                  <a:pt x="3482" y="1049"/>
                  <a:pt x="3265" y="1074"/>
                  <a:pt x="3071" y="1116"/>
                </a:cubicBezTo>
                <a:cubicBezTo>
                  <a:pt x="3093" y="1085"/>
                  <a:pt x="3115" y="1059"/>
                  <a:pt x="3128" y="1041"/>
                </a:cubicBezTo>
                <a:lnTo>
                  <a:pt x="3128" y="1041"/>
                </a:lnTo>
                <a:cubicBezTo>
                  <a:pt x="3097" y="1063"/>
                  <a:pt x="3058" y="1099"/>
                  <a:pt x="3027" y="1125"/>
                </a:cubicBezTo>
                <a:lnTo>
                  <a:pt x="3018" y="1125"/>
                </a:lnTo>
                <a:cubicBezTo>
                  <a:pt x="3164" y="988"/>
                  <a:pt x="3459" y="556"/>
                  <a:pt x="3446" y="327"/>
                </a:cubicBezTo>
                <a:lnTo>
                  <a:pt x="3446" y="327"/>
                </a:lnTo>
                <a:cubicBezTo>
                  <a:pt x="3437" y="410"/>
                  <a:pt x="3349" y="600"/>
                  <a:pt x="3305" y="653"/>
                </a:cubicBezTo>
                <a:cubicBezTo>
                  <a:pt x="3344" y="587"/>
                  <a:pt x="3397" y="468"/>
                  <a:pt x="3406" y="384"/>
                </a:cubicBezTo>
                <a:lnTo>
                  <a:pt x="3406" y="384"/>
                </a:lnTo>
                <a:cubicBezTo>
                  <a:pt x="3375" y="503"/>
                  <a:pt x="3208" y="759"/>
                  <a:pt x="3146" y="834"/>
                </a:cubicBezTo>
                <a:cubicBezTo>
                  <a:pt x="3181" y="777"/>
                  <a:pt x="3212" y="706"/>
                  <a:pt x="3225" y="666"/>
                </a:cubicBezTo>
                <a:lnTo>
                  <a:pt x="3225" y="666"/>
                </a:lnTo>
                <a:cubicBezTo>
                  <a:pt x="3159" y="781"/>
                  <a:pt x="3062" y="865"/>
                  <a:pt x="2991" y="918"/>
                </a:cubicBezTo>
                <a:cubicBezTo>
                  <a:pt x="3075" y="843"/>
                  <a:pt x="3146" y="710"/>
                  <a:pt x="3168" y="671"/>
                </a:cubicBezTo>
                <a:lnTo>
                  <a:pt x="3168" y="671"/>
                </a:lnTo>
                <a:cubicBezTo>
                  <a:pt x="3124" y="746"/>
                  <a:pt x="2978" y="909"/>
                  <a:pt x="2939" y="927"/>
                </a:cubicBezTo>
                <a:cubicBezTo>
                  <a:pt x="3005" y="865"/>
                  <a:pt x="3172" y="640"/>
                  <a:pt x="3216" y="552"/>
                </a:cubicBezTo>
                <a:lnTo>
                  <a:pt x="3216" y="552"/>
                </a:lnTo>
                <a:cubicBezTo>
                  <a:pt x="3172" y="609"/>
                  <a:pt x="3119" y="666"/>
                  <a:pt x="3084" y="688"/>
                </a:cubicBezTo>
                <a:cubicBezTo>
                  <a:pt x="3115" y="653"/>
                  <a:pt x="3155" y="582"/>
                  <a:pt x="3172" y="547"/>
                </a:cubicBezTo>
                <a:lnTo>
                  <a:pt x="3172" y="547"/>
                </a:lnTo>
                <a:cubicBezTo>
                  <a:pt x="3138" y="612"/>
                  <a:pt x="3045" y="710"/>
                  <a:pt x="3012" y="751"/>
                </a:cubicBezTo>
                <a:lnTo>
                  <a:pt x="3012" y="751"/>
                </a:lnTo>
                <a:cubicBezTo>
                  <a:pt x="3095" y="645"/>
                  <a:pt x="3195" y="480"/>
                  <a:pt x="3225" y="410"/>
                </a:cubicBezTo>
                <a:lnTo>
                  <a:pt x="3225" y="410"/>
                </a:lnTo>
                <a:cubicBezTo>
                  <a:pt x="3177" y="485"/>
                  <a:pt x="3124" y="565"/>
                  <a:pt x="3071" y="613"/>
                </a:cubicBezTo>
                <a:cubicBezTo>
                  <a:pt x="3133" y="525"/>
                  <a:pt x="3203" y="366"/>
                  <a:pt x="3230" y="243"/>
                </a:cubicBezTo>
                <a:lnTo>
                  <a:pt x="3230" y="243"/>
                </a:lnTo>
                <a:cubicBezTo>
                  <a:pt x="3199" y="331"/>
                  <a:pt x="3137" y="459"/>
                  <a:pt x="3089" y="516"/>
                </a:cubicBezTo>
                <a:cubicBezTo>
                  <a:pt x="3150" y="397"/>
                  <a:pt x="3181" y="260"/>
                  <a:pt x="3190" y="181"/>
                </a:cubicBezTo>
                <a:lnTo>
                  <a:pt x="3190" y="181"/>
                </a:lnTo>
                <a:cubicBezTo>
                  <a:pt x="3168" y="243"/>
                  <a:pt x="3141" y="349"/>
                  <a:pt x="3075" y="450"/>
                </a:cubicBezTo>
                <a:cubicBezTo>
                  <a:pt x="3115" y="335"/>
                  <a:pt x="3133" y="243"/>
                  <a:pt x="3133" y="177"/>
                </a:cubicBezTo>
                <a:lnTo>
                  <a:pt x="3133" y="177"/>
                </a:lnTo>
                <a:cubicBezTo>
                  <a:pt x="3124" y="230"/>
                  <a:pt x="3093" y="313"/>
                  <a:pt x="3075" y="344"/>
                </a:cubicBezTo>
                <a:cubicBezTo>
                  <a:pt x="3115" y="216"/>
                  <a:pt x="3124" y="115"/>
                  <a:pt x="3119" y="62"/>
                </a:cubicBezTo>
                <a:lnTo>
                  <a:pt x="3119" y="62"/>
                </a:lnTo>
                <a:cubicBezTo>
                  <a:pt x="3115" y="102"/>
                  <a:pt x="3084" y="230"/>
                  <a:pt x="3071" y="243"/>
                </a:cubicBezTo>
                <a:cubicBezTo>
                  <a:pt x="3066" y="212"/>
                  <a:pt x="3075" y="18"/>
                  <a:pt x="3080" y="0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3"/>
          <p:cNvSpPr/>
          <p:nvPr/>
        </p:nvSpPr>
        <p:spPr>
          <a:xfrm rot="-1064428">
            <a:off x="7329277" y="-777013"/>
            <a:ext cx="3695875" cy="6043222"/>
          </a:xfrm>
          <a:custGeom>
            <a:avLst/>
            <a:gdLst/>
            <a:ahLst/>
            <a:cxnLst/>
            <a:rect l="l" t="t" r="r" b="b"/>
            <a:pathLst>
              <a:path w="4629" h="7569" extrusionOk="0">
                <a:moveTo>
                  <a:pt x="1898" y="886"/>
                </a:moveTo>
                <a:cubicBezTo>
                  <a:pt x="1961" y="886"/>
                  <a:pt x="2016" y="893"/>
                  <a:pt x="2052" y="905"/>
                </a:cubicBezTo>
                <a:cubicBezTo>
                  <a:pt x="2038" y="903"/>
                  <a:pt x="2023" y="903"/>
                  <a:pt x="2009" y="903"/>
                </a:cubicBezTo>
                <a:cubicBezTo>
                  <a:pt x="1898" y="903"/>
                  <a:pt x="1780" y="932"/>
                  <a:pt x="1659" y="971"/>
                </a:cubicBezTo>
                <a:cubicBezTo>
                  <a:pt x="1633" y="957"/>
                  <a:pt x="1611" y="944"/>
                  <a:pt x="1584" y="931"/>
                </a:cubicBezTo>
                <a:cubicBezTo>
                  <a:pt x="1681" y="901"/>
                  <a:pt x="1800" y="886"/>
                  <a:pt x="1898" y="886"/>
                </a:cubicBezTo>
                <a:close/>
                <a:moveTo>
                  <a:pt x="1943" y="958"/>
                </a:moveTo>
                <a:cubicBezTo>
                  <a:pt x="2023" y="958"/>
                  <a:pt x="2097" y="965"/>
                  <a:pt x="2144" y="984"/>
                </a:cubicBezTo>
                <a:cubicBezTo>
                  <a:pt x="2095" y="981"/>
                  <a:pt x="2051" y="979"/>
                  <a:pt x="2009" y="979"/>
                </a:cubicBezTo>
                <a:cubicBezTo>
                  <a:pt x="1915" y="979"/>
                  <a:pt x="1833" y="989"/>
                  <a:pt x="1739" y="1019"/>
                </a:cubicBezTo>
                <a:cubicBezTo>
                  <a:pt x="1717" y="1006"/>
                  <a:pt x="1694" y="993"/>
                  <a:pt x="1672" y="980"/>
                </a:cubicBezTo>
                <a:cubicBezTo>
                  <a:pt x="1750" y="968"/>
                  <a:pt x="1851" y="958"/>
                  <a:pt x="1943" y="958"/>
                </a:cubicBezTo>
                <a:close/>
                <a:moveTo>
                  <a:pt x="1997" y="1026"/>
                </a:moveTo>
                <a:cubicBezTo>
                  <a:pt x="2047" y="1026"/>
                  <a:pt x="2092" y="1029"/>
                  <a:pt x="2127" y="1037"/>
                </a:cubicBezTo>
                <a:cubicBezTo>
                  <a:pt x="2025" y="1037"/>
                  <a:pt x="1915" y="1055"/>
                  <a:pt x="1818" y="1077"/>
                </a:cubicBezTo>
                <a:cubicBezTo>
                  <a:pt x="1805" y="1068"/>
                  <a:pt x="1792" y="1055"/>
                  <a:pt x="1774" y="1046"/>
                </a:cubicBezTo>
                <a:cubicBezTo>
                  <a:pt x="1848" y="1033"/>
                  <a:pt x="1927" y="1026"/>
                  <a:pt x="1997" y="1026"/>
                </a:cubicBezTo>
                <a:close/>
                <a:moveTo>
                  <a:pt x="2063" y="1079"/>
                </a:moveTo>
                <a:cubicBezTo>
                  <a:pt x="2094" y="1079"/>
                  <a:pt x="2122" y="1081"/>
                  <a:pt x="2144" y="1085"/>
                </a:cubicBezTo>
                <a:cubicBezTo>
                  <a:pt x="2061" y="1090"/>
                  <a:pt x="1968" y="1107"/>
                  <a:pt x="1889" y="1134"/>
                </a:cubicBezTo>
                <a:cubicBezTo>
                  <a:pt x="1875" y="1121"/>
                  <a:pt x="1862" y="1112"/>
                  <a:pt x="1849" y="1099"/>
                </a:cubicBezTo>
                <a:cubicBezTo>
                  <a:pt x="1922" y="1087"/>
                  <a:pt x="2000" y="1079"/>
                  <a:pt x="2063" y="1079"/>
                </a:cubicBezTo>
                <a:close/>
                <a:moveTo>
                  <a:pt x="4342" y="1198"/>
                </a:moveTo>
                <a:lnTo>
                  <a:pt x="4342" y="1198"/>
                </a:lnTo>
                <a:cubicBezTo>
                  <a:pt x="4343" y="1199"/>
                  <a:pt x="4345" y="1199"/>
                  <a:pt x="4346" y="1200"/>
                </a:cubicBezTo>
                <a:cubicBezTo>
                  <a:pt x="4345" y="1199"/>
                  <a:pt x="4343" y="1199"/>
                  <a:pt x="4342" y="1198"/>
                </a:cubicBezTo>
                <a:close/>
                <a:moveTo>
                  <a:pt x="2037" y="1147"/>
                </a:moveTo>
                <a:cubicBezTo>
                  <a:pt x="2102" y="1147"/>
                  <a:pt x="2166" y="1156"/>
                  <a:pt x="2219" y="1182"/>
                </a:cubicBezTo>
                <a:lnTo>
                  <a:pt x="2219" y="1191"/>
                </a:lnTo>
                <a:cubicBezTo>
                  <a:pt x="2140" y="1191"/>
                  <a:pt x="2065" y="1205"/>
                  <a:pt x="1994" y="1231"/>
                </a:cubicBezTo>
                <a:cubicBezTo>
                  <a:pt x="1968" y="1205"/>
                  <a:pt x="1942" y="1178"/>
                  <a:pt x="1911" y="1156"/>
                </a:cubicBezTo>
                <a:cubicBezTo>
                  <a:pt x="1951" y="1151"/>
                  <a:pt x="1994" y="1147"/>
                  <a:pt x="2037" y="1147"/>
                </a:cubicBezTo>
                <a:close/>
                <a:moveTo>
                  <a:pt x="2094" y="1256"/>
                </a:moveTo>
                <a:cubicBezTo>
                  <a:pt x="2125" y="1256"/>
                  <a:pt x="2155" y="1259"/>
                  <a:pt x="2184" y="1266"/>
                </a:cubicBezTo>
                <a:cubicBezTo>
                  <a:pt x="2149" y="1271"/>
                  <a:pt x="2100" y="1275"/>
                  <a:pt x="2047" y="1288"/>
                </a:cubicBezTo>
                <a:cubicBezTo>
                  <a:pt x="2039" y="1279"/>
                  <a:pt x="2030" y="1271"/>
                  <a:pt x="2021" y="1262"/>
                </a:cubicBezTo>
                <a:cubicBezTo>
                  <a:pt x="2045" y="1258"/>
                  <a:pt x="2069" y="1256"/>
                  <a:pt x="2094" y="1256"/>
                </a:cubicBezTo>
                <a:close/>
                <a:moveTo>
                  <a:pt x="2119" y="1320"/>
                </a:moveTo>
                <a:cubicBezTo>
                  <a:pt x="2132" y="1320"/>
                  <a:pt x="2144" y="1321"/>
                  <a:pt x="2153" y="1324"/>
                </a:cubicBezTo>
                <a:cubicBezTo>
                  <a:pt x="2136" y="1328"/>
                  <a:pt x="2118" y="1341"/>
                  <a:pt x="2100" y="1350"/>
                </a:cubicBezTo>
                <a:lnTo>
                  <a:pt x="2074" y="1324"/>
                </a:lnTo>
                <a:cubicBezTo>
                  <a:pt x="2089" y="1321"/>
                  <a:pt x="2105" y="1320"/>
                  <a:pt x="2119" y="1320"/>
                </a:cubicBezTo>
                <a:close/>
                <a:moveTo>
                  <a:pt x="2242" y="1341"/>
                </a:moveTo>
                <a:cubicBezTo>
                  <a:pt x="2242" y="1346"/>
                  <a:pt x="2242" y="1350"/>
                  <a:pt x="2246" y="1354"/>
                </a:cubicBezTo>
                <a:cubicBezTo>
                  <a:pt x="2242" y="1350"/>
                  <a:pt x="2242" y="1346"/>
                  <a:pt x="2237" y="1341"/>
                </a:cubicBezTo>
                <a:close/>
                <a:moveTo>
                  <a:pt x="2193" y="1350"/>
                </a:moveTo>
                <a:cubicBezTo>
                  <a:pt x="2197" y="1368"/>
                  <a:pt x="2202" y="1390"/>
                  <a:pt x="2206" y="1407"/>
                </a:cubicBezTo>
                <a:lnTo>
                  <a:pt x="2202" y="1407"/>
                </a:lnTo>
                <a:cubicBezTo>
                  <a:pt x="2197" y="1407"/>
                  <a:pt x="2197" y="1412"/>
                  <a:pt x="2193" y="1412"/>
                </a:cubicBezTo>
                <a:cubicBezTo>
                  <a:pt x="2184" y="1394"/>
                  <a:pt x="2171" y="1377"/>
                  <a:pt x="2167" y="1359"/>
                </a:cubicBezTo>
                <a:cubicBezTo>
                  <a:pt x="2175" y="1354"/>
                  <a:pt x="2184" y="1354"/>
                  <a:pt x="2193" y="1350"/>
                </a:cubicBezTo>
                <a:close/>
                <a:moveTo>
                  <a:pt x="1611" y="1337"/>
                </a:moveTo>
                <a:lnTo>
                  <a:pt x="1611" y="1337"/>
                </a:lnTo>
                <a:cubicBezTo>
                  <a:pt x="1562" y="1359"/>
                  <a:pt x="1514" y="1394"/>
                  <a:pt x="1469" y="1429"/>
                </a:cubicBezTo>
                <a:lnTo>
                  <a:pt x="1421" y="1429"/>
                </a:lnTo>
                <a:cubicBezTo>
                  <a:pt x="1492" y="1381"/>
                  <a:pt x="1567" y="1346"/>
                  <a:pt x="1611" y="1337"/>
                </a:cubicBezTo>
                <a:close/>
                <a:moveTo>
                  <a:pt x="1571" y="1275"/>
                </a:moveTo>
                <a:lnTo>
                  <a:pt x="1571" y="1275"/>
                </a:lnTo>
                <a:cubicBezTo>
                  <a:pt x="1500" y="1315"/>
                  <a:pt x="1430" y="1368"/>
                  <a:pt x="1364" y="1429"/>
                </a:cubicBezTo>
                <a:cubicBezTo>
                  <a:pt x="1337" y="1429"/>
                  <a:pt x="1315" y="1429"/>
                  <a:pt x="1289" y="1434"/>
                </a:cubicBezTo>
                <a:cubicBezTo>
                  <a:pt x="1386" y="1341"/>
                  <a:pt x="1483" y="1288"/>
                  <a:pt x="1571" y="1275"/>
                </a:cubicBezTo>
                <a:close/>
                <a:moveTo>
                  <a:pt x="1721" y="1354"/>
                </a:moveTo>
                <a:lnTo>
                  <a:pt x="1721" y="1354"/>
                </a:lnTo>
                <a:cubicBezTo>
                  <a:pt x="1664" y="1385"/>
                  <a:pt x="1615" y="1412"/>
                  <a:pt x="1567" y="1438"/>
                </a:cubicBezTo>
                <a:cubicBezTo>
                  <a:pt x="1558" y="1438"/>
                  <a:pt x="1544" y="1434"/>
                  <a:pt x="1536" y="1434"/>
                </a:cubicBezTo>
                <a:cubicBezTo>
                  <a:pt x="1602" y="1394"/>
                  <a:pt x="1672" y="1363"/>
                  <a:pt x="1721" y="1354"/>
                </a:cubicBezTo>
                <a:close/>
                <a:moveTo>
                  <a:pt x="1730" y="1403"/>
                </a:moveTo>
                <a:lnTo>
                  <a:pt x="1730" y="1403"/>
                </a:lnTo>
                <a:cubicBezTo>
                  <a:pt x="1703" y="1416"/>
                  <a:pt x="1681" y="1434"/>
                  <a:pt x="1655" y="1447"/>
                </a:cubicBezTo>
                <a:lnTo>
                  <a:pt x="1633" y="1447"/>
                </a:lnTo>
                <a:cubicBezTo>
                  <a:pt x="1668" y="1425"/>
                  <a:pt x="1703" y="1412"/>
                  <a:pt x="1730" y="1403"/>
                </a:cubicBezTo>
                <a:close/>
                <a:moveTo>
                  <a:pt x="1536" y="1209"/>
                </a:moveTo>
                <a:cubicBezTo>
                  <a:pt x="1456" y="1227"/>
                  <a:pt x="1333" y="1332"/>
                  <a:pt x="1253" y="1434"/>
                </a:cubicBezTo>
                <a:cubicBezTo>
                  <a:pt x="1205" y="1438"/>
                  <a:pt x="1161" y="1443"/>
                  <a:pt x="1112" y="1452"/>
                </a:cubicBezTo>
                <a:cubicBezTo>
                  <a:pt x="1227" y="1328"/>
                  <a:pt x="1372" y="1213"/>
                  <a:pt x="1536" y="1209"/>
                </a:cubicBezTo>
                <a:close/>
                <a:moveTo>
                  <a:pt x="2153" y="1363"/>
                </a:moveTo>
                <a:cubicBezTo>
                  <a:pt x="2158" y="1390"/>
                  <a:pt x="2167" y="1416"/>
                  <a:pt x="2175" y="1452"/>
                </a:cubicBezTo>
                <a:cubicBezTo>
                  <a:pt x="2158" y="1425"/>
                  <a:pt x="2140" y="1399"/>
                  <a:pt x="2118" y="1377"/>
                </a:cubicBezTo>
                <a:cubicBezTo>
                  <a:pt x="2131" y="1372"/>
                  <a:pt x="2140" y="1368"/>
                  <a:pt x="2153" y="1363"/>
                </a:cubicBezTo>
                <a:close/>
                <a:moveTo>
                  <a:pt x="1761" y="1434"/>
                </a:moveTo>
                <a:cubicBezTo>
                  <a:pt x="1747" y="1443"/>
                  <a:pt x="1734" y="1452"/>
                  <a:pt x="1721" y="1460"/>
                </a:cubicBezTo>
                <a:cubicBezTo>
                  <a:pt x="1717" y="1460"/>
                  <a:pt x="1712" y="1460"/>
                  <a:pt x="1708" y="1456"/>
                </a:cubicBezTo>
                <a:cubicBezTo>
                  <a:pt x="1725" y="1447"/>
                  <a:pt x="1743" y="1438"/>
                  <a:pt x="1761" y="1434"/>
                </a:cubicBezTo>
                <a:close/>
                <a:moveTo>
                  <a:pt x="1871" y="1474"/>
                </a:moveTo>
                <a:cubicBezTo>
                  <a:pt x="1862" y="1478"/>
                  <a:pt x="1853" y="1482"/>
                  <a:pt x="1849" y="1487"/>
                </a:cubicBezTo>
                <a:cubicBezTo>
                  <a:pt x="1836" y="1487"/>
                  <a:pt x="1827" y="1482"/>
                  <a:pt x="1814" y="1482"/>
                </a:cubicBezTo>
                <a:cubicBezTo>
                  <a:pt x="1836" y="1478"/>
                  <a:pt x="1853" y="1474"/>
                  <a:pt x="1871" y="1474"/>
                </a:cubicBezTo>
                <a:close/>
                <a:moveTo>
                  <a:pt x="1192" y="1002"/>
                </a:moveTo>
                <a:cubicBezTo>
                  <a:pt x="1178" y="1032"/>
                  <a:pt x="975" y="1359"/>
                  <a:pt x="967" y="1478"/>
                </a:cubicBezTo>
                <a:cubicBezTo>
                  <a:pt x="1033" y="1319"/>
                  <a:pt x="1103" y="1222"/>
                  <a:pt x="1231" y="1103"/>
                </a:cubicBezTo>
                <a:lnTo>
                  <a:pt x="1231" y="1103"/>
                </a:lnTo>
                <a:cubicBezTo>
                  <a:pt x="1139" y="1218"/>
                  <a:pt x="1037" y="1381"/>
                  <a:pt x="1033" y="1434"/>
                </a:cubicBezTo>
                <a:cubicBezTo>
                  <a:pt x="1152" y="1244"/>
                  <a:pt x="1271" y="1156"/>
                  <a:pt x="1483" y="1090"/>
                </a:cubicBezTo>
                <a:lnTo>
                  <a:pt x="1483" y="1090"/>
                </a:lnTo>
                <a:cubicBezTo>
                  <a:pt x="1346" y="1160"/>
                  <a:pt x="1196" y="1306"/>
                  <a:pt x="1103" y="1452"/>
                </a:cubicBezTo>
                <a:cubicBezTo>
                  <a:pt x="1059" y="1460"/>
                  <a:pt x="1011" y="1469"/>
                  <a:pt x="967" y="1478"/>
                </a:cubicBezTo>
                <a:cubicBezTo>
                  <a:pt x="936" y="1482"/>
                  <a:pt x="909" y="1491"/>
                  <a:pt x="883" y="1500"/>
                </a:cubicBezTo>
                <a:cubicBezTo>
                  <a:pt x="927" y="1346"/>
                  <a:pt x="1081" y="1138"/>
                  <a:pt x="1192" y="1002"/>
                </a:cubicBezTo>
                <a:close/>
                <a:moveTo>
                  <a:pt x="1006" y="1187"/>
                </a:moveTo>
                <a:cubicBezTo>
                  <a:pt x="958" y="1249"/>
                  <a:pt x="883" y="1399"/>
                  <a:pt x="878" y="1500"/>
                </a:cubicBezTo>
                <a:cubicBezTo>
                  <a:pt x="852" y="1509"/>
                  <a:pt x="821" y="1513"/>
                  <a:pt x="794" y="1522"/>
                </a:cubicBezTo>
                <a:cubicBezTo>
                  <a:pt x="803" y="1407"/>
                  <a:pt x="896" y="1275"/>
                  <a:pt x="1006" y="1187"/>
                </a:cubicBezTo>
                <a:close/>
                <a:moveTo>
                  <a:pt x="2634" y="1535"/>
                </a:moveTo>
                <a:cubicBezTo>
                  <a:pt x="2634" y="1540"/>
                  <a:pt x="2639" y="1540"/>
                  <a:pt x="2639" y="1544"/>
                </a:cubicBezTo>
                <a:cubicBezTo>
                  <a:pt x="2639" y="1544"/>
                  <a:pt x="2634" y="1544"/>
                  <a:pt x="2630" y="1549"/>
                </a:cubicBezTo>
                <a:cubicBezTo>
                  <a:pt x="2630" y="1544"/>
                  <a:pt x="2630" y="1544"/>
                  <a:pt x="2625" y="1540"/>
                </a:cubicBezTo>
                <a:cubicBezTo>
                  <a:pt x="2630" y="1540"/>
                  <a:pt x="2630" y="1535"/>
                  <a:pt x="2634" y="1535"/>
                </a:cubicBezTo>
                <a:close/>
                <a:moveTo>
                  <a:pt x="2647" y="1557"/>
                </a:moveTo>
                <a:cubicBezTo>
                  <a:pt x="2669" y="1584"/>
                  <a:pt x="2687" y="1615"/>
                  <a:pt x="2700" y="1646"/>
                </a:cubicBezTo>
                <a:cubicBezTo>
                  <a:pt x="2683" y="1637"/>
                  <a:pt x="2665" y="1624"/>
                  <a:pt x="2643" y="1615"/>
                </a:cubicBezTo>
                <a:cubicBezTo>
                  <a:pt x="2643" y="1602"/>
                  <a:pt x="2639" y="1584"/>
                  <a:pt x="2634" y="1566"/>
                </a:cubicBezTo>
                <a:cubicBezTo>
                  <a:pt x="2639" y="1562"/>
                  <a:pt x="2643" y="1562"/>
                  <a:pt x="2647" y="1557"/>
                </a:cubicBezTo>
                <a:close/>
                <a:moveTo>
                  <a:pt x="2696" y="1566"/>
                </a:moveTo>
                <a:lnTo>
                  <a:pt x="2696" y="1566"/>
                </a:lnTo>
                <a:cubicBezTo>
                  <a:pt x="2740" y="1593"/>
                  <a:pt x="2771" y="1641"/>
                  <a:pt x="2793" y="1694"/>
                </a:cubicBezTo>
                <a:cubicBezTo>
                  <a:pt x="2789" y="1694"/>
                  <a:pt x="2784" y="1694"/>
                  <a:pt x="2784" y="1690"/>
                </a:cubicBezTo>
                <a:cubicBezTo>
                  <a:pt x="2766" y="1681"/>
                  <a:pt x="2749" y="1672"/>
                  <a:pt x="2731" y="1659"/>
                </a:cubicBezTo>
                <a:cubicBezTo>
                  <a:pt x="2722" y="1624"/>
                  <a:pt x="2714" y="1588"/>
                  <a:pt x="2696" y="1566"/>
                </a:cubicBezTo>
                <a:close/>
                <a:moveTo>
                  <a:pt x="1977" y="1690"/>
                </a:moveTo>
                <a:cubicBezTo>
                  <a:pt x="1990" y="1703"/>
                  <a:pt x="1999" y="1712"/>
                  <a:pt x="2008" y="1725"/>
                </a:cubicBezTo>
                <a:cubicBezTo>
                  <a:pt x="1999" y="1729"/>
                  <a:pt x="1994" y="1729"/>
                  <a:pt x="1986" y="1734"/>
                </a:cubicBezTo>
                <a:cubicBezTo>
                  <a:pt x="1981" y="1721"/>
                  <a:pt x="1981" y="1707"/>
                  <a:pt x="1977" y="1690"/>
                </a:cubicBezTo>
                <a:close/>
                <a:moveTo>
                  <a:pt x="1915" y="1747"/>
                </a:moveTo>
                <a:lnTo>
                  <a:pt x="1915" y="1747"/>
                </a:lnTo>
                <a:cubicBezTo>
                  <a:pt x="1919" y="1752"/>
                  <a:pt x="1919" y="1752"/>
                  <a:pt x="1919" y="1756"/>
                </a:cubicBezTo>
                <a:cubicBezTo>
                  <a:pt x="1919" y="1756"/>
                  <a:pt x="1919" y="1760"/>
                  <a:pt x="1919" y="1760"/>
                </a:cubicBezTo>
                <a:cubicBezTo>
                  <a:pt x="1919" y="1756"/>
                  <a:pt x="1915" y="1752"/>
                  <a:pt x="1915" y="1747"/>
                </a:cubicBezTo>
                <a:close/>
                <a:moveTo>
                  <a:pt x="1924" y="1760"/>
                </a:moveTo>
                <a:cubicBezTo>
                  <a:pt x="1924" y="1765"/>
                  <a:pt x="1924" y="1765"/>
                  <a:pt x="1928" y="1765"/>
                </a:cubicBezTo>
                <a:cubicBezTo>
                  <a:pt x="1924" y="1765"/>
                  <a:pt x="1924" y="1769"/>
                  <a:pt x="1919" y="1769"/>
                </a:cubicBezTo>
                <a:cubicBezTo>
                  <a:pt x="1919" y="1769"/>
                  <a:pt x="1919" y="1765"/>
                  <a:pt x="1919" y="1765"/>
                </a:cubicBezTo>
                <a:cubicBezTo>
                  <a:pt x="1919" y="1765"/>
                  <a:pt x="1924" y="1765"/>
                  <a:pt x="1924" y="1760"/>
                </a:cubicBezTo>
                <a:close/>
                <a:moveTo>
                  <a:pt x="2753" y="1522"/>
                </a:moveTo>
                <a:lnTo>
                  <a:pt x="2753" y="1522"/>
                </a:lnTo>
                <a:cubicBezTo>
                  <a:pt x="2855" y="1593"/>
                  <a:pt x="2916" y="1699"/>
                  <a:pt x="2952" y="1787"/>
                </a:cubicBezTo>
                <a:cubicBezTo>
                  <a:pt x="2908" y="1765"/>
                  <a:pt x="2864" y="1738"/>
                  <a:pt x="2819" y="1712"/>
                </a:cubicBezTo>
                <a:cubicBezTo>
                  <a:pt x="2815" y="1654"/>
                  <a:pt x="2806" y="1579"/>
                  <a:pt x="2753" y="1522"/>
                </a:cubicBezTo>
                <a:close/>
                <a:moveTo>
                  <a:pt x="1849" y="1787"/>
                </a:moveTo>
                <a:cubicBezTo>
                  <a:pt x="1853" y="1791"/>
                  <a:pt x="1858" y="1796"/>
                  <a:pt x="1862" y="1800"/>
                </a:cubicBezTo>
                <a:cubicBezTo>
                  <a:pt x="1858" y="1804"/>
                  <a:pt x="1853" y="1804"/>
                  <a:pt x="1853" y="1809"/>
                </a:cubicBezTo>
                <a:cubicBezTo>
                  <a:pt x="1853" y="1800"/>
                  <a:pt x="1849" y="1791"/>
                  <a:pt x="1849" y="1787"/>
                </a:cubicBezTo>
                <a:close/>
                <a:moveTo>
                  <a:pt x="1787" y="1822"/>
                </a:moveTo>
                <a:cubicBezTo>
                  <a:pt x="1787" y="1827"/>
                  <a:pt x="1792" y="1835"/>
                  <a:pt x="1796" y="1844"/>
                </a:cubicBezTo>
                <a:lnTo>
                  <a:pt x="1787" y="1849"/>
                </a:lnTo>
                <a:cubicBezTo>
                  <a:pt x="1787" y="1835"/>
                  <a:pt x="1787" y="1827"/>
                  <a:pt x="1787" y="1822"/>
                </a:cubicBezTo>
                <a:close/>
                <a:moveTo>
                  <a:pt x="2894" y="1571"/>
                </a:moveTo>
                <a:lnTo>
                  <a:pt x="2894" y="1571"/>
                </a:lnTo>
                <a:cubicBezTo>
                  <a:pt x="2969" y="1632"/>
                  <a:pt x="3044" y="1760"/>
                  <a:pt x="3075" y="1866"/>
                </a:cubicBezTo>
                <a:cubicBezTo>
                  <a:pt x="3044" y="1844"/>
                  <a:pt x="3009" y="1822"/>
                  <a:pt x="2974" y="1800"/>
                </a:cubicBezTo>
                <a:cubicBezTo>
                  <a:pt x="2965" y="1725"/>
                  <a:pt x="2943" y="1628"/>
                  <a:pt x="2894" y="1571"/>
                </a:cubicBezTo>
                <a:close/>
                <a:moveTo>
                  <a:pt x="1664" y="1866"/>
                </a:moveTo>
                <a:cubicBezTo>
                  <a:pt x="1664" y="1875"/>
                  <a:pt x="1668" y="1888"/>
                  <a:pt x="1672" y="1897"/>
                </a:cubicBezTo>
                <a:cubicBezTo>
                  <a:pt x="1659" y="1902"/>
                  <a:pt x="1646" y="1906"/>
                  <a:pt x="1633" y="1910"/>
                </a:cubicBezTo>
                <a:cubicBezTo>
                  <a:pt x="1646" y="1897"/>
                  <a:pt x="1655" y="1884"/>
                  <a:pt x="1664" y="1866"/>
                </a:cubicBezTo>
                <a:close/>
                <a:moveTo>
                  <a:pt x="1571" y="1879"/>
                </a:moveTo>
                <a:cubicBezTo>
                  <a:pt x="1571" y="1897"/>
                  <a:pt x="1571" y="1915"/>
                  <a:pt x="1571" y="1932"/>
                </a:cubicBezTo>
                <a:cubicBezTo>
                  <a:pt x="1567" y="1937"/>
                  <a:pt x="1562" y="1937"/>
                  <a:pt x="1558" y="1937"/>
                </a:cubicBezTo>
                <a:cubicBezTo>
                  <a:pt x="1562" y="1919"/>
                  <a:pt x="1567" y="1897"/>
                  <a:pt x="1571" y="1879"/>
                </a:cubicBezTo>
                <a:close/>
                <a:moveTo>
                  <a:pt x="1681" y="1915"/>
                </a:moveTo>
                <a:lnTo>
                  <a:pt x="1681" y="1915"/>
                </a:lnTo>
                <a:cubicBezTo>
                  <a:pt x="1663" y="1925"/>
                  <a:pt x="1646" y="1934"/>
                  <a:pt x="1631" y="1943"/>
                </a:cubicBezTo>
                <a:lnTo>
                  <a:pt x="1631" y="1943"/>
                </a:lnTo>
                <a:cubicBezTo>
                  <a:pt x="1646" y="1933"/>
                  <a:pt x="1662" y="1923"/>
                  <a:pt x="1681" y="1915"/>
                </a:cubicBezTo>
                <a:close/>
                <a:moveTo>
                  <a:pt x="2969" y="1522"/>
                </a:moveTo>
                <a:lnTo>
                  <a:pt x="2969" y="1522"/>
                </a:lnTo>
                <a:cubicBezTo>
                  <a:pt x="3097" y="1685"/>
                  <a:pt x="3168" y="1844"/>
                  <a:pt x="3203" y="1946"/>
                </a:cubicBezTo>
                <a:cubicBezTo>
                  <a:pt x="3168" y="1924"/>
                  <a:pt x="3128" y="1897"/>
                  <a:pt x="3089" y="1871"/>
                </a:cubicBezTo>
                <a:cubicBezTo>
                  <a:pt x="3066" y="1734"/>
                  <a:pt x="3014" y="1628"/>
                  <a:pt x="2969" y="1522"/>
                </a:cubicBezTo>
                <a:close/>
                <a:moveTo>
                  <a:pt x="1505" y="1800"/>
                </a:moveTo>
                <a:cubicBezTo>
                  <a:pt x="1505" y="1831"/>
                  <a:pt x="1514" y="1893"/>
                  <a:pt x="1527" y="1950"/>
                </a:cubicBezTo>
                <a:cubicBezTo>
                  <a:pt x="1514" y="1959"/>
                  <a:pt x="1496" y="1963"/>
                  <a:pt x="1483" y="1968"/>
                </a:cubicBezTo>
                <a:cubicBezTo>
                  <a:pt x="1492" y="1915"/>
                  <a:pt x="1496" y="1857"/>
                  <a:pt x="1505" y="1800"/>
                </a:cubicBezTo>
                <a:close/>
                <a:moveTo>
                  <a:pt x="1403" y="1884"/>
                </a:moveTo>
                <a:cubicBezTo>
                  <a:pt x="1403" y="1910"/>
                  <a:pt x="1403" y="1954"/>
                  <a:pt x="1408" y="2003"/>
                </a:cubicBezTo>
                <a:cubicBezTo>
                  <a:pt x="1399" y="2007"/>
                  <a:pt x="1386" y="2012"/>
                  <a:pt x="1377" y="2016"/>
                </a:cubicBezTo>
                <a:cubicBezTo>
                  <a:pt x="1381" y="1972"/>
                  <a:pt x="1390" y="1928"/>
                  <a:pt x="1403" y="1884"/>
                </a:cubicBezTo>
                <a:close/>
                <a:moveTo>
                  <a:pt x="1337" y="1919"/>
                </a:moveTo>
                <a:cubicBezTo>
                  <a:pt x="1337" y="1954"/>
                  <a:pt x="1337" y="1994"/>
                  <a:pt x="1337" y="2034"/>
                </a:cubicBezTo>
                <a:cubicBezTo>
                  <a:pt x="1328" y="2038"/>
                  <a:pt x="1319" y="2043"/>
                  <a:pt x="1306" y="2047"/>
                </a:cubicBezTo>
                <a:cubicBezTo>
                  <a:pt x="1315" y="2007"/>
                  <a:pt x="1324" y="1963"/>
                  <a:pt x="1337" y="1919"/>
                </a:cubicBezTo>
                <a:close/>
                <a:moveTo>
                  <a:pt x="1536" y="2003"/>
                </a:moveTo>
                <a:lnTo>
                  <a:pt x="1536" y="2007"/>
                </a:lnTo>
                <a:cubicBezTo>
                  <a:pt x="1514" y="2021"/>
                  <a:pt x="1492" y="2034"/>
                  <a:pt x="1470" y="2051"/>
                </a:cubicBezTo>
                <a:lnTo>
                  <a:pt x="1470" y="2051"/>
                </a:lnTo>
                <a:cubicBezTo>
                  <a:pt x="1492" y="2034"/>
                  <a:pt x="1514" y="2021"/>
                  <a:pt x="1536" y="2003"/>
                </a:cubicBezTo>
                <a:close/>
                <a:moveTo>
                  <a:pt x="1452" y="2060"/>
                </a:moveTo>
                <a:cubicBezTo>
                  <a:pt x="1447" y="2065"/>
                  <a:pt x="1443" y="2069"/>
                  <a:pt x="1434" y="2074"/>
                </a:cubicBezTo>
                <a:lnTo>
                  <a:pt x="1452" y="2060"/>
                </a:lnTo>
                <a:close/>
                <a:moveTo>
                  <a:pt x="1231" y="2052"/>
                </a:moveTo>
                <a:cubicBezTo>
                  <a:pt x="1236" y="2060"/>
                  <a:pt x="1236" y="2074"/>
                  <a:pt x="1240" y="2082"/>
                </a:cubicBezTo>
                <a:cubicBezTo>
                  <a:pt x="1236" y="2082"/>
                  <a:pt x="1236" y="2087"/>
                  <a:pt x="1231" y="2087"/>
                </a:cubicBezTo>
                <a:cubicBezTo>
                  <a:pt x="1231" y="2074"/>
                  <a:pt x="1231" y="2060"/>
                  <a:pt x="1231" y="2052"/>
                </a:cubicBezTo>
                <a:close/>
                <a:moveTo>
                  <a:pt x="1328" y="2078"/>
                </a:moveTo>
                <a:lnTo>
                  <a:pt x="1328" y="2078"/>
                </a:lnTo>
                <a:cubicBezTo>
                  <a:pt x="1319" y="2083"/>
                  <a:pt x="1311" y="2087"/>
                  <a:pt x="1302" y="2091"/>
                </a:cubicBezTo>
                <a:cubicBezTo>
                  <a:pt x="1302" y="2091"/>
                  <a:pt x="1302" y="2087"/>
                  <a:pt x="1302" y="2087"/>
                </a:cubicBezTo>
                <a:cubicBezTo>
                  <a:pt x="1311" y="2087"/>
                  <a:pt x="1319" y="2083"/>
                  <a:pt x="1328" y="2078"/>
                </a:cubicBezTo>
                <a:close/>
                <a:moveTo>
                  <a:pt x="1244" y="2109"/>
                </a:moveTo>
                <a:lnTo>
                  <a:pt x="1244" y="2118"/>
                </a:lnTo>
                <a:cubicBezTo>
                  <a:pt x="1240" y="2118"/>
                  <a:pt x="1240" y="2122"/>
                  <a:pt x="1236" y="2122"/>
                </a:cubicBezTo>
                <a:cubicBezTo>
                  <a:pt x="1236" y="2118"/>
                  <a:pt x="1236" y="2118"/>
                  <a:pt x="1236" y="2113"/>
                </a:cubicBezTo>
                <a:cubicBezTo>
                  <a:pt x="1236" y="2113"/>
                  <a:pt x="1240" y="2109"/>
                  <a:pt x="1244" y="2109"/>
                </a:cubicBezTo>
                <a:close/>
                <a:moveTo>
                  <a:pt x="1416" y="2087"/>
                </a:moveTo>
                <a:cubicBezTo>
                  <a:pt x="1399" y="2100"/>
                  <a:pt x="1381" y="2113"/>
                  <a:pt x="1364" y="2122"/>
                </a:cubicBezTo>
                <a:cubicBezTo>
                  <a:pt x="1381" y="2109"/>
                  <a:pt x="1399" y="2100"/>
                  <a:pt x="1416" y="2087"/>
                </a:cubicBezTo>
                <a:close/>
                <a:moveTo>
                  <a:pt x="1161" y="2007"/>
                </a:moveTo>
                <a:cubicBezTo>
                  <a:pt x="1165" y="2025"/>
                  <a:pt x="1174" y="2069"/>
                  <a:pt x="1183" y="2113"/>
                </a:cubicBezTo>
                <a:cubicBezTo>
                  <a:pt x="1174" y="2122"/>
                  <a:pt x="1165" y="2127"/>
                  <a:pt x="1156" y="2135"/>
                </a:cubicBezTo>
                <a:cubicBezTo>
                  <a:pt x="1152" y="2091"/>
                  <a:pt x="1156" y="2047"/>
                  <a:pt x="1161" y="2007"/>
                </a:cubicBezTo>
                <a:close/>
                <a:moveTo>
                  <a:pt x="1134" y="2149"/>
                </a:moveTo>
                <a:cubicBezTo>
                  <a:pt x="1130" y="2153"/>
                  <a:pt x="1125" y="2153"/>
                  <a:pt x="1125" y="2157"/>
                </a:cubicBezTo>
                <a:lnTo>
                  <a:pt x="1134" y="2149"/>
                </a:lnTo>
                <a:close/>
                <a:moveTo>
                  <a:pt x="1187" y="2131"/>
                </a:moveTo>
                <a:cubicBezTo>
                  <a:pt x="1192" y="2135"/>
                  <a:pt x="1192" y="2140"/>
                  <a:pt x="1192" y="2144"/>
                </a:cubicBezTo>
                <a:cubicBezTo>
                  <a:pt x="1178" y="2149"/>
                  <a:pt x="1169" y="2157"/>
                  <a:pt x="1156" y="2166"/>
                </a:cubicBezTo>
                <a:cubicBezTo>
                  <a:pt x="1156" y="2157"/>
                  <a:pt x="1156" y="2149"/>
                  <a:pt x="1156" y="2144"/>
                </a:cubicBezTo>
                <a:cubicBezTo>
                  <a:pt x="1165" y="2140"/>
                  <a:pt x="1178" y="2135"/>
                  <a:pt x="1187" y="2131"/>
                </a:cubicBezTo>
                <a:close/>
                <a:moveTo>
                  <a:pt x="1059" y="1818"/>
                </a:moveTo>
                <a:lnTo>
                  <a:pt x="1059" y="1818"/>
                </a:lnTo>
                <a:cubicBezTo>
                  <a:pt x="1050" y="1928"/>
                  <a:pt x="1086" y="2069"/>
                  <a:pt x="1094" y="2144"/>
                </a:cubicBezTo>
                <a:cubicBezTo>
                  <a:pt x="1090" y="2069"/>
                  <a:pt x="1090" y="1994"/>
                  <a:pt x="1103" y="1910"/>
                </a:cubicBezTo>
                <a:cubicBezTo>
                  <a:pt x="1108" y="1981"/>
                  <a:pt x="1121" y="2078"/>
                  <a:pt x="1134" y="2149"/>
                </a:cubicBezTo>
                <a:cubicBezTo>
                  <a:pt x="1139" y="2157"/>
                  <a:pt x="1139" y="2166"/>
                  <a:pt x="1139" y="2171"/>
                </a:cubicBezTo>
                <a:cubicBezTo>
                  <a:pt x="1103" y="2193"/>
                  <a:pt x="1064" y="2219"/>
                  <a:pt x="1028" y="2246"/>
                </a:cubicBezTo>
                <a:cubicBezTo>
                  <a:pt x="1019" y="2096"/>
                  <a:pt x="1037" y="1875"/>
                  <a:pt x="1059" y="1818"/>
                </a:cubicBezTo>
                <a:close/>
                <a:moveTo>
                  <a:pt x="1068" y="2268"/>
                </a:moveTo>
                <a:cubicBezTo>
                  <a:pt x="1059" y="2272"/>
                  <a:pt x="1046" y="2281"/>
                  <a:pt x="1033" y="2290"/>
                </a:cubicBezTo>
                <a:cubicBezTo>
                  <a:pt x="1033" y="2285"/>
                  <a:pt x="1033" y="2285"/>
                  <a:pt x="1033" y="2281"/>
                </a:cubicBezTo>
                <a:cubicBezTo>
                  <a:pt x="1046" y="2277"/>
                  <a:pt x="1055" y="2272"/>
                  <a:pt x="1068" y="2268"/>
                </a:cubicBezTo>
                <a:close/>
                <a:moveTo>
                  <a:pt x="2736" y="2365"/>
                </a:moveTo>
                <a:cubicBezTo>
                  <a:pt x="2736" y="2365"/>
                  <a:pt x="2740" y="2369"/>
                  <a:pt x="2740" y="2374"/>
                </a:cubicBezTo>
                <a:cubicBezTo>
                  <a:pt x="2736" y="2369"/>
                  <a:pt x="2736" y="2365"/>
                  <a:pt x="2736" y="2365"/>
                </a:cubicBezTo>
                <a:close/>
                <a:moveTo>
                  <a:pt x="2224" y="2387"/>
                </a:moveTo>
                <a:cubicBezTo>
                  <a:pt x="2224" y="2396"/>
                  <a:pt x="2224" y="2404"/>
                  <a:pt x="2224" y="2409"/>
                </a:cubicBezTo>
                <a:lnTo>
                  <a:pt x="2219" y="2418"/>
                </a:lnTo>
                <a:cubicBezTo>
                  <a:pt x="2215" y="2413"/>
                  <a:pt x="2215" y="2404"/>
                  <a:pt x="2211" y="2400"/>
                </a:cubicBezTo>
                <a:cubicBezTo>
                  <a:pt x="2215" y="2396"/>
                  <a:pt x="2219" y="2391"/>
                  <a:pt x="2224" y="2387"/>
                </a:cubicBezTo>
                <a:close/>
                <a:moveTo>
                  <a:pt x="1637" y="2369"/>
                </a:moveTo>
                <a:cubicBezTo>
                  <a:pt x="1637" y="2369"/>
                  <a:pt x="1637" y="2374"/>
                  <a:pt x="1637" y="2374"/>
                </a:cubicBezTo>
                <a:cubicBezTo>
                  <a:pt x="1628" y="2387"/>
                  <a:pt x="1615" y="2404"/>
                  <a:pt x="1602" y="2422"/>
                </a:cubicBezTo>
                <a:lnTo>
                  <a:pt x="1606" y="2400"/>
                </a:lnTo>
                <a:cubicBezTo>
                  <a:pt x="1619" y="2391"/>
                  <a:pt x="1628" y="2378"/>
                  <a:pt x="1637" y="2369"/>
                </a:cubicBezTo>
                <a:close/>
                <a:moveTo>
                  <a:pt x="3000" y="2409"/>
                </a:moveTo>
                <a:cubicBezTo>
                  <a:pt x="2991" y="2422"/>
                  <a:pt x="2983" y="2431"/>
                  <a:pt x="2974" y="2444"/>
                </a:cubicBezTo>
                <a:cubicBezTo>
                  <a:pt x="2974" y="2440"/>
                  <a:pt x="2969" y="2440"/>
                  <a:pt x="2969" y="2435"/>
                </a:cubicBezTo>
                <a:cubicBezTo>
                  <a:pt x="2978" y="2427"/>
                  <a:pt x="2987" y="2418"/>
                  <a:pt x="3000" y="2409"/>
                </a:cubicBezTo>
                <a:close/>
                <a:moveTo>
                  <a:pt x="3097" y="2378"/>
                </a:moveTo>
                <a:cubicBezTo>
                  <a:pt x="3089" y="2400"/>
                  <a:pt x="3053" y="2449"/>
                  <a:pt x="3014" y="2502"/>
                </a:cubicBezTo>
                <a:cubicBezTo>
                  <a:pt x="3009" y="2493"/>
                  <a:pt x="3005" y="2484"/>
                  <a:pt x="2996" y="2475"/>
                </a:cubicBezTo>
                <a:cubicBezTo>
                  <a:pt x="3031" y="2444"/>
                  <a:pt x="3071" y="2409"/>
                  <a:pt x="3097" y="2378"/>
                </a:cubicBezTo>
                <a:close/>
                <a:moveTo>
                  <a:pt x="1540" y="2484"/>
                </a:moveTo>
                <a:cubicBezTo>
                  <a:pt x="1540" y="2496"/>
                  <a:pt x="1540" y="2507"/>
                  <a:pt x="1540" y="2519"/>
                </a:cubicBezTo>
                <a:cubicBezTo>
                  <a:pt x="1540" y="2519"/>
                  <a:pt x="1536" y="2524"/>
                  <a:pt x="1536" y="2528"/>
                </a:cubicBezTo>
                <a:cubicBezTo>
                  <a:pt x="1536" y="2515"/>
                  <a:pt x="1536" y="2497"/>
                  <a:pt x="1540" y="2484"/>
                </a:cubicBezTo>
                <a:close/>
                <a:moveTo>
                  <a:pt x="2974" y="2488"/>
                </a:moveTo>
                <a:cubicBezTo>
                  <a:pt x="2983" y="2502"/>
                  <a:pt x="2991" y="2510"/>
                  <a:pt x="3000" y="2519"/>
                </a:cubicBezTo>
                <a:cubicBezTo>
                  <a:pt x="2996" y="2524"/>
                  <a:pt x="2991" y="2532"/>
                  <a:pt x="2987" y="2537"/>
                </a:cubicBezTo>
                <a:cubicBezTo>
                  <a:pt x="2983" y="2524"/>
                  <a:pt x="2974" y="2506"/>
                  <a:pt x="2969" y="2493"/>
                </a:cubicBezTo>
                <a:cubicBezTo>
                  <a:pt x="2969" y="2493"/>
                  <a:pt x="2969" y="2493"/>
                  <a:pt x="2974" y="2488"/>
                </a:cubicBezTo>
                <a:close/>
                <a:moveTo>
                  <a:pt x="2189" y="2510"/>
                </a:moveTo>
                <a:cubicBezTo>
                  <a:pt x="2193" y="2515"/>
                  <a:pt x="2197" y="2524"/>
                  <a:pt x="2206" y="2528"/>
                </a:cubicBezTo>
                <a:cubicBezTo>
                  <a:pt x="2202" y="2537"/>
                  <a:pt x="2197" y="2546"/>
                  <a:pt x="2189" y="2550"/>
                </a:cubicBezTo>
                <a:cubicBezTo>
                  <a:pt x="2189" y="2550"/>
                  <a:pt x="2189" y="2550"/>
                  <a:pt x="2189" y="2546"/>
                </a:cubicBezTo>
                <a:lnTo>
                  <a:pt x="2189" y="2510"/>
                </a:lnTo>
                <a:close/>
                <a:moveTo>
                  <a:pt x="2158" y="2563"/>
                </a:moveTo>
                <a:cubicBezTo>
                  <a:pt x="2158" y="2563"/>
                  <a:pt x="2158" y="2568"/>
                  <a:pt x="2158" y="2568"/>
                </a:cubicBezTo>
                <a:cubicBezTo>
                  <a:pt x="2162" y="2577"/>
                  <a:pt x="2162" y="2585"/>
                  <a:pt x="2162" y="2594"/>
                </a:cubicBezTo>
                <a:cubicBezTo>
                  <a:pt x="2162" y="2599"/>
                  <a:pt x="2162" y="2603"/>
                  <a:pt x="2158" y="2607"/>
                </a:cubicBezTo>
                <a:cubicBezTo>
                  <a:pt x="2158" y="2594"/>
                  <a:pt x="2158" y="2581"/>
                  <a:pt x="2153" y="2563"/>
                </a:cubicBezTo>
                <a:close/>
                <a:moveTo>
                  <a:pt x="3128" y="2444"/>
                </a:moveTo>
                <a:lnTo>
                  <a:pt x="3128" y="2444"/>
                </a:lnTo>
                <a:cubicBezTo>
                  <a:pt x="3102" y="2515"/>
                  <a:pt x="3062" y="2581"/>
                  <a:pt x="3027" y="2629"/>
                </a:cubicBezTo>
                <a:cubicBezTo>
                  <a:pt x="3018" y="2612"/>
                  <a:pt x="3014" y="2590"/>
                  <a:pt x="3005" y="2572"/>
                </a:cubicBezTo>
                <a:cubicBezTo>
                  <a:pt x="3014" y="2563"/>
                  <a:pt x="3018" y="2554"/>
                  <a:pt x="3027" y="2546"/>
                </a:cubicBezTo>
                <a:cubicBezTo>
                  <a:pt x="3031" y="2550"/>
                  <a:pt x="3036" y="2550"/>
                  <a:pt x="3040" y="2554"/>
                </a:cubicBezTo>
                <a:cubicBezTo>
                  <a:pt x="3040" y="2550"/>
                  <a:pt x="3036" y="2546"/>
                  <a:pt x="3036" y="2541"/>
                </a:cubicBezTo>
                <a:cubicBezTo>
                  <a:pt x="3062" y="2510"/>
                  <a:pt x="3093" y="2479"/>
                  <a:pt x="3128" y="2444"/>
                </a:cubicBezTo>
                <a:close/>
                <a:moveTo>
                  <a:pt x="1527" y="2630"/>
                </a:moveTo>
                <a:cubicBezTo>
                  <a:pt x="1522" y="2634"/>
                  <a:pt x="1522" y="2638"/>
                  <a:pt x="1518" y="2647"/>
                </a:cubicBezTo>
                <a:cubicBezTo>
                  <a:pt x="1518" y="2643"/>
                  <a:pt x="1518" y="2643"/>
                  <a:pt x="1518" y="2638"/>
                </a:cubicBezTo>
                <a:cubicBezTo>
                  <a:pt x="1522" y="2638"/>
                  <a:pt x="1522" y="2634"/>
                  <a:pt x="1527" y="2630"/>
                </a:cubicBezTo>
                <a:close/>
                <a:moveTo>
                  <a:pt x="2193" y="2634"/>
                </a:moveTo>
                <a:cubicBezTo>
                  <a:pt x="2193" y="2634"/>
                  <a:pt x="2193" y="2638"/>
                  <a:pt x="2193" y="2643"/>
                </a:cubicBezTo>
                <a:cubicBezTo>
                  <a:pt x="2193" y="2643"/>
                  <a:pt x="2189" y="2647"/>
                  <a:pt x="2189" y="2647"/>
                </a:cubicBezTo>
                <a:lnTo>
                  <a:pt x="2189" y="2638"/>
                </a:lnTo>
                <a:cubicBezTo>
                  <a:pt x="2189" y="2634"/>
                  <a:pt x="2193" y="2634"/>
                  <a:pt x="2193" y="2634"/>
                </a:cubicBezTo>
                <a:close/>
                <a:moveTo>
                  <a:pt x="1769" y="2643"/>
                </a:moveTo>
                <a:cubicBezTo>
                  <a:pt x="1769" y="2647"/>
                  <a:pt x="1769" y="2647"/>
                  <a:pt x="1765" y="2652"/>
                </a:cubicBezTo>
                <a:cubicBezTo>
                  <a:pt x="1765" y="2647"/>
                  <a:pt x="1765" y="2647"/>
                  <a:pt x="1765" y="2643"/>
                </a:cubicBezTo>
                <a:close/>
                <a:moveTo>
                  <a:pt x="2061" y="2625"/>
                </a:moveTo>
                <a:lnTo>
                  <a:pt x="2074" y="2647"/>
                </a:lnTo>
                <a:cubicBezTo>
                  <a:pt x="2074" y="2652"/>
                  <a:pt x="2074" y="2660"/>
                  <a:pt x="2074" y="2669"/>
                </a:cubicBezTo>
                <a:cubicBezTo>
                  <a:pt x="2069" y="2656"/>
                  <a:pt x="2065" y="2647"/>
                  <a:pt x="2061" y="2638"/>
                </a:cubicBezTo>
                <a:cubicBezTo>
                  <a:pt x="2061" y="2634"/>
                  <a:pt x="2061" y="2629"/>
                  <a:pt x="2061" y="2625"/>
                </a:cubicBezTo>
                <a:close/>
                <a:moveTo>
                  <a:pt x="2114" y="2621"/>
                </a:moveTo>
                <a:cubicBezTo>
                  <a:pt x="2118" y="2634"/>
                  <a:pt x="2122" y="2652"/>
                  <a:pt x="2122" y="2665"/>
                </a:cubicBezTo>
                <a:cubicBezTo>
                  <a:pt x="2122" y="2669"/>
                  <a:pt x="2122" y="2669"/>
                  <a:pt x="2122" y="2669"/>
                </a:cubicBezTo>
                <a:cubicBezTo>
                  <a:pt x="2118" y="2656"/>
                  <a:pt x="2114" y="2647"/>
                  <a:pt x="2109" y="2638"/>
                </a:cubicBezTo>
                <a:cubicBezTo>
                  <a:pt x="2114" y="2629"/>
                  <a:pt x="2114" y="2625"/>
                  <a:pt x="2114" y="2621"/>
                </a:cubicBezTo>
                <a:close/>
                <a:moveTo>
                  <a:pt x="2967" y="2619"/>
                </a:moveTo>
                <a:cubicBezTo>
                  <a:pt x="2976" y="2628"/>
                  <a:pt x="2988" y="2645"/>
                  <a:pt x="3000" y="2665"/>
                </a:cubicBezTo>
                <a:cubicBezTo>
                  <a:pt x="3000" y="2669"/>
                  <a:pt x="2996" y="2669"/>
                  <a:pt x="2996" y="2674"/>
                </a:cubicBezTo>
                <a:cubicBezTo>
                  <a:pt x="2988" y="2649"/>
                  <a:pt x="2979" y="2632"/>
                  <a:pt x="2967" y="2619"/>
                </a:cubicBezTo>
                <a:close/>
                <a:moveTo>
                  <a:pt x="2003" y="2652"/>
                </a:moveTo>
                <a:cubicBezTo>
                  <a:pt x="2003" y="2652"/>
                  <a:pt x="2008" y="2656"/>
                  <a:pt x="2008" y="2660"/>
                </a:cubicBezTo>
                <a:cubicBezTo>
                  <a:pt x="2008" y="2669"/>
                  <a:pt x="2008" y="2678"/>
                  <a:pt x="2008" y="2687"/>
                </a:cubicBezTo>
                <a:cubicBezTo>
                  <a:pt x="2003" y="2678"/>
                  <a:pt x="2003" y="2669"/>
                  <a:pt x="1999" y="2665"/>
                </a:cubicBezTo>
                <a:cubicBezTo>
                  <a:pt x="1999" y="2660"/>
                  <a:pt x="2003" y="2656"/>
                  <a:pt x="2003" y="2652"/>
                </a:cubicBezTo>
                <a:close/>
                <a:moveTo>
                  <a:pt x="2171" y="2656"/>
                </a:moveTo>
                <a:cubicBezTo>
                  <a:pt x="2171" y="2660"/>
                  <a:pt x="2171" y="2669"/>
                  <a:pt x="2171" y="2674"/>
                </a:cubicBezTo>
                <a:cubicBezTo>
                  <a:pt x="2162" y="2687"/>
                  <a:pt x="2158" y="2696"/>
                  <a:pt x="2149" y="2704"/>
                </a:cubicBezTo>
                <a:cubicBezTo>
                  <a:pt x="2153" y="2696"/>
                  <a:pt x="2153" y="2682"/>
                  <a:pt x="2158" y="2669"/>
                </a:cubicBezTo>
                <a:cubicBezTo>
                  <a:pt x="2162" y="2665"/>
                  <a:pt x="2167" y="2660"/>
                  <a:pt x="2171" y="2656"/>
                </a:cubicBezTo>
                <a:close/>
                <a:moveTo>
                  <a:pt x="1787" y="2682"/>
                </a:moveTo>
                <a:cubicBezTo>
                  <a:pt x="1787" y="2687"/>
                  <a:pt x="1792" y="2691"/>
                  <a:pt x="1792" y="2696"/>
                </a:cubicBezTo>
                <a:cubicBezTo>
                  <a:pt x="1787" y="2704"/>
                  <a:pt x="1783" y="2709"/>
                  <a:pt x="1774" y="2718"/>
                </a:cubicBezTo>
                <a:cubicBezTo>
                  <a:pt x="1774" y="2709"/>
                  <a:pt x="1769" y="2704"/>
                  <a:pt x="1769" y="2696"/>
                </a:cubicBezTo>
                <a:cubicBezTo>
                  <a:pt x="1774" y="2691"/>
                  <a:pt x="1783" y="2687"/>
                  <a:pt x="1787" y="2682"/>
                </a:cubicBezTo>
                <a:close/>
                <a:moveTo>
                  <a:pt x="2100" y="2696"/>
                </a:moveTo>
                <a:cubicBezTo>
                  <a:pt x="2100" y="2700"/>
                  <a:pt x="2105" y="2704"/>
                  <a:pt x="2105" y="2704"/>
                </a:cubicBezTo>
                <a:cubicBezTo>
                  <a:pt x="2100" y="2713"/>
                  <a:pt x="2096" y="2722"/>
                  <a:pt x="2096" y="2727"/>
                </a:cubicBezTo>
                <a:lnTo>
                  <a:pt x="2092" y="2718"/>
                </a:lnTo>
                <a:lnTo>
                  <a:pt x="2100" y="2696"/>
                </a:lnTo>
                <a:close/>
                <a:moveTo>
                  <a:pt x="1655" y="2638"/>
                </a:moveTo>
                <a:cubicBezTo>
                  <a:pt x="1664" y="2674"/>
                  <a:pt x="1672" y="2713"/>
                  <a:pt x="1686" y="2757"/>
                </a:cubicBezTo>
                <a:cubicBezTo>
                  <a:pt x="1681" y="2762"/>
                  <a:pt x="1681" y="2766"/>
                  <a:pt x="1677" y="2771"/>
                </a:cubicBezTo>
                <a:cubicBezTo>
                  <a:pt x="1668" y="2727"/>
                  <a:pt x="1659" y="2682"/>
                  <a:pt x="1655" y="2638"/>
                </a:cubicBezTo>
                <a:close/>
                <a:moveTo>
                  <a:pt x="2171" y="2722"/>
                </a:moveTo>
                <a:lnTo>
                  <a:pt x="2171" y="2735"/>
                </a:lnTo>
                <a:cubicBezTo>
                  <a:pt x="2171" y="2744"/>
                  <a:pt x="2167" y="2753"/>
                  <a:pt x="2167" y="2762"/>
                </a:cubicBezTo>
                <a:cubicBezTo>
                  <a:pt x="2167" y="2766"/>
                  <a:pt x="2162" y="2766"/>
                  <a:pt x="2162" y="2771"/>
                </a:cubicBezTo>
                <a:cubicBezTo>
                  <a:pt x="2158" y="2762"/>
                  <a:pt x="2158" y="2753"/>
                  <a:pt x="2153" y="2744"/>
                </a:cubicBezTo>
                <a:cubicBezTo>
                  <a:pt x="2158" y="2735"/>
                  <a:pt x="2167" y="2731"/>
                  <a:pt x="2171" y="2722"/>
                </a:cubicBezTo>
                <a:close/>
                <a:moveTo>
                  <a:pt x="2114" y="2722"/>
                </a:moveTo>
                <a:cubicBezTo>
                  <a:pt x="2118" y="2727"/>
                  <a:pt x="2122" y="2735"/>
                  <a:pt x="2122" y="2740"/>
                </a:cubicBezTo>
                <a:cubicBezTo>
                  <a:pt x="2122" y="2749"/>
                  <a:pt x="2122" y="2753"/>
                  <a:pt x="2122" y="2757"/>
                </a:cubicBezTo>
                <a:cubicBezTo>
                  <a:pt x="2118" y="2766"/>
                  <a:pt x="2114" y="2775"/>
                  <a:pt x="2114" y="2779"/>
                </a:cubicBezTo>
                <a:cubicBezTo>
                  <a:pt x="2109" y="2766"/>
                  <a:pt x="2105" y="2753"/>
                  <a:pt x="2100" y="2740"/>
                </a:cubicBezTo>
                <a:cubicBezTo>
                  <a:pt x="2105" y="2735"/>
                  <a:pt x="2109" y="2727"/>
                  <a:pt x="2114" y="2722"/>
                </a:cubicBezTo>
                <a:close/>
                <a:moveTo>
                  <a:pt x="1690" y="2771"/>
                </a:moveTo>
                <a:cubicBezTo>
                  <a:pt x="1694" y="2788"/>
                  <a:pt x="1699" y="2802"/>
                  <a:pt x="1699" y="2815"/>
                </a:cubicBezTo>
                <a:cubicBezTo>
                  <a:pt x="1699" y="2819"/>
                  <a:pt x="1694" y="2824"/>
                  <a:pt x="1690" y="2828"/>
                </a:cubicBezTo>
                <a:cubicBezTo>
                  <a:pt x="1686" y="2815"/>
                  <a:pt x="1681" y="2797"/>
                  <a:pt x="1681" y="2784"/>
                </a:cubicBezTo>
                <a:lnTo>
                  <a:pt x="1690" y="2771"/>
                </a:lnTo>
                <a:close/>
                <a:moveTo>
                  <a:pt x="2136" y="2766"/>
                </a:moveTo>
                <a:cubicBezTo>
                  <a:pt x="2140" y="2775"/>
                  <a:pt x="2144" y="2779"/>
                  <a:pt x="2149" y="2788"/>
                </a:cubicBezTo>
                <a:cubicBezTo>
                  <a:pt x="2140" y="2806"/>
                  <a:pt x="2131" y="2819"/>
                  <a:pt x="2122" y="2837"/>
                </a:cubicBezTo>
                <a:cubicBezTo>
                  <a:pt x="2122" y="2824"/>
                  <a:pt x="2118" y="2810"/>
                  <a:pt x="2114" y="2802"/>
                </a:cubicBezTo>
                <a:cubicBezTo>
                  <a:pt x="2118" y="2797"/>
                  <a:pt x="2122" y="2793"/>
                  <a:pt x="2122" y="2788"/>
                </a:cubicBezTo>
                <a:cubicBezTo>
                  <a:pt x="2122" y="2788"/>
                  <a:pt x="2122" y="2793"/>
                  <a:pt x="2122" y="2793"/>
                </a:cubicBezTo>
                <a:cubicBezTo>
                  <a:pt x="2127" y="2788"/>
                  <a:pt x="2131" y="2779"/>
                  <a:pt x="2131" y="2775"/>
                </a:cubicBezTo>
                <a:cubicBezTo>
                  <a:pt x="2136" y="2771"/>
                  <a:pt x="2136" y="2771"/>
                  <a:pt x="2136" y="2766"/>
                </a:cubicBezTo>
                <a:close/>
                <a:moveTo>
                  <a:pt x="1977" y="2718"/>
                </a:moveTo>
                <a:cubicBezTo>
                  <a:pt x="1986" y="2740"/>
                  <a:pt x="1994" y="2757"/>
                  <a:pt x="1999" y="2779"/>
                </a:cubicBezTo>
                <a:cubicBezTo>
                  <a:pt x="1994" y="2802"/>
                  <a:pt x="1990" y="2828"/>
                  <a:pt x="1981" y="2850"/>
                </a:cubicBezTo>
                <a:cubicBezTo>
                  <a:pt x="1972" y="2824"/>
                  <a:pt x="1968" y="2797"/>
                  <a:pt x="1959" y="2766"/>
                </a:cubicBezTo>
                <a:cubicBezTo>
                  <a:pt x="1968" y="2753"/>
                  <a:pt x="1972" y="2735"/>
                  <a:pt x="1977" y="2718"/>
                </a:cubicBezTo>
                <a:close/>
                <a:moveTo>
                  <a:pt x="1703" y="2828"/>
                </a:moveTo>
                <a:cubicBezTo>
                  <a:pt x="1708" y="2837"/>
                  <a:pt x="1712" y="2846"/>
                  <a:pt x="1712" y="2854"/>
                </a:cubicBezTo>
                <a:cubicBezTo>
                  <a:pt x="1708" y="2863"/>
                  <a:pt x="1703" y="2868"/>
                  <a:pt x="1699" y="2872"/>
                </a:cubicBezTo>
                <a:cubicBezTo>
                  <a:pt x="1699" y="2863"/>
                  <a:pt x="1694" y="2850"/>
                  <a:pt x="1690" y="2841"/>
                </a:cubicBezTo>
                <a:cubicBezTo>
                  <a:pt x="1694" y="2837"/>
                  <a:pt x="1699" y="2832"/>
                  <a:pt x="1703" y="2828"/>
                </a:cubicBezTo>
                <a:close/>
                <a:moveTo>
                  <a:pt x="1721" y="2877"/>
                </a:moveTo>
                <a:cubicBezTo>
                  <a:pt x="1721" y="2881"/>
                  <a:pt x="1721" y="2890"/>
                  <a:pt x="1721" y="2894"/>
                </a:cubicBezTo>
                <a:cubicBezTo>
                  <a:pt x="1717" y="2899"/>
                  <a:pt x="1712" y="2903"/>
                  <a:pt x="1708" y="2907"/>
                </a:cubicBezTo>
                <a:cubicBezTo>
                  <a:pt x="1708" y="2903"/>
                  <a:pt x="1703" y="2899"/>
                  <a:pt x="1703" y="2890"/>
                </a:cubicBezTo>
                <a:cubicBezTo>
                  <a:pt x="1708" y="2885"/>
                  <a:pt x="1712" y="2881"/>
                  <a:pt x="1721" y="2877"/>
                </a:cubicBezTo>
                <a:close/>
                <a:moveTo>
                  <a:pt x="1655" y="2788"/>
                </a:moveTo>
                <a:lnTo>
                  <a:pt x="1655" y="2788"/>
                </a:lnTo>
                <a:cubicBezTo>
                  <a:pt x="1659" y="2819"/>
                  <a:pt x="1668" y="2863"/>
                  <a:pt x="1677" y="2907"/>
                </a:cubicBezTo>
                <a:cubicBezTo>
                  <a:pt x="1677" y="2912"/>
                  <a:pt x="1672" y="2916"/>
                  <a:pt x="1672" y="2921"/>
                </a:cubicBezTo>
                <a:cubicBezTo>
                  <a:pt x="1677" y="2916"/>
                  <a:pt x="1677" y="2916"/>
                  <a:pt x="1681" y="2912"/>
                </a:cubicBezTo>
                <a:cubicBezTo>
                  <a:pt x="1681" y="2921"/>
                  <a:pt x="1686" y="2925"/>
                  <a:pt x="1686" y="2934"/>
                </a:cubicBezTo>
                <a:cubicBezTo>
                  <a:pt x="1681" y="2938"/>
                  <a:pt x="1677" y="2943"/>
                  <a:pt x="1672" y="2947"/>
                </a:cubicBezTo>
                <a:cubicBezTo>
                  <a:pt x="1664" y="2868"/>
                  <a:pt x="1655" y="2802"/>
                  <a:pt x="1655" y="2788"/>
                </a:cubicBezTo>
                <a:close/>
                <a:moveTo>
                  <a:pt x="1858" y="2903"/>
                </a:moveTo>
                <a:cubicBezTo>
                  <a:pt x="1853" y="2925"/>
                  <a:pt x="1849" y="2947"/>
                  <a:pt x="1844" y="2969"/>
                </a:cubicBezTo>
                <a:cubicBezTo>
                  <a:pt x="1840" y="2960"/>
                  <a:pt x="1840" y="2951"/>
                  <a:pt x="1836" y="2943"/>
                </a:cubicBezTo>
                <a:cubicBezTo>
                  <a:pt x="1844" y="2929"/>
                  <a:pt x="1849" y="2916"/>
                  <a:pt x="1858" y="2903"/>
                </a:cubicBezTo>
                <a:close/>
                <a:moveTo>
                  <a:pt x="1615" y="2912"/>
                </a:moveTo>
                <a:lnTo>
                  <a:pt x="1615" y="2912"/>
                </a:lnTo>
                <a:cubicBezTo>
                  <a:pt x="1619" y="2943"/>
                  <a:pt x="1624" y="2969"/>
                  <a:pt x="1628" y="2991"/>
                </a:cubicBezTo>
                <a:cubicBezTo>
                  <a:pt x="1628" y="2996"/>
                  <a:pt x="1628" y="2996"/>
                  <a:pt x="1624" y="2996"/>
                </a:cubicBezTo>
                <a:cubicBezTo>
                  <a:pt x="1619" y="2960"/>
                  <a:pt x="1615" y="2929"/>
                  <a:pt x="1615" y="2912"/>
                </a:cubicBezTo>
                <a:close/>
                <a:moveTo>
                  <a:pt x="2444" y="2872"/>
                </a:moveTo>
                <a:cubicBezTo>
                  <a:pt x="2414" y="2907"/>
                  <a:pt x="2383" y="2956"/>
                  <a:pt x="2347" y="3004"/>
                </a:cubicBezTo>
                <a:cubicBezTo>
                  <a:pt x="2352" y="2996"/>
                  <a:pt x="2352" y="2982"/>
                  <a:pt x="2356" y="2969"/>
                </a:cubicBezTo>
                <a:cubicBezTo>
                  <a:pt x="2387" y="2934"/>
                  <a:pt x="2414" y="2903"/>
                  <a:pt x="2444" y="2872"/>
                </a:cubicBezTo>
                <a:close/>
                <a:moveTo>
                  <a:pt x="1575" y="2881"/>
                </a:moveTo>
                <a:lnTo>
                  <a:pt x="1575" y="2881"/>
                </a:lnTo>
                <a:cubicBezTo>
                  <a:pt x="1584" y="2921"/>
                  <a:pt x="1593" y="2969"/>
                  <a:pt x="1602" y="3022"/>
                </a:cubicBezTo>
                <a:lnTo>
                  <a:pt x="1589" y="3035"/>
                </a:lnTo>
                <a:cubicBezTo>
                  <a:pt x="1580" y="2978"/>
                  <a:pt x="1575" y="2921"/>
                  <a:pt x="1575" y="2881"/>
                </a:cubicBezTo>
                <a:close/>
                <a:moveTo>
                  <a:pt x="1606" y="3044"/>
                </a:moveTo>
                <a:cubicBezTo>
                  <a:pt x="1606" y="3049"/>
                  <a:pt x="1606" y="3049"/>
                  <a:pt x="1606" y="3053"/>
                </a:cubicBezTo>
                <a:cubicBezTo>
                  <a:pt x="1602" y="3057"/>
                  <a:pt x="1597" y="3062"/>
                  <a:pt x="1593" y="3066"/>
                </a:cubicBezTo>
                <a:lnTo>
                  <a:pt x="1593" y="3057"/>
                </a:lnTo>
                <a:cubicBezTo>
                  <a:pt x="1597" y="3053"/>
                  <a:pt x="1602" y="3049"/>
                  <a:pt x="1606" y="3044"/>
                </a:cubicBezTo>
                <a:close/>
                <a:moveTo>
                  <a:pt x="1818" y="2987"/>
                </a:moveTo>
                <a:cubicBezTo>
                  <a:pt x="1822" y="2996"/>
                  <a:pt x="1827" y="3004"/>
                  <a:pt x="1831" y="3013"/>
                </a:cubicBezTo>
                <a:cubicBezTo>
                  <a:pt x="1822" y="3031"/>
                  <a:pt x="1814" y="3049"/>
                  <a:pt x="1800" y="3071"/>
                </a:cubicBezTo>
                <a:cubicBezTo>
                  <a:pt x="1800" y="3057"/>
                  <a:pt x="1800" y="3040"/>
                  <a:pt x="1800" y="3026"/>
                </a:cubicBezTo>
                <a:cubicBezTo>
                  <a:pt x="1805" y="3013"/>
                  <a:pt x="1809" y="3000"/>
                  <a:pt x="1818" y="2987"/>
                </a:cubicBezTo>
                <a:close/>
                <a:moveTo>
                  <a:pt x="1452" y="3044"/>
                </a:moveTo>
                <a:cubicBezTo>
                  <a:pt x="1449" y="3054"/>
                  <a:pt x="1446" y="3064"/>
                  <a:pt x="1444" y="3074"/>
                </a:cubicBezTo>
                <a:lnTo>
                  <a:pt x="1444" y="3074"/>
                </a:lnTo>
                <a:cubicBezTo>
                  <a:pt x="1445" y="3064"/>
                  <a:pt x="1448" y="3054"/>
                  <a:pt x="1452" y="3044"/>
                </a:cubicBezTo>
                <a:close/>
                <a:moveTo>
                  <a:pt x="1642" y="3044"/>
                </a:moveTo>
                <a:cubicBezTo>
                  <a:pt x="1646" y="3053"/>
                  <a:pt x="1646" y="3062"/>
                  <a:pt x="1650" y="3071"/>
                </a:cubicBezTo>
                <a:cubicBezTo>
                  <a:pt x="1646" y="3075"/>
                  <a:pt x="1642" y="3075"/>
                  <a:pt x="1642" y="3079"/>
                </a:cubicBezTo>
                <a:cubicBezTo>
                  <a:pt x="1637" y="3071"/>
                  <a:pt x="1637" y="3062"/>
                  <a:pt x="1633" y="3049"/>
                </a:cubicBezTo>
                <a:cubicBezTo>
                  <a:pt x="1637" y="3049"/>
                  <a:pt x="1642" y="3044"/>
                  <a:pt x="1642" y="3044"/>
                </a:cubicBezTo>
                <a:close/>
                <a:moveTo>
                  <a:pt x="1549" y="2929"/>
                </a:moveTo>
                <a:cubicBezTo>
                  <a:pt x="1558" y="2978"/>
                  <a:pt x="1562" y="3022"/>
                  <a:pt x="1567" y="3062"/>
                </a:cubicBezTo>
                <a:cubicBezTo>
                  <a:pt x="1558" y="3071"/>
                  <a:pt x="1553" y="3079"/>
                  <a:pt x="1549" y="3088"/>
                </a:cubicBezTo>
                <a:cubicBezTo>
                  <a:pt x="1544" y="3035"/>
                  <a:pt x="1544" y="2982"/>
                  <a:pt x="1549" y="2929"/>
                </a:cubicBezTo>
                <a:close/>
                <a:moveTo>
                  <a:pt x="1611" y="3071"/>
                </a:moveTo>
                <a:cubicBezTo>
                  <a:pt x="1615" y="3084"/>
                  <a:pt x="1615" y="3093"/>
                  <a:pt x="1619" y="3106"/>
                </a:cubicBezTo>
                <a:cubicBezTo>
                  <a:pt x="1615" y="3115"/>
                  <a:pt x="1606" y="3119"/>
                  <a:pt x="1602" y="3128"/>
                </a:cubicBezTo>
                <a:cubicBezTo>
                  <a:pt x="1602" y="3110"/>
                  <a:pt x="1597" y="3097"/>
                  <a:pt x="1597" y="3084"/>
                </a:cubicBezTo>
                <a:cubicBezTo>
                  <a:pt x="1602" y="3079"/>
                  <a:pt x="1606" y="3075"/>
                  <a:pt x="1611" y="3071"/>
                </a:cubicBezTo>
                <a:close/>
                <a:moveTo>
                  <a:pt x="1571" y="3075"/>
                </a:moveTo>
                <a:cubicBezTo>
                  <a:pt x="1571" y="3079"/>
                  <a:pt x="1571" y="3088"/>
                  <a:pt x="1571" y="3093"/>
                </a:cubicBezTo>
                <a:cubicBezTo>
                  <a:pt x="1562" y="3106"/>
                  <a:pt x="1553" y="3119"/>
                  <a:pt x="1549" y="3132"/>
                </a:cubicBezTo>
                <a:cubicBezTo>
                  <a:pt x="1549" y="3119"/>
                  <a:pt x="1549" y="3106"/>
                  <a:pt x="1549" y="3097"/>
                </a:cubicBezTo>
                <a:cubicBezTo>
                  <a:pt x="1553" y="3088"/>
                  <a:pt x="1562" y="3084"/>
                  <a:pt x="1571" y="3075"/>
                </a:cubicBezTo>
                <a:close/>
                <a:moveTo>
                  <a:pt x="1664" y="3110"/>
                </a:moveTo>
                <a:cubicBezTo>
                  <a:pt x="1664" y="3115"/>
                  <a:pt x="1664" y="3119"/>
                  <a:pt x="1668" y="3119"/>
                </a:cubicBezTo>
                <a:cubicBezTo>
                  <a:pt x="1664" y="3124"/>
                  <a:pt x="1655" y="3128"/>
                  <a:pt x="1650" y="3132"/>
                </a:cubicBezTo>
                <a:cubicBezTo>
                  <a:pt x="1650" y="3128"/>
                  <a:pt x="1650" y="3128"/>
                  <a:pt x="1650" y="3124"/>
                </a:cubicBezTo>
                <a:cubicBezTo>
                  <a:pt x="1655" y="3119"/>
                  <a:pt x="1659" y="3115"/>
                  <a:pt x="1664" y="3110"/>
                </a:cubicBezTo>
                <a:close/>
                <a:moveTo>
                  <a:pt x="2352" y="3094"/>
                </a:moveTo>
                <a:lnTo>
                  <a:pt x="2352" y="3094"/>
                </a:lnTo>
                <a:cubicBezTo>
                  <a:pt x="2342" y="3108"/>
                  <a:pt x="2334" y="3119"/>
                  <a:pt x="2324" y="3133"/>
                </a:cubicBezTo>
                <a:lnTo>
                  <a:pt x="2324" y="3133"/>
                </a:lnTo>
                <a:cubicBezTo>
                  <a:pt x="2325" y="3130"/>
                  <a:pt x="2325" y="3127"/>
                  <a:pt x="2325" y="3124"/>
                </a:cubicBezTo>
                <a:cubicBezTo>
                  <a:pt x="2333" y="3112"/>
                  <a:pt x="2344" y="3104"/>
                  <a:pt x="2352" y="3094"/>
                </a:cubicBezTo>
                <a:close/>
                <a:moveTo>
                  <a:pt x="1628" y="3137"/>
                </a:moveTo>
                <a:cubicBezTo>
                  <a:pt x="1628" y="3141"/>
                  <a:pt x="1628" y="3146"/>
                  <a:pt x="1633" y="3154"/>
                </a:cubicBezTo>
                <a:cubicBezTo>
                  <a:pt x="1624" y="3159"/>
                  <a:pt x="1619" y="3163"/>
                  <a:pt x="1611" y="3172"/>
                </a:cubicBezTo>
                <a:cubicBezTo>
                  <a:pt x="1611" y="3168"/>
                  <a:pt x="1611" y="3159"/>
                  <a:pt x="1606" y="3154"/>
                </a:cubicBezTo>
                <a:cubicBezTo>
                  <a:pt x="1615" y="3150"/>
                  <a:pt x="1619" y="3141"/>
                  <a:pt x="1628" y="3137"/>
                </a:cubicBezTo>
                <a:close/>
                <a:moveTo>
                  <a:pt x="1575" y="3106"/>
                </a:moveTo>
                <a:cubicBezTo>
                  <a:pt x="1575" y="3119"/>
                  <a:pt x="1580" y="3137"/>
                  <a:pt x="1584" y="3150"/>
                </a:cubicBezTo>
                <a:cubicBezTo>
                  <a:pt x="1571" y="3168"/>
                  <a:pt x="1562" y="3181"/>
                  <a:pt x="1553" y="3194"/>
                </a:cubicBezTo>
                <a:cubicBezTo>
                  <a:pt x="1549" y="3176"/>
                  <a:pt x="1549" y="3154"/>
                  <a:pt x="1549" y="3137"/>
                </a:cubicBezTo>
                <a:cubicBezTo>
                  <a:pt x="1558" y="3124"/>
                  <a:pt x="1567" y="3115"/>
                  <a:pt x="1575" y="3106"/>
                </a:cubicBezTo>
                <a:close/>
                <a:moveTo>
                  <a:pt x="1624" y="3186"/>
                </a:moveTo>
                <a:cubicBezTo>
                  <a:pt x="1624" y="3190"/>
                  <a:pt x="1619" y="3194"/>
                  <a:pt x="1615" y="3199"/>
                </a:cubicBezTo>
                <a:cubicBezTo>
                  <a:pt x="1615" y="3199"/>
                  <a:pt x="1615" y="3199"/>
                  <a:pt x="1615" y="3194"/>
                </a:cubicBezTo>
                <a:cubicBezTo>
                  <a:pt x="1619" y="3194"/>
                  <a:pt x="1624" y="3190"/>
                  <a:pt x="1624" y="3186"/>
                </a:cubicBezTo>
                <a:close/>
                <a:moveTo>
                  <a:pt x="1589" y="3172"/>
                </a:moveTo>
                <a:lnTo>
                  <a:pt x="1593" y="3190"/>
                </a:lnTo>
                <a:cubicBezTo>
                  <a:pt x="1580" y="3203"/>
                  <a:pt x="1567" y="3216"/>
                  <a:pt x="1553" y="3229"/>
                </a:cubicBezTo>
                <a:cubicBezTo>
                  <a:pt x="1553" y="3225"/>
                  <a:pt x="1553" y="3216"/>
                  <a:pt x="1553" y="3207"/>
                </a:cubicBezTo>
                <a:cubicBezTo>
                  <a:pt x="1567" y="3194"/>
                  <a:pt x="1575" y="3181"/>
                  <a:pt x="1589" y="3172"/>
                </a:cubicBezTo>
                <a:close/>
                <a:moveTo>
                  <a:pt x="1597" y="3207"/>
                </a:moveTo>
                <a:cubicBezTo>
                  <a:pt x="1597" y="3212"/>
                  <a:pt x="1602" y="3216"/>
                  <a:pt x="1602" y="3221"/>
                </a:cubicBezTo>
                <a:cubicBezTo>
                  <a:pt x="1589" y="3238"/>
                  <a:pt x="1575" y="3260"/>
                  <a:pt x="1562" y="3278"/>
                </a:cubicBezTo>
                <a:cubicBezTo>
                  <a:pt x="1558" y="3269"/>
                  <a:pt x="1558" y="3256"/>
                  <a:pt x="1558" y="3247"/>
                </a:cubicBezTo>
                <a:cubicBezTo>
                  <a:pt x="1571" y="3234"/>
                  <a:pt x="1584" y="3221"/>
                  <a:pt x="1597" y="3207"/>
                </a:cubicBezTo>
                <a:close/>
                <a:moveTo>
                  <a:pt x="2444" y="3040"/>
                </a:moveTo>
                <a:lnTo>
                  <a:pt x="2444" y="3040"/>
                </a:lnTo>
                <a:cubicBezTo>
                  <a:pt x="2405" y="3115"/>
                  <a:pt x="2339" y="3212"/>
                  <a:pt x="2290" y="3300"/>
                </a:cubicBezTo>
                <a:cubicBezTo>
                  <a:pt x="2299" y="3260"/>
                  <a:pt x="2303" y="3225"/>
                  <a:pt x="2312" y="3185"/>
                </a:cubicBezTo>
                <a:cubicBezTo>
                  <a:pt x="2352" y="3141"/>
                  <a:pt x="2400" y="3088"/>
                  <a:pt x="2444" y="3040"/>
                </a:cubicBezTo>
                <a:close/>
                <a:moveTo>
                  <a:pt x="1637" y="3318"/>
                </a:moveTo>
                <a:cubicBezTo>
                  <a:pt x="1637" y="3318"/>
                  <a:pt x="1642" y="3318"/>
                  <a:pt x="1642" y="3322"/>
                </a:cubicBezTo>
                <a:cubicBezTo>
                  <a:pt x="1642" y="3318"/>
                  <a:pt x="1642" y="3318"/>
                  <a:pt x="1637" y="3318"/>
                </a:cubicBezTo>
                <a:close/>
                <a:moveTo>
                  <a:pt x="1509" y="3216"/>
                </a:moveTo>
                <a:lnTo>
                  <a:pt x="1509" y="3216"/>
                </a:lnTo>
                <a:cubicBezTo>
                  <a:pt x="1514" y="3234"/>
                  <a:pt x="1518" y="3256"/>
                  <a:pt x="1527" y="3278"/>
                </a:cubicBezTo>
                <a:cubicBezTo>
                  <a:pt x="1531" y="3287"/>
                  <a:pt x="1536" y="3300"/>
                  <a:pt x="1540" y="3309"/>
                </a:cubicBezTo>
                <a:cubicBezTo>
                  <a:pt x="1531" y="3322"/>
                  <a:pt x="1522" y="3335"/>
                  <a:pt x="1514" y="3349"/>
                </a:cubicBezTo>
                <a:cubicBezTo>
                  <a:pt x="1514" y="3304"/>
                  <a:pt x="1514" y="3260"/>
                  <a:pt x="1509" y="3216"/>
                </a:cubicBezTo>
                <a:close/>
                <a:moveTo>
                  <a:pt x="1606" y="3291"/>
                </a:moveTo>
                <a:lnTo>
                  <a:pt x="1606" y="3291"/>
                </a:lnTo>
                <a:cubicBezTo>
                  <a:pt x="1602" y="3318"/>
                  <a:pt x="1593" y="3349"/>
                  <a:pt x="1580" y="3375"/>
                </a:cubicBezTo>
                <a:cubicBezTo>
                  <a:pt x="1575" y="3362"/>
                  <a:pt x="1571" y="3349"/>
                  <a:pt x="1571" y="3335"/>
                </a:cubicBezTo>
                <a:cubicBezTo>
                  <a:pt x="1584" y="3318"/>
                  <a:pt x="1597" y="3300"/>
                  <a:pt x="1606" y="3291"/>
                </a:cubicBezTo>
                <a:close/>
                <a:moveTo>
                  <a:pt x="1549" y="3331"/>
                </a:moveTo>
                <a:lnTo>
                  <a:pt x="1549" y="3331"/>
                </a:lnTo>
                <a:cubicBezTo>
                  <a:pt x="1536" y="3349"/>
                  <a:pt x="1522" y="3371"/>
                  <a:pt x="1514" y="3393"/>
                </a:cubicBezTo>
                <a:cubicBezTo>
                  <a:pt x="1514" y="3388"/>
                  <a:pt x="1514" y="3379"/>
                  <a:pt x="1514" y="3375"/>
                </a:cubicBezTo>
                <a:cubicBezTo>
                  <a:pt x="1527" y="3357"/>
                  <a:pt x="1536" y="3344"/>
                  <a:pt x="1549" y="3331"/>
                </a:cubicBezTo>
                <a:close/>
                <a:moveTo>
                  <a:pt x="1558" y="3349"/>
                </a:moveTo>
                <a:cubicBezTo>
                  <a:pt x="1567" y="3357"/>
                  <a:pt x="1571" y="3366"/>
                  <a:pt x="1575" y="3379"/>
                </a:cubicBezTo>
                <a:cubicBezTo>
                  <a:pt x="1562" y="3406"/>
                  <a:pt x="1540" y="3437"/>
                  <a:pt x="1518" y="3463"/>
                </a:cubicBezTo>
                <a:cubicBezTo>
                  <a:pt x="1518" y="3446"/>
                  <a:pt x="1514" y="3432"/>
                  <a:pt x="1514" y="3419"/>
                </a:cubicBezTo>
                <a:cubicBezTo>
                  <a:pt x="1527" y="3393"/>
                  <a:pt x="1544" y="3371"/>
                  <a:pt x="1558" y="3349"/>
                </a:cubicBezTo>
                <a:close/>
                <a:moveTo>
                  <a:pt x="3080" y="0"/>
                </a:moveTo>
                <a:cubicBezTo>
                  <a:pt x="3066" y="31"/>
                  <a:pt x="3040" y="230"/>
                  <a:pt x="3040" y="230"/>
                </a:cubicBezTo>
                <a:cubicBezTo>
                  <a:pt x="3040" y="177"/>
                  <a:pt x="3036" y="128"/>
                  <a:pt x="3027" y="84"/>
                </a:cubicBezTo>
                <a:lnTo>
                  <a:pt x="3027" y="84"/>
                </a:lnTo>
                <a:cubicBezTo>
                  <a:pt x="3040" y="159"/>
                  <a:pt x="3022" y="318"/>
                  <a:pt x="3005" y="410"/>
                </a:cubicBezTo>
                <a:cubicBezTo>
                  <a:pt x="2987" y="344"/>
                  <a:pt x="2987" y="216"/>
                  <a:pt x="2974" y="150"/>
                </a:cubicBezTo>
                <a:lnTo>
                  <a:pt x="2974" y="150"/>
                </a:lnTo>
                <a:cubicBezTo>
                  <a:pt x="2952" y="230"/>
                  <a:pt x="2978" y="362"/>
                  <a:pt x="2978" y="437"/>
                </a:cubicBezTo>
                <a:cubicBezTo>
                  <a:pt x="2961" y="371"/>
                  <a:pt x="2925" y="207"/>
                  <a:pt x="2916" y="155"/>
                </a:cubicBezTo>
                <a:lnTo>
                  <a:pt x="2916" y="155"/>
                </a:lnTo>
                <a:cubicBezTo>
                  <a:pt x="2912" y="225"/>
                  <a:pt x="2930" y="362"/>
                  <a:pt x="2939" y="437"/>
                </a:cubicBezTo>
                <a:cubicBezTo>
                  <a:pt x="2912" y="375"/>
                  <a:pt x="2908" y="243"/>
                  <a:pt x="2872" y="185"/>
                </a:cubicBezTo>
                <a:lnTo>
                  <a:pt x="2872" y="185"/>
                </a:lnTo>
                <a:cubicBezTo>
                  <a:pt x="2864" y="287"/>
                  <a:pt x="2886" y="468"/>
                  <a:pt x="2908" y="596"/>
                </a:cubicBezTo>
                <a:cubicBezTo>
                  <a:pt x="2868" y="490"/>
                  <a:pt x="2846" y="366"/>
                  <a:pt x="2819" y="265"/>
                </a:cubicBezTo>
                <a:lnTo>
                  <a:pt x="2819" y="265"/>
                </a:lnTo>
                <a:cubicBezTo>
                  <a:pt x="2828" y="335"/>
                  <a:pt x="2850" y="468"/>
                  <a:pt x="2855" y="512"/>
                </a:cubicBezTo>
                <a:cubicBezTo>
                  <a:pt x="2841" y="485"/>
                  <a:pt x="2793" y="322"/>
                  <a:pt x="2789" y="287"/>
                </a:cubicBezTo>
                <a:lnTo>
                  <a:pt x="2789" y="287"/>
                </a:lnTo>
                <a:cubicBezTo>
                  <a:pt x="2780" y="340"/>
                  <a:pt x="2780" y="406"/>
                  <a:pt x="2793" y="534"/>
                </a:cubicBezTo>
                <a:cubicBezTo>
                  <a:pt x="2766" y="446"/>
                  <a:pt x="2749" y="331"/>
                  <a:pt x="2749" y="318"/>
                </a:cubicBezTo>
                <a:cubicBezTo>
                  <a:pt x="2722" y="402"/>
                  <a:pt x="2744" y="587"/>
                  <a:pt x="2749" y="702"/>
                </a:cubicBezTo>
                <a:cubicBezTo>
                  <a:pt x="2722" y="609"/>
                  <a:pt x="2696" y="507"/>
                  <a:pt x="2678" y="450"/>
                </a:cubicBezTo>
                <a:lnTo>
                  <a:pt x="2678" y="450"/>
                </a:lnTo>
                <a:cubicBezTo>
                  <a:pt x="2683" y="512"/>
                  <a:pt x="2691" y="587"/>
                  <a:pt x="2700" y="640"/>
                </a:cubicBezTo>
                <a:cubicBezTo>
                  <a:pt x="2678" y="578"/>
                  <a:pt x="2656" y="485"/>
                  <a:pt x="2643" y="450"/>
                </a:cubicBezTo>
                <a:lnTo>
                  <a:pt x="2643" y="450"/>
                </a:lnTo>
                <a:cubicBezTo>
                  <a:pt x="2639" y="503"/>
                  <a:pt x="2652" y="715"/>
                  <a:pt x="2678" y="843"/>
                </a:cubicBezTo>
                <a:cubicBezTo>
                  <a:pt x="2647" y="746"/>
                  <a:pt x="2625" y="635"/>
                  <a:pt x="2594" y="512"/>
                </a:cubicBezTo>
                <a:lnTo>
                  <a:pt x="2594" y="512"/>
                </a:lnTo>
                <a:cubicBezTo>
                  <a:pt x="2599" y="613"/>
                  <a:pt x="2608" y="750"/>
                  <a:pt x="2616" y="807"/>
                </a:cubicBezTo>
                <a:cubicBezTo>
                  <a:pt x="2594" y="759"/>
                  <a:pt x="2568" y="631"/>
                  <a:pt x="2559" y="578"/>
                </a:cubicBezTo>
                <a:lnTo>
                  <a:pt x="2559" y="578"/>
                </a:lnTo>
                <a:cubicBezTo>
                  <a:pt x="2559" y="649"/>
                  <a:pt x="2559" y="710"/>
                  <a:pt x="2564" y="807"/>
                </a:cubicBezTo>
                <a:cubicBezTo>
                  <a:pt x="2541" y="724"/>
                  <a:pt x="2528" y="649"/>
                  <a:pt x="2519" y="578"/>
                </a:cubicBezTo>
                <a:cubicBezTo>
                  <a:pt x="2497" y="702"/>
                  <a:pt x="2493" y="856"/>
                  <a:pt x="2511" y="1010"/>
                </a:cubicBezTo>
                <a:cubicBezTo>
                  <a:pt x="2466" y="900"/>
                  <a:pt x="2453" y="750"/>
                  <a:pt x="2466" y="662"/>
                </a:cubicBezTo>
                <a:lnTo>
                  <a:pt x="2466" y="662"/>
                </a:lnTo>
                <a:cubicBezTo>
                  <a:pt x="2444" y="724"/>
                  <a:pt x="2440" y="812"/>
                  <a:pt x="2440" y="874"/>
                </a:cubicBezTo>
                <a:cubicBezTo>
                  <a:pt x="2440" y="869"/>
                  <a:pt x="2436" y="860"/>
                  <a:pt x="2431" y="856"/>
                </a:cubicBezTo>
                <a:cubicBezTo>
                  <a:pt x="2427" y="812"/>
                  <a:pt x="2418" y="768"/>
                  <a:pt x="2414" y="715"/>
                </a:cubicBezTo>
                <a:cubicBezTo>
                  <a:pt x="2409" y="737"/>
                  <a:pt x="2409" y="763"/>
                  <a:pt x="2409" y="794"/>
                </a:cubicBezTo>
                <a:cubicBezTo>
                  <a:pt x="2264" y="441"/>
                  <a:pt x="2012" y="132"/>
                  <a:pt x="1655" y="5"/>
                </a:cubicBezTo>
                <a:lnTo>
                  <a:pt x="1655" y="5"/>
                </a:lnTo>
                <a:cubicBezTo>
                  <a:pt x="1774" y="57"/>
                  <a:pt x="1897" y="181"/>
                  <a:pt x="1950" y="252"/>
                </a:cubicBezTo>
                <a:cubicBezTo>
                  <a:pt x="1813" y="158"/>
                  <a:pt x="1617" y="29"/>
                  <a:pt x="1417" y="29"/>
                </a:cubicBezTo>
                <a:cubicBezTo>
                  <a:pt x="1392" y="29"/>
                  <a:pt x="1367" y="31"/>
                  <a:pt x="1342" y="35"/>
                </a:cubicBezTo>
                <a:cubicBezTo>
                  <a:pt x="1421" y="35"/>
                  <a:pt x="1514" y="66"/>
                  <a:pt x="1584" y="115"/>
                </a:cubicBezTo>
                <a:cubicBezTo>
                  <a:pt x="1490" y="79"/>
                  <a:pt x="1361" y="50"/>
                  <a:pt x="1238" y="50"/>
                </a:cubicBezTo>
                <a:cubicBezTo>
                  <a:pt x="1195" y="50"/>
                  <a:pt x="1152" y="54"/>
                  <a:pt x="1112" y="62"/>
                </a:cubicBezTo>
                <a:cubicBezTo>
                  <a:pt x="1122" y="62"/>
                  <a:pt x="1131" y="61"/>
                  <a:pt x="1141" y="61"/>
                </a:cubicBezTo>
                <a:cubicBezTo>
                  <a:pt x="1260" y="61"/>
                  <a:pt x="1381" y="86"/>
                  <a:pt x="1430" y="106"/>
                </a:cubicBezTo>
                <a:cubicBezTo>
                  <a:pt x="1371" y="93"/>
                  <a:pt x="1274" y="83"/>
                  <a:pt x="1182" y="83"/>
                </a:cubicBezTo>
                <a:cubicBezTo>
                  <a:pt x="1115" y="83"/>
                  <a:pt x="1051" y="89"/>
                  <a:pt x="1006" y="102"/>
                </a:cubicBezTo>
                <a:cubicBezTo>
                  <a:pt x="1081" y="106"/>
                  <a:pt x="1165" y="119"/>
                  <a:pt x="1214" y="146"/>
                </a:cubicBezTo>
                <a:cubicBezTo>
                  <a:pt x="1117" y="155"/>
                  <a:pt x="936" y="199"/>
                  <a:pt x="861" y="238"/>
                </a:cubicBezTo>
                <a:cubicBezTo>
                  <a:pt x="954" y="218"/>
                  <a:pt x="1054" y="205"/>
                  <a:pt x="1141" y="205"/>
                </a:cubicBezTo>
                <a:cubicBezTo>
                  <a:pt x="1205" y="205"/>
                  <a:pt x="1262" y="213"/>
                  <a:pt x="1302" y="230"/>
                </a:cubicBezTo>
                <a:cubicBezTo>
                  <a:pt x="1183" y="256"/>
                  <a:pt x="1072" y="305"/>
                  <a:pt x="993" y="362"/>
                </a:cubicBezTo>
                <a:cubicBezTo>
                  <a:pt x="1051" y="335"/>
                  <a:pt x="1167" y="284"/>
                  <a:pt x="1233" y="284"/>
                </a:cubicBezTo>
                <a:cubicBezTo>
                  <a:pt x="1243" y="284"/>
                  <a:pt x="1251" y="285"/>
                  <a:pt x="1258" y="287"/>
                </a:cubicBezTo>
                <a:cubicBezTo>
                  <a:pt x="1130" y="313"/>
                  <a:pt x="1006" y="415"/>
                  <a:pt x="922" y="499"/>
                </a:cubicBezTo>
                <a:cubicBezTo>
                  <a:pt x="1042" y="407"/>
                  <a:pt x="1249" y="283"/>
                  <a:pt x="1424" y="283"/>
                </a:cubicBezTo>
                <a:cubicBezTo>
                  <a:pt x="1442" y="283"/>
                  <a:pt x="1461" y="284"/>
                  <a:pt x="1478" y="287"/>
                </a:cubicBezTo>
                <a:cubicBezTo>
                  <a:pt x="1222" y="331"/>
                  <a:pt x="1033" y="455"/>
                  <a:pt x="918" y="605"/>
                </a:cubicBezTo>
                <a:cubicBezTo>
                  <a:pt x="1130" y="424"/>
                  <a:pt x="1324" y="362"/>
                  <a:pt x="1425" y="344"/>
                </a:cubicBezTo>
                <a:lnTo>
                  <a:pt x="1425" y="344"/>
                </a:lnTo>
                <a:cubicBezTo>
                  <a:pt x="1297" y="410"/>
                  <a:pt x="1169" y="494"/>
                  <a:pt x="1121" y="662"/>
                </a:cubicBezTo>
                <a:cubicBezTo>
                  <a:pt x="1183" y="538"/>
                  <a:pt x="1355" y="446"/>
                  <a:pt x="1527" y="415"/>
                </a:cubicBezTo>
                <a:lnTo>
                  <a:pt x="1527" y="415"/>
                </a:lnTo>
                <a:cubicBezTo>
                  <a:pt x="1439" y="450"/>
                  <a:pt x="1280" y="569"/>
                  <a:pt x="1222" y="671"/>
                </a:cubicBezTo>
                <a:cubicBezTo>
                  <a:pt x="1350" y="538"/>
                  <a:pt x="1619" y="410"/>
                  <a:pt x="1809" y="331"/>
                </a:cubicBezTo>
                <a:lnTo>
                  <a:pt x="1809" y="331"/>
                </a:lnTo>
                <a:cubicBezTo>
                  <a:pt x="1778" y="357"/>
                  <a:pt x="1381" y="582"/>
                  <a:pt x="1319" y="697"/>
                </a:cubicBezTo>
                <a:cubicBezTo>
                  <a:pt x="1474" y="565"/>
                  <a:pt x="1602" y="507"/>
                  <a:pt x="1796" y="455"/>
                </a:cubicBezTo>
                <a:lnTo>
                  <a:pt x="1796" y="455"/>
                </a:lnTo>
                <a:cubicBezTo>
                  <a:pt x="1642" y="521"/>
                  <a:pt x="1452" y="635"/>
                  <a:pt x="1417" y="684"/>
                </a:cubicBezTo>
                <a:cubicBezTo>
                  <a:pt x="1567" y="598"/>
                  <a:pt x="1690" y="558"/>
                  <a:pt x="1829" y="558"/>
                </a:cubicBezTo>
                <a:cubicBezTo>
                  <a:pt x="1898" y="558"/>
                  <a:pt x="1970" y="568"/>
                  <a:pt x="2052" y="587"/>
                </a:cubicBezTo>
                <a:cubicBezTo>
                  <a:pt x="2042" y="586"/>
                  <a:pt x="2031" y="586"/>
                  <a:pt x="2021" y="586"/>
                </a:cubicBezTo>
                <a:cubicBezTo>
                  <a:pt x="1835" y="586"/>
                  <a:pt x="1601" y="659"/>
                  <a:pt x="1434" y="763"/>
                </a:cubicBezTo>
                <a:cubicBezTo>
                  <a:pt x="1553" y="717"/>
                  <a:pt x="1685" y="680"/>
                  <a:pt x="1810" y="680"/>
                </a:cubicBezTo>
                <a:cubicBezTo>
                  <a:pt x="1889" y="680"/>
                  <a:pt x="1966" y="695"/>
                  <a:pt x="2034" y="732"/>
                </a:cubicBezTo>
                <a:cubicBezTo>
                  <a:pt x="2016" y="728"/>
                  <a:pt x="1995" y="725"/>
                  <a:pt x="1971" y="725"/>
                </a:cubicBezTo>
                <a:cubicBezTo>
                  <a:pt x="1839" y="725"/>
                  <a:pt x="1630" y="792"/>
                  <a:pt x="1522" y="874"/>
                </a:cubicBezTo>
                <a:cubicBezTo>
                  <a:pt x="1656" y="821"/>
                  <a:pt x="1777" y="796"/>
                  <a:pt x="1880" y="796"/>
                </a:cubicBezTo>
                <a:cubicBezTo>
                  <a:pt x="1940" y="796"/>
                  <a:pt x="1993" y="804"/>
                  <a:pt x="2039" y="821"/>
                </a:cubicBezTo>
                <a:cubicBezTo>
                  <a:pt x="1897" y="821"/>
                  <a:pt x="1725" y="852"/>
                  <a:pt x="1575" y="931"/>
                </a:cubicBezTo>
                <a:cubicBezTo>
                  <a:pt x="1423" y="856"/>
                  <a:pt x="1257" y="813"/>
                  <a:pt x="1086" y="813"/>
                </a:cubicBezTo>
                <a:cubicBezTo>
                  <a:pt x="1035" y="813"/>
                  <a:pt x="983" y="817"/>
                  <a:pt x="931" y="825"/>
                </a:cubicBezTo>
                <a:cubicBezTo>
                  <a:pt x="942" y="824"/>
                  <a:pt x="954" y="824"/>
                  <a:pt x="965" y="824"/>
                </a:cubicBezTo>
                <a:cubicBezTo>
                  <a:pt x="1073" y="824"/>
                  <a:pt x="1198" y="859"/>
                  <a:pt x="1262" y="882"/>
                </a:cubicBezTo>
                <a:cubicBezTo>
                  <a:pt x="1212" y="880"/>
                  <a:pt x="1154" y="876"/>
                  <a:pt x="1094" y="876"/>
                </a:cubicBezTo>
                <a:cubicBezTo>
                  <a:pt x="960" y="876"/>
                  <a:pt x="812" y="894"/>
                  <a:pt x="702" y="980"/>
                </a:cubicBezTo>
                <a:cubicBezTo>
                  <a:pt x="753" y="954"/>
                  <a:pt x="822" y="938"/>
                  <a:pt x="884" y="938"/>
                </a:cubicBezTo>
                <a:cubicBezTo>
                  <a:pt x="897" y="938"/>
                  <a:pt x="910" y="938"/>
                  <a:pt x="922" y="940"/>
                </a:cubicBezTo>
                <a:cubicBezTo>
                  <a:pt x="803" y="957"/>
                  <a:pt x="644" y="1010"/>
                  <a:pt x="534" y="1099"/>
                </a:cubicBezTo>
                <a:cubicBezTo>
                  <a:pt x="631" y="1037"/>
                  <a:pt x="750" y="1002"/>
                  <a:pt x="803" y="997"/>
                </a:cubicBezTo>
                <a:lnTo>
                  <a:pt x="803" y="997"/>
                </a:lnTo>
                <a:cubicBezTo>
                  <a:pt x="715" y="1024"/>
                  <a:pt x="539" y="1103"/>
                  <a:pt x="468" y="1174"/>
                </a:cubicBezTo>
                <a:cubicBezTo>
                  <a:pt x="530" y="1147"/>
                  <a:pt x="600" y="1121"/>
                  <a:pt x="649" y="1116"/>
                </a:cubicBezTo>
                <a:lnTo>
                  <a:pt x="649" y="1116"/>
                </a:lnTo>
                <a:cubicBezTo>
                  <a:pt x="578" y="1165"/>
                  <a:pt x="459" y="1275"/>
                  <a:pt x="415" y="1341"/>
                </a:cubicBezTo>
                <a:cubicBezTo>
                  <a:pt x="525" y="1240"/>
                  <a:pt x="662" y="1152"/>
                  <a:pt x="750" y="1147"/>
                </a:cubicBezTo>
                <a:lnTo>
                  <a:pt x="750" y="1147"/>
                </a:lnTo>
                <a:cubicBezTo>
                  <a:pt x="671" y="1213"/>
                  <a:pt x="605" y="1297"/>
                  <a:pt x="569" y="1377"/>
                </a:cubicBezTo>
                <a:cubicBezTo>
                  <a:pt x="605" y="1324"/>
                  <a:pt x="693" y="1218"/>
                  <a:pt x="742" y="1209"/>
                </a:cubicBezTo>
                <a:lnTo>
                  <a:pt x="742" y="1209"/>
                </a:lnTo>
                <a:cubicBezTo>
                  <a:pt x="653" y="1279"/>
                  <a:pt x="600" y="1407"/>
                  <a:pt x="574" y="1509"/>
                </a:cubicBezTo>
                <a:cubicBezTo>
                  <a:pt x="631" y="1377"/>
                  <a:pt x="755" y="1165"/>
                  <a:pt x="914" y="1112"/>
                </a:cubicBezTo>
                <a:lnTo>
                  <a:pt x="914" y="1112"/>
                </a:lnTo>
                <a:cubicBezTo>
                  <a:pt x="733" y="1253"/>
                  <a:pt x="636" y="1429"/>
                  <a:pt x="614" y="1593"/>
                </a:cubicBezTo>
                <a:cubicBezTo>
                  <a:pt x="697" y="1363"/>
                  <a:pt x="825" y="1235"/>
                  <a:pt x="896" y="1178"/>
                </a:cubicBezTo>
                <a:lnTo>
                  <a:pt x="896" y="1178"/>
                </a:lnTo>
                <a:cubicBezTo>
                  <a:pt x="830" y="1280"/>
                  <a:pt x="768" y="1390"/>
                  <a:pt x="790" y="1531"/>
                </a:cubicBezTo>
                <a:cubicBezTo>
                  <a:pt x="442" y="1641"/>
                  <a:pt x="124" y="1871"/>
                  <a:pt x="0" y="2263"/>
                </a:cubicBezTo>
                <a:cubicBezTo>
                  <a:pt x="22" y="2219"/>
                  <a:pt x="89" y="2087"/>
                  <a:pt x="172" y="2016"/>
                </a:cubicBezTo>
                <a:lnTo>
                  <a:pt x="172" y="2016"/>
                </a:lnTo>
                <a:cubicBezTo>
                  <a:pt x="133" y="2096"/>
                  <a:pt x="128" y="2157"/>
                  <a:pt x="120" y="2224"/>
                </a:cubicBezTo>
                <a:cubicBezTo>
                  <a:pt x="137" y="2166"/>
                  <a:pt x="159" y="2087"/>
                  <a:pt x="195" y="2056"/>
                </a:cubicBezTo>
                <a:lnTo>
                  <a:pt x="195" y="2056"/>
                </a:lnTo>
                <a:cubicBezTo>
                  <a:pt x="177" y="2113"/>
                  <a:pt x="168" y="2215"/>
                  <a:pt x="190" y="2263"/>
                </a:cubicBezTo>
                <a:cubicBezTo>
                  <a:pt x="195" y="2144"/>
                  <a:pt x="195" y="2100"/>
                  <a:pt x="265" y="2003"/>
                </a:cubicBezTo>
                <a:lnTo>
                  <a:pt x="265" y="2003"/>
                </a:lnTo>
                <a:cubicBezTo>
                  <a:pt x="243" y="2104"/>
                  <a:pt x="247" y="2184"/>
                  <a:pt x="274" y="2259"/>
                </a:cubicBezTo>
                <a:cubicBezTo>
                  <a:pt x="270" y="2193"/>
                  <a:pt x="274" y="2118"/>
                  <a:pt x="300" y="2047"/>
                </a:cubicBezTo>
                <a:cubicBezTo>
                  <a:pt x="300" y="2140"/>
                  <a:pt x="314" y="2219"/>
                  <a:pt x="362" y="2303"/>
                </a:cubicBezTo>
                <a:cubicBezTo>
                  <a:pt x="336" y="2197"/>
                  <a:pt x="345" y="2118"/>
                  <a:pt x="375" y="2016"/>
                </a:cubicBezTo>
                <a:cubicBezTo>
                  <a:pt x="375" y="2118"/>
                  <a:pt x="375" y="2237"/>
                  <a:pt x="420" y="2307"/>
                </a:cubicBezTo>
                <a:cubicBezTo>
                  <a:pt x="420" y="2241"/>
                  <a:pt x="415" y="2166"/>
                  <a:pt x="424" y="2131"/>
                </a:cubicBezTo>
                <a:cubicBezTo>
                  <a:pt x="424" y="2179"/>
                  <a:pt x="442" y="2285"/>
                  <a:pt x="464" y="2325"/>
                </a:cubicBezTo>
                <a:cubicBezTo>
                  <a:pt x="459" y="2224"/>
                  <a:pt x="477" y="2140"/>
                  <a:pt x="503" y="2074"/>
                </a:cubicBezTo>
                <a:lnTo>
                  <a:pt x="503" y="2074"/>
                </a:lnTo>
                <a:cubicBezTo>
                  <a:pt x="499" y="2157"/>
                  <a:pt x="495" y="2228"/>
                  <a:pt x="508" y="2290"/>
                </a:cubicBezTo>
                <a:cubicBezTo>
                  <a:pt x="521" y="2162"/>
                  <a:pt x="565" y="2038"/>
                  <a:pt x="640" y="1915"/>
                </a:cubicBezTo>
                <a:lnTo>
                  <a:pt x="640" y="1915"/>
                </a:lnTo>
                <a:cubicBezTo>
                  <a:pt x="600" y="2038"/>
                  <a:pt x="592" y="2127"/>
                  <a:pt x="605" y="2210"/>
                </a:cubicBezTo>
                <a:cubicBezTo>
                  <a:pt x="609" y="2131"/>
                  <a:pt x="653" y="1959"/>
                  <a:pt x="689" y="1897"/>
                </a:cubicBezTo>
                <a:lnTo>
                  <a:pt x="689" y="1897"/>
                </a:lnTo>
                <a:cubicBezTo>
                  <a:pt x="671" y="1985"/>
                  <a:pt x="667" y="2082"/>
                  <a:pt x="675" y="2131"/>
                </a:cubicBezTo>
                <a:cubicBezTo>
                  <a:pt x="697" y="2016"/>
                  <a:pt x="733" y="1915"/>
                  <a:pt x="786" y="1840"/>
                </a:cubicBezTo>
                <a:lnTo>
                  <a:pt x="786" y="1840"/>
                </a:lnTo>
                <a:cubicBezTo>
                  <a:pt x="781" y="1937"/>
                  <a:pt x="777" y="2034"/>
                  <a:pt x="772" y="2131"/>
                </a:cubicBezTo>
                <a:cubicBezTo>
                  <a:pt x="790" y="2082"/>
                  <a:pt x="817" y="1963"/>
                  <a:pt x="834" y="1910"/>
                </a:cubicBezTo>
                <a:lnTo>
                  <a:pt x="834" y="1910"/>
                </a:lnTo>
                <a:cubicBezTo>
                  <a:pt x="830" y="1946"/>
                  <a:pt x="817" y="2091"/>
                  <a:pt x="830" y="2135"/>
                </a:cubicBezTo>
                <a:cubicBezTo>
                  <a:pt x="834" y="2065"/>
                  <a:pt x="861" y="1893"/>
                  <a:pt x="874" y="1857"/>
                </a:cubicBezTo>
                <a:lnTo>
                  <a:pt x="874" y="1857"/>
                </a:lnTo>
                <a:cubicBezTo>
                  <a:pt x="865" y="1910"/>
                  <a:pt x="865" y="2052"/>
                  <a:pt x="878" y="2113"/>
                </a:cubicBezTo>
                <a:cubicBezTo>
                  <a:pt x="887" y="2007"/>
                  <a:pt x="914" y="1796"/>
                  <a:pt x="962" y="1694"/>
                </a:cubicBezTo>
                <a:lnTo>
                  <a:pt x="962" y="1694"/>
                </a:lnTo>
                <a:cubicBezTo>
                  <a:pt x="922" y="1844"/>
                  <a:pt x="918" y="2087"/>
                  <a:pt x="936" y="2144"/>
                </a:cubicBezTo>
                <a:cubicBezTo>
                  <a:pt x="940" y="2074"/>
                  <a:pt x="953" y="1963"/>
                  <a:pt x="989" y="1857"/>
                </a:cubicBezTo>
                <a:cubicBezTo>
                  <a:pt x="993" y="2034"/>
                  <a:pt x="997" y="2153"/>
                  <a:pt x="1019" y="2254"/>
                </a:cubicBezTo>
                <a:cubicBezTo>
                  <a:pt x="962" y="2294"/>
                  <a:pt x="909" y="2343"/>
                  <a:pt x="874" y="2396"/>
                </a:cubicBezTo>
                <a:cubicBezTo>
                  <a:pt x="922" y="2352"/>
                  <a:pt x="975" y="2312"/>
                  <a:pt x="1028" y="2285"/>
                </a:cubicBezTo>
                <a:lnTo>
                  <a:pt x="1028" y="2294"/>
                </a:lnTo>
                <a:cubicBezTo>
                  <a:pt x="944" y="2347"/>
                  <a:pt x="843" y="2431"/>
                  <a:pt x="777" y="2510"/>
                </a:cubicBezTo>
                <a:cubicBezTo>
                  <a:pt x="817" y="2475"/>
                  <a:pt x="900" y="2404"/>
                  <a:pt x="962" y="2391"/>
                </a:cubicBezTo>
                <a:lnTo>
                  <a:pt x="962" y="2391"/>
                </a:lnTo>
                <a:cubicBezTo>
                  <a:pt x="918" y="2413"/>
                  <a:pt x="689" y="2621"/>
                  <a:pt x="644" y="2634"/>
                </a:cubicBezTo>
                <a:cubicBezTo>
                  <a:pt x="693" y="2621"/>
                  <a:pt x="750" y="2585"/>
                  <a:pt x="878" y="2488"/>
                </a:cubicBezTo>
                <a:lnTo>
                  <a:pt x="878" y="2488"/>
                </a:lnTo>
                <a:cubicBezTo>
                  <a:pt x="786" y="2572"/>
                  <a:pt x="667" y="2643"/>
                  <a:pt x="605" y="2740"/>
                </a:cubicBezTo>
                <a:cubicBezTo>
                  <a:pt x="675" y="2674"/>
                  <a:pt x="737" y="2643"/>
                  <a:pt x="742" y="2643"/>
                </a:cubicBezTo>
                <a:lnTo>
                  <a:pt x="742" y="2643"/>
                </a:lnTo>
                <a:cubicBezTo>
                  <a:pt x="697" y="2687"/>
                  <a:pt x="583" y="2771"/>
                  <a:pt x="547" y="2854"/>
                </a:cubicBezTo>
                <a:cubicBezTo>
                  <a:pt x="640" y="2744"/>
                  <a:pt x="715" y="2696"/>
                  <a:pt x="781" y="2621"/>
                </a:cubicBezTo>
                <a:cubicBezTo>
                  <a:pt x="790" y="2612"/>
                  <a:pt x="799" y="2603"/>
                  <a:pt x="808" y="2594"/>
                </a:cubicBezTo>
                <a:lnTo>
                  <a:pt x="808" y="2594"/>
                </a:lnTo>
                <a:cubicBezTo>
                  <a:pt x="658" y="2749"/>
                  <a:pt x="556" y="2890"/>
                  <a:pt x="486" y="3013"/>
                </a:cubicBezTo>
                <a:cubicBezTo>
                  <a:pt x="539" y="2938"/>
                  <a:pt x="605" y="2872"/>
                  <a:pt x="653" y="2828"/>
                </a:cubicBezTo>
                <a:lnTo>
                  <a:pt x="653" y="2828"/>
                </a:lnTo>
                <a:cubicBezTo>
                  <a:pt x="609" y="2885"/>
                  <a:pt x="600" y="2912"/>
                  <a:pt x="578" y="2991"/>
                </a:cubicBezTo>
                <a:cubicBezTo>
                  <a:pt x="605" y="2943"/>
                  <a:pt x="644" y="2890"/>
                  <a:pt x="671" y="2868"/>
                </a:cubicBezTo>
                <a:lnTo>
                  <a:pt x="671" y="2868"/>
                </a:lnTo>
                <a:cubicBezTo>
                  <a:pt x="662" y="2907"/>
                  <a:pt x="649" y="2943"/>
                  <a:pt x="653" y="3013"/>
                </a:cubicBezTo>
                <a:cubicBezTo>
                  <a:pt x="689" y="2921"/>
                  <a:pt x="733" y="2854"/>
                  <a:pt x="768" y="2775"/>
                </a:cubicBezTo>
                <a:lnTo>
                  <a:pt x="768" y="2775"/>
                </a:lnTo>
                <a:cubicBezTo>
                  <a:pt x="759" y="2824"/>
                  <a:pt x="742" y="2890"/>
                  <a:pt x="750" y="2956"/>
                </a:cubicBezTo>
                <a:cubicBezTo>
                  <a:pt x="781" y="2832"/>
                  <a:pt x="861" y="2682"/>
                  <a:pt x="940" y="2541"/>
                </a:cubicBezTo>
                <a:lnTo>
                  <a:pt x="940" y="2541"/>
                </a:lnTo>
                <a:cubicBezTo>
                  <a:pt x="892" y="2687"/>
                  <a:pt x="839" y="2788"/>
                  <a:pt x="839" y="2929"/>
                </a:cubicBezTo>
                <a:cubicBezTo>
                  <a:pt x="861" y="2824"/>
                  <a:pt x="936" y="2607"/>
                  <a:pt x="993" y="2515"/>
                </a:cubicBezTo>
                <a:lnTo>
                  <a:pt x="993" y="2515"/>
                </a:lnTo>
                <a:cubicBezTo>
                  <a:pt x="958" y="2621"/>
                  <a:pt x="883" y="2806"/>
                  <a:pt x="892" y="2899"/>
                </a:cubicBezTo>
                <a:cubicBezTo>
                  <a:pt x="909" y="2854"/>
                  <a:pt x="975" y="2621"/>
                  <a:pt x="1006" y="2559"/>
                </a:cubicBezTo>
                <a:lnTo>
                  <a:pt x="1006" y="2559"/>
                </a:lnTo>
                <a:cubicBezTo>
                  <a:pt x="940" y="2762"/>
                  <a:pt x="944" y="2824"/>
                  <a:pt x="944" y="2938"/>
                </a:cubicBezTo>
                <a:cubicBezTo>
                  <a:pt x="956" y="2832"/>
                  <a:pt x="1062" y="2573"/>
                  <a:pt x="1095" y="2492"/>
                </a:cubicBezTo>
                <a:lnTo>
                  <a:pt x="1095" y="2492"/>
                </a:lnTo>
                <a:cubicBezTo>
                  <a:pt x="1059" y="2590"/>
                  <a:pt x="1028" y="2759"/>
                  <a:pt x="1024" y="2890"/>
                </a:cubicBezTo>
                <a:cubicBezTo>
                  <a:pt x="1050" y="2749"/>
                  <a:pt x="1103" y="2532"/>
                  <a:pt x="1174" y="2343"/>
                </a:cubicBezTo>
                <a:lnTo>
                  <a:pt x="1174" y="2343"/>
                </a:lnTo>
                <a:cubicBezTo>
                  <a:pt x="1139" y="2475"/>
                  <a:pt x="1072" y="2762"/>
                  <a:pt x="1064" y="2863"/>
                </a:cubicBezTo>
                <a:cubicBezTo>
                  <a:pt x="1086" y="2802"/>
                  <a:pt x="1125" y="2727"/>
                  <a:pt x="1165" y="2647"/>
                </a:cubicBezTo>
                <a:lnTo>
                  <a:pt x="1165" y="2647"/>
                </a:lnTo>
                <a:cubicBezTo>
                  <a:pt x="1139" y="2749"/>
                  <a:pt x="1147" y="2788"/>
                  <a:pt x="1161" y="2846"/>
                </a:cubicBezTo>
                <a:cubicBezTo>
                  <a:pt x="1169" y="2749"/>
                  <a:pt x="1227" y="2488"/>
                  <a:pt x="1280" y="2334"/>
                </a:cubicBezTo>
                <a:lnTo>
                  <a:pt x="1280" y="2334"/>
                </a:lnTo>
                <a:cubicBezTo>
                  <a:pt x="1262" y="2510"/>
                  <a:pt x="1240" y="2704"/>
                  <a:pt x="1249" y="2810"/>
                </a:cubicBezTo>
                <a:cubicBezTo>
                  <a:pt x="1271" y="2696"/>
                  <a:pt x="1350" y="2449"/>
                  <a:pt x="1381" y="2352"/>
                </a:cubicBezTo>
                <a:lnTo>
                  <a:pt x="1381" y="2352"/>
                </a:lnTo>
                <a:cubicBezTo>
                  <a:pt x="1364" y="2435"/>
                  <a:pt x="1324" y="2656"/>
                  <a:pt x="1328" y="2802"/>
                </a:cubicBezTo>
                <a:cubicBezTo>
                  <a:pt x="1355" y="2665"/>
                  <a:pt x="1443" y="2387"/>
                  <a:pt x="1465" y="2334"/>
                </a:cubicBezTo>
                <a:lnTo>
                  <a:pt x="1465" y="2334"/>
                </a:lnTo>
                <a:cubicBezTo>
                  <a:pt x="1447" y="2382"/>
                  <a:pt x="1390" y="2718"/>
                  <a:pt x="1399" y="2766"/>
                </a:cubicBezTo>
                <a:cubicBezTo>
                  <a:pt x="1465" y="2643"/>
                  <a:pt x="1461" y="2466"/>
                  <a:pt x="1509" y="2325"/>
                </a:cubicBezTo>
                <a:lnTo>
                  <a:pt x="1509" y="2325"/>
                </a:lnTo>
                <a:cubicBezTo>
                  <a:pt x="1483" y="2413"/>
                  <a:pt x="1469" y="2541"/>
                  <a:pt x="1465" y="2656"/>
                </a:cubicBezTo>
                <a:cubicBezTo>
                  <a:pt x="1439" y="2718"/>
                  <a:pt x="1417" y="2779"/>
                  <a:pt x="1412" y="2841"/>
                </a:cubicBezTo>
                <a:cubicBezTo>
                  <a:pt x="1430" y="2797"/>
                  <a:pt x="1443" y="2753"/>
                  <a:pt x="1465" y="2718"/>
                </a:cubicBezTo>
                <a:cubicBezTo>
                  <a:pt x="1465" y="2727"/>
                  <a:pt x="1465" y="2735"/>
                  <a:pt x="1465" y="2744"/>
                </a:cubicBezTo>
                <a:cubicBezTo>
                  <a:pt x="1430" y="2824"/>
                  <a:pt x="1399" y="2912"/>
                  <a:pt x="1381" y="2987"/>
                </a:cubicBezTo>
                <a:cubicBezTo>
                  <a:pt x="1403" y="2934"/>
                  <a:pt x="1443" y="2828"/>
                  <a:pt x="1487" y="2793"/>
                </a:cubicBezTo>
                <a:lnTo>
                  <a:pt x="1487" y="2793"/>
                </a:lnTo>
                <a:cubicBezTo>
                  <a:pt x="1461" y="2832"/>
                  <a:pt x="1359" y="3124"/>
                  <a:pt x="1328" y="3154"/>
                </a:cubicBezTo>
                <a:cubicBezTo>
                  <a:pt x="1364" y="3124"/>
                  <a:pt x="1399" y="3066"/>
                  <a:pt x="1461" y="2916"/>
                </a:cubicBezTo>
                <a:lnTo>
                  <a:pt x="1461" y="2916"/>
                </a:lnTo>
                <a:cubicBezTo>
                  <a:pt x="1421" y="3035"/>
                  <a:pt x="1350" y="3159"/>
                  <a:pt x="1346" y="3269"/>
                </a:cubicBezTo>
                <a:cubicBezTo>
                  <a:pt x="1372" y="3176"/>
                  <a:pt x="1412" y="3124"/>
                  <a:pt x="1421" y="3115"/>
                </a:cubicBezTo>
                <a:lnTo>
                  <a:pt x="1421" y="3115"/>
                </a:lnTo>
                <a:cubicBezTo>
                  <a:pt x="1399" y="3181"/>
                  <a:pt x="1342" y="3309"/>
                  <a:pt x="1350" y="3401"/>
                </a:cubicBezTo>
                <a:cubicBezTo>
                  <a:pt x="1374" y="3273"/>
                  <a:pt x="1407" y="3196"/>
                  <a:pt x="1433" y="3116"/>
                </a:cubicBezTo>
                <a:lnTo>
                  <a:pt x="1433" y="3116"/>
                </a:lnTo>
                <a:cubicBezTo>
                  <a:pt x="1390" y="3292"/>
                  <a:pt x="1376" y="3440"/>
                  <a:pt x="1372" y="3565"/>
                </a:cubicBezTo>
                <a:cubicBezTo>
                  <a:pt x="1381" y="3476"/>
                  <a:pt x="1408" y="3384"/>
                  <a:pt x="1434" y="3322"/>
                </a:cubicBezTo>
                <a:lnTo>
                  <a:pt x="1434" y="3322"/>
                </a:lnTo>
                <a:cubicBezTo>
                  <a:pt x="1421" y="3393"/>
                  <a:pt x="1425" y="3424"/>
                  <a:pt x="1443" y="3503"/>
                </a:cubicBezTo>
                <a:cubicBezTo>
                  <a:pt x="1443" y="3446"/>
                  <a:pt x="1452" y="3384"/>
                  <a:pt x="1465" y="3349"/>
                </a:cubicBezTo>
                <a:cubicBezTo>
                  <a:pt x="1469" y="3366"/>
                  <a:pt x="1474" y="3384"/>
                  <a:pt x="1478" y="3401"/>
                </a:cubicBezTo>
                <a:cubicBezTo>
                  <a:pt x="1469" y="3415"/>
                  <a:pt x="1465" y="3428"/>
                  <a:pt x="1461" y="3441"/>
                </a:cubicBezTo>
                <a:cubicBezTo>
                  <a:pt x="1465" y="3432"/>
                  <a:pt x="1474" y="3424"/>
                  <a:pt x="1483" y="3415"/>
                </a:cubicBezTo>
                <a:cubicBezTo>
                  <a:pt x="1487" y="3424"/>
                  <a:pt x="1487" y="3432"/>
                  <a:pt x="1492" y="3441"/>
                </a:cubicBezTo>
                <a:cubicBezTo>
                  <a:pt x="1492" y="3450"/>
                  <a:pt x="1492" y="3459"/>
                  <a:pt x="1492" y="3468"/>
                </a:cubicBezTo>
                <a:cubicBezTo>
                  <a:pt x="1492" y="3463"/>
                  <a:pt x="1496" y="3454"/>
                  <a:pt x="1496" y="3450"/>
                </a:cubicBezTo>
                <a:cubicBezTo>
                  <a:pt x="1500" y="3454"/>
                  <a:pt x="1505" y="3463"/>
                  <a:pt x="1509" y="3472"/>
                </a:cubicBezTo>
                <a:cubicBezTo>
                  <a:pt x="1496" y="3490"/>
                  <a:pt x="1483" y="3507"/>
                  <a:pt x="1465" y="3521"/>
                </a:cubicBezTo>
                <a:cubicBezTo>
                  <a:pt x="1483" y="3512"/>
                  <a:pt x="1496" y="3494"/>
                  <a:pt x="1514" y="3481"/>
                </a:cubicBezTo>
                <a:cubicBezTo>
                  <a:pt x="1514" y="3481"/>
                  <a:pt x="1514" y="3481"/>
                  <a:pt x="1518" y="3485"/>
                </a:cubicBezTo>
                <a:cubicBezTo>
                  <a:pt x="1514" y="3481"/>
                  <a:pt x="1514" y="3481"/>
                  <a:pt x="1514" y="3476"/>
                </a:cubicBezTo>
                <a:cubicBezTo>
                  <a:pt x="1549" y="3441"/>
                  <a:pt x="1589" y="3393"/>
                  <a:pt x="1637" y="3318"/>
                </a:cubicBezTo>
                <a:cubicBezTo>
                  <a:pt x="1650" y="3300"/>
                  <a:pt x="1659" y="3282"/>
                  <a:pt x="1672" y="3265"/>
                </a:cubicBezTo>
                <a:cubicBezTo>
                  <a:pt x="1681" y="3247"/>
                  <a:pt x="1690" y="3229"/>
                  <a:pt x="1703" y="3212"/>
                </a:cubicBezTo>
                <a:cubicBezTo>
                  <a:pt x="1712" y="3234"/>
                  <a:pt x="1725" y="3256"/>
                  <a:pt x="1739" y="3282"/>
                </a:cubicBezTo>
                <a:cubicBezTo>
                  <a:pt x="1730" y="3260"/>
                  <a:pt x="1721" y="3229"/>
                  <a:pt x="1712" y="3194"/>
                </a:cubicBezTo>
                <a:cubicBezTo>
                  <a:pt x="1725" y="3172"/>
                  <a:pt x="1734" y="3150"/>
                  <a:pt x="1747" y="3124"/>
                </a:cubicBezTo>
                <a:cubicBezTo>
                  <a:pt x="1761" y="3150"/>
                  <a:pt x="1774" y="3176"/>
                  <a:pt x="1787" y="3199"/>
                </a:cubicBezTo>
                <a:cubicBezTo>
                  <a:pt x="1778" y="3172"/>
                  <a:pt x="1765" y="3141"/>
                  <a:pt x="1756" y="3106"/>
                </a:cubicBezTo>
                <a:cubicBezTo>
                  <a:pt x="1761" y="3097"/>
                  <a:pt x="1769" y="3084"/>
                  <a:pt x="1774" y="3071"/>
                </a:cubicBezTo>
                <a:cubicBezTo>
                  <a:pt x="1787" y="3106"/>
                  <a:pt x="1796" y="3137"/>
                  <a:pt x="1809" y="3159"/>
                </a:cubicBezTo>
                <a:cubicBezTo>
                  <a:pt x="1805" y="3132"/>
                  <a:pt x="1800" y="3106"/>
                  <a:pt x="1796" y="3079"/>
                </a:cubicBezTo>
                <a:cubicBezTo>
                  <a:pt x="1809" y="3066"/>
                  <a:pt x="1822" y="3049"/>
                  <a:pt x="1831" y="3031"/>
                </a:cubicBezTo>
                <a:cubicBezTo>
                  <a:pt x="1844" y="3053"/>
                  <a:pt x="1862" y="3075"/>
                  <a:pt x="1880" y="3093"/>
                </a:cubicBezTo>
                <a:cubicBezTo>
                  <a:pt x="1871" y="3071"/>
                  <a:pt x="1862" y="3040"/>
                  <a:pt x="1849" y="3000"/>
                </a:cubicBezTo>
                <a:cubicBezTo>
                  <a:pt x="1862" y="2978"/>
                  <a:pt x="1875" y="2951"/>
                  <a:pt x="1889" y="2925"/>
                </a:cubicBezTo>
                <a:cubicBezTo>
                  <a:pt x="1906" y="2960"/>
                  <a:pt x="1928" y="2996"/>
                  <a:pt x="1942" y="3022"/>
                </a:cubicBezTo>
                <a:cubicBezTo>
                  <a:pt x="1933" y="2987"/>
                  <a:pt x="1919" y="2938"/>
                  <a:pt x="1906" y="2885"/>
                </a:cubicBezTo>
                <a:cubicBezTo>
                  <a:pt x="1915" y="2868"/>
                  <a:pt x="1928" y="2846"/>
                  <a:pt x="1937" y="2824"/>
                </a:cubicBezTo>
                <a:cubicBezTo>
                  <a:pt x="1959" y="2877"/>
                  <a:pt x="1981" y="2929"/>
                  <a:pt x="2008" y="2974"/>
                </a:cubicBezTo>
                <a:cubicBezTo>
                  <a:pt x="1999" y="2943"/>
                  <a:pt x="1986" y="2903"/>
                  <a:pt x="1977" y="2859"/>
                </a:cubicBezTo>
                <a:cubicBezTo>
                  <a:pt x="1986" y="2850"/>
                  <a:pt x="1994" y="2828"/>
                  <a:pt x="2008" y="2806"/>
                </a:cubicBezTo>
                <a:cubicBezTo>
                  <a:pt x="2025" y="2859"/>
                  <a:pt x="2043" y="2899"/>
                  <a:pt x="2052" y="2912"/>
                </a:cubicBezTo>
                <a:cubicBezTo>
                  <a:pt x="2052" y="2859"/>
                  <a:pt x="2043" y="2806"/>
                  <a:pt x="2025" y="2757"/>
                </a:cubicBezTo>
                <a:lnTo>
                  <a:pt x="2034" y="2731"/>
                </a:lnTo>
                <a:cubicBezTo>
                  <a:pt x="2043" y="2749"/>
                  <a:pt x="2052" y="2771"/>
                  <a:pt x="2065" y="2788"/>
                </a:cubicBezTo>
                <a:lnTo>
                  <a:pt x="2065" y="2793"/>
                </a:lnTo>
                <a:cubicBezTo>
                  <a:pt x="2074" y="2806"/>
                  <a:pt x="2083" y="2819"/>
                  <a:pt x="2087" y="2837"/>
                </a:cubicBezTo>
                <a:cubicBezTo>
                  <a:pt x="2087" y="2841"/>
                  <a:pt x="2083" y="2846"/>
                  <a:pt x="2083" y="2854"/>
                </a:cubicBezTo>
                <a:cubicBezTo>
                  <a:pt x="2083" y="2850"/>
                  <a:pt x="2087" y="2846"/>
                  <a:pt x="2092" y="2841"/>
                </a:cubicBezTo>
                <a:cubicBezTo>
                  <a:pt x="2096" y="2850"/>
                  <a:pt x="2100" y="2854"/>
                  <a:pt x="2105" y="2863"/>
                </a:cubicBezTo>
                <a:cubicBezTo>
                  <a:pt x="2092" y="2894"/>
                  <a:pt x="2078" y="2916"/>
                  <a:pt x="2069" y="2938"/>
                </a:cubicBezTo>
                <a:cubicBezTo>
                  <a:pt x="2083" y="2916"/>
                  <a:pt x="2096" y="2894"/>
                  <a:pt x="2114" y="2877"/>
                </a:cubicBezTo>
                <a:cubicBezTo>
                  <a:pt x="2114" y="2881"/>
                  <a:pt x="2118" y="2885"/>
                  <a:pt x="2118" y="2890"/>
                </a:cubicBezTo>
                <a:cubicBezTo>
                  <a:pt x="2122" y="2881"/>
                  <a:pt x="2122" y="2872"/>
                  <a:pt x="2118" y="2863"/>
                </a:cubicBezTo>
                <a:cubicBezTo>
                  <a:pt x="2131" y="2850"/>
                  <a:pt x="2140" y="2837"/>
                  <a:pt x="2149" y="2824"/>
                </a:cubicBezTo>
                <a:lnTo>
                  <a:pt x="2149" y="2824"/>
                </a:lnTo>
                <a:cubicBezTo>
                  <a:pt x="2144" y="2850"/>
                  <a:pt x="2140" y="2872"/>
                  <a:pt x="2136" y="2894"/>
                </a:cubicBezTo>
                <a:cubicBezTo>
                  <a:pt x="2118" y="2934"/>
                  <a:pt x="2105" y="2978"/>
                  <a:pt x="2100" y="3009"/>
                </a:cubicBezTo>
                <a:cubicBezTo>
                  <a:pt x="2105" y="2996"/>
                  <a:pt x="2114" y="2982"/>
                  <a:pt x="2118" y="2965"/>
                </a:cubicBezTo>
                <a:lnTo>
                  <a:pt x="2118" y="2965"/>
                </a:lnTo>
                <a:cubicBezTo>
                  <a:pt x="1831" y="4200"/>
                  <a:pt x="1302" y="5885"/>
                  <a:pt x="997" y="6812"/>
                </a:cubicBezTo>
                <a:cubicBezTo>
                  <a:pt x="993" y="6812"/>
                  <a:pt x="989" y="6816"/>
                  <a:pt x="993" y="6825"/>
                </a:cubicBezTo>
                <a:cubicBezTo>
                  <a:pt x="900" y="7116"/>
                  <a:pt x="825" y="7332"/>
                  <a:pt x="794" y="7429"/>
                </a:cubicBezTo>
                <a:lnTo>
                  <a:pt x="790" y="7429"/>
                </a:lnTo>
                <a:cubicBezTo>
                  <a:pt x="790" y="7425"/>
                  <a:pt x="790" y="7425"/>
                  <a:pt x="790" y="7420"/>
                </a:cubicBezTo>
                <a:cubicBezTo>
                  <a:pt x="786" y="7429"/>
                  <a:pt x="786" y="7443"/>
                  <a:pt x="786" y="7451"/>
                </a:cubicBezTo>
                <a:cubicBezTo>
                  <a:pt x="786" y="7456"/>
                  <a:pt x="781" y="7460"/>
                  <a:pt x="781" y="7465"/>
                </a:cubicBezTo>
                <a:cubicBezTo>
                  <a:pt x="781" y="7420"/>
                  <a:pt x="781" y="7368"/>
                  <a:pt x="786" y="7319"/>
                </a:cubicBezTo>
                <a:lnTo>
                  <a:pt x="786" y="7319"/>
                </a:lnTo>
                <a:cubicBezTo>
                  <a:pt x="772" y="7332"/>
                  <a:pt x="768" y="7354"/>
                  <a:pt x="768" y="7376"/>
                </a:cubicBezTo>
                <a:lnTo>
                  <a:pt x="764" y="7376"/>
                </a:lnTo>
                <a:cubicBezTo>
                  <a:pt x="759" y="7368"/>
                  <a:pt x="764" y="7359"/>
                  <a:pt x="759" y="7350"/>
                </a:cubicBezTo>
                <a:cubicBezTo>
                  <a:pt x="755" y="7359"/>
                  <a:pt x="750" y="7363"/>
                  <a:pt x="742" y="7368"/>
                </a:cubicBezTo>
                <a:cubicBezTo>
                  <a:pt x="746" y="7372"/>
                  <a:pt x="746" y="7381"/>
                  <a:pt x="750" y="7385"/>
                </a:cubicBezTo>
                <a:cubicBezTo>
                  <a:pt x="750" y="7389"/>
                  <a:pt x="750" y="7392"/>
                  <a:pt x="750" y="7394"/>
                </a:cubicBezTo>
                <a:cubicBezTo>
                  <a:pt x="750" y="7385"/>
                  <a:pt x="750" y="7376"/>
                  <a:pt x="755" y="7372"/>
                </a:cubicBezTo>
                <a:lnTo>
                  <a:pt x="755" y="7372"/>
                </a:lnTo>
                <a:cubicBezTo>
                  <a:pt x="755" y="7376"/>
                  <a:pt x="750" y="7385"/>
                  <a:pt x="750" y="7394"/>
                </a:cubicBezTo>
                <a:cubicBezTo>
                  <a:pt x="750" y="7398"/>
                  <a:pt x="750" y="7400"/>
                  <a:pt x="750" y="7403"/>
                </a:cubicBezTo>
                <a:lnTo>
                  <a:pt x="746" y="7443"/>
                </a:lnTo>
                <a:lnTo>
                  <a:pt x="737" y="7368"/>
                </a:lnTo>
                <a:cubicBezTo>
                  <a:pt x="737" y="7363"/>
                  <a:pt x="737" y="7363"/>
                  <a:pt x="737" y="7359"/>
                </a:cubicBezTo>
                <a:cubicBezTo>
                  <a:pt x="742" y="7350"/>
                  <a:pt x="742" y="7341"/>
                  <a:pt x="737" y="7332"/>
                </a:cubicBezTo>
                <a:lnTo>
                  <a:pt x="733" y="7306"/>
                </a:lnTo>
                <a:lnTo>
                  <a:pt x="733" y="7284"/>
                </a:lnTo>
                <a:cubicBezTo>
                  <a:pt x="728" y="7288"/>
                  <a:pt x="728" y="7293"/>
                  <a:pt x="724" y="7297"/>
                </a:cubicBezTo>
                <a:lnTo>
                  <a:pt x="719" y="7297"/>
                </a:lnTo>
                <a:cubicBezTo>
                  <a:pt x="711" y="7315"/>
                  <a:pt x="719" y="7332"/>
                  <a:pt x="715" y="7350"/>
                </a:cubicBezTo>
                <a:lnTo>
                  <a:pt x="711" y="7350"/>
                </a:lnTo>
                <a:cubicBezTo>
                  <a:pt x="711" y="7350"/>
                  <a:pt x="711" y="7345"/>
                  <a:pt x="711" y="7345"/>
                </a:cubicBezTo>
                <a:cubicBezTo>
                  <a:pt x="706" y="7368"/>
                  <a:pt x="706" y="7390"/>
                  <a:pt x="706" y="7412"/>
                </a:cubicBezTo>
                <a:cubicBezTo>
                  <a:pt x="706" y="7407"/>
                  <a:pt x="702" y="7398"/>
                  <a:pt x="702" y="7390"/>
                </a:cubicBezTo>
                <a:lnTo>
                  <a:pt x="697" y="7390"/>
                </a:lnTo>
                <a:cubicBezTo>
                  <a:pt x="693" y="7416"/>
                  <a:pt x="697" y="7447"/>
                  <a:pt x="693" y="7473"/>
                </a:cubicBezTo>
                <a:cubicBezTo>
                  <a:pt x="691" y="7474"/>
                  <a:pt x="690" y="7474"/>
                  <a:pt x="688" y="7474"/>
                </a:cubicBezTo>
                <a:cubicBezTo>
                  <a:pt x="680" y="7474"/>
                  <a:pt x="680" y="7463"/>
                  <a:pt x="680" y="7456"/>
                </a:cubicBezTo>
                <a:cubicBezTo>
                  <a:pt x="667" y="7460"/>
                  <a:pt x="644" y="7460"/>
                  <a:pt x="658" y="7473"/>
                </a:cubicBezTo>
                <a:cubicBezTo>
                  <a:pt x="659" y="7475"/>
                  <a:pt x="662" y="7475"/>
                  <a:pt x="665" y="7475"/>
                </a:cubicBezTo>
                <a:cubicBezTo>
                  <a:pt x="670" y="7475"/>
                  <a:pt x="678" y="7473"/>
                  <a:pt x="684" y="7473"/>
                </a:cubicBezTo>
                <a:cubicBezTo>
                  <a:pt x="684" y="7482"/>
                  <a:pt x="684" y="7495"/>
                  <a:pt x="689" y="7495"/>
                </a:cubicBezTo>
                <a:cubicBezTo>
                  <a:pt x="689" y="7499"/>
                  <a:pt x="691" y="7500"/>
                  <a:pt x="693" y="7500"/>
                </a:cubicBezTo>
                <a:cubicBezTo>
                  <a:pt x="697" y="7500"/>
                  <a:pt x="704" y="7496"/>
                  <a:pt x="706" y="7491"/>
                </a:cubicBezTo>
                <a:lnTo>
                  <a:pt x="706" y="7491"/>
                </a:lnTo>
                <a:lnTo>
                  <a:pt x="702" y="7531"/>
                </a:lnTo>
                <a:cubicBezTo>
                  <a:pt x="706" y="7531"/>
                  <a:pt x="711" y="7522"/>
                  <a:pt x="715" y="7522"/>
                </a:cubicBezTo>
                <a:lnTo>
                  <a:pt x="715" y="7522"/>
                </a:lnTo>
                <a:cubicBezTo>
                  <a:pt x="715" y="7522"/>
                  <a:pt x="711" y="7531"/>
                  <a:pt x="715" y="7531"/>
                </a:cubicBezTo>
                <a:cubicBezTo>
                  <a:pt x="724" y="7531"/>
                  <a:pt x="733" y="7526"/>
                  <a:pt x="737" y="7522"/>
                </a:cubicBezTo>
                <a:cubicBezTo>
                  <a:pt x="737" y="7532"/>
                  <a:pt x="737" y="7543"/>
                  <a:pt x="737" y="7553"/>
                </a:cubicBezTo>
                <a:cubicBezTo>
                  <a:pt x="750" y="7544"/>
                  <a:pt x="759" y="7531"/>
                  <a:pt x="772" y="7522"/>
                </a:cubicBezTo>
                <a:cubicBezTo>
                  <a:pt x="777" y="7522"/>
                  <a:pt x="777" y="7518"/>
                  <a:pt x="781" y="7518"/>
                </a:cubicBezTo>
                <a:cubicBezTo>
                  <a:pt x="781" y="7522"/>
                  <a:pt x="786" y="7522"/>
                  <a:pt x="786" y="7522"/>
                </a:cubicBezTo>
                <a:cubicBezTo>
                  <a:pt x="786" y="7526"/>
                  <a:pt x="786" y="7526"/>
                  <a:pt x="786" y="7526"/>
                </a:cubicBezTo>
                <a:cubicBezTo>
                  <a:pt x="790" y="7531"/>
                  <a:pt x="790" y="7531"/>
                  <a:pt x="794" y="7535"/>
                </a:cubicBezTo>
                <a:cubicBezTo>
                  <a:pt x="790" y="7544"/>
                  <a:pt x="790" y="7553"/>
                  <a:pt x="794" y="7557"/>
                </a:cubicBezTo>
                <a:cubicBezTo>
                  <a:pt x="800" y="7560"/>
                  <a:pt x="809" y="7562"/>
                  <a:pt x="817" y="7562"/>
                </a:cubicBezTo>
                <a:cubicBezTo>
                  <a:pt x="823" y="7562"/>
                  <a:pt x="828" y="7561"/>
                  <a:pt x="830" y="7557"/>
                </a:cubicBezTo>
                <a:cubicBezTo>
                  <a:pt x="857" y="7566"/>
                  <a:pt x="890" y="7569"/>
                  <a:pt x="924" y="7569"/>
                </a:cubicBezTo>
                <a:cubicBezTo>
                  <a:pt x="1012" y="7569"/>
                  <a:pt x="1103" y="7548"/>
                  <a:pt x="1103" y="7548"/>
                </a:cubicBezTo>
                <a:lnTo>
                  <a:pt x="1156" y="7407"/>
                </a:lnTo>
                <a:cubicBezTo>
                  <a:pt x="1161" y="7385"/>
                  <a:pt x="1169" y="7368"/>
                  <a:pt x="1174" y="7345"/>
                </a:cubicBezTo>
                <a:lnTo>
                  <a:pt x="1178" y="7345"/>
                </a:lnTo>
                <a:cubicBezTo>
                  <a:pt x="1187" y="7341"/>
                  <a:pt x="1183" y="7332"/>
                  <a:pt x="1187" y="7323"/>
                </a:cubicBezTo>
                <a:cubicBezTo>
                  <a:pt x="1187" y="7337"/>
                  <a:pt x="1187" y="7350"/>
                  <a:pt x="1187" y="7363"/>
                </a:cubicBezTo>
                <a:cubicBezTo>
                  <a:pt x="1192" y="7359"/>
                  <a:pt x="1196" y="7359"/>
                  <a:pt x="1200" y="7354"/>
                </a:cubicBezTo>
                <a:cubicBezTo>
                  <a:pt x="1218" y="7328"/>
                  <a:pt x="1209" y="7293"/>
                  <a:pt x="1209" y="7262"/>
                </a:cubicBezTo>
                <a:cubicBezTo>
                  <a:pt x="1214" y="7244"/>
                  <a:pt x="1218" y="7231"/>
                  <a:pt x="1218" y="7218"/>
                </a:cubicBezTo>
                <a:lnTo>
                  <a:pt x="1214" y="7218"/>
                </a:lnTo>
                <a:cubicBezTo>
                  <a:pt x="1774" y="5444"/>
                  <a:pt x="2092" y="4222"/>
                  <a:pt x="2268" y="3388"/>
                </a:cubicBezTo>
                <a:cubicBezTo>
                  <a:pt x="2303" y="3344"/>
                  <a:pt x="2347" y="3287"/>
                  <a:pt x="2396" y="3234"/>
                </a:cubicBezTo>
                <a:lnTo>
                  <a:pt x="2396" y="3234"/>
                </a:lnTo>
                <a:cubicBezTo>
                  <a:pt x="2308" y="3366"/>
                  <a:pt x="2268" y="3441"/>
                  <a:pt x="2250" y="3499"/>
                </a:cubicBezTo>
                <a:cubicBezTo>
                  <a:pt x="2277" y="3463"/>
                  <a:pt x="2422" y="3304"/>
                  <a:pt x="2453" y="3278"/>
                </a:cubicBezTo>
                <a:lnTo>
                  <a:pt x="2453" y="3278"/>
                </a:lnTo>
                <a:cubicBezTo>
                  <a:pt x="2422" y="3322"/>
                  <a:pt x="2321" y="3454"/>
                  <a:pt x="2272" y="3534"/>
                </a:cubicBezTo>
                <a:cubicBezTo>
                  <a:pt x="2356" y="3432"/>
                  <a:pt x="2453" y="3304"/>
                  <a:pt x="2559" y="3203"/>
                </a:cubicBezTo>
                <a:lnTo>
                  <a:pt x="2559" y="3203"/>
                </a:lnTo>
                <a:cubicBezTo>
                  <a:pt x="2462" y="3331"/>
                  <a:pt x="2330" y="3521"/>
                  <a:pt x="2286" y="3631"/>
                </a:cubicBezTo>
                <a:cubicBezTo>
                  <a:pt x="2356" y="3578"/>
                  <a:pt x="2436" y="3437"/>
                  <a:pt x="2506" y="3379"/>
                </a:cubicBezTo>
                <a:lnTo>
                  <a:pt x="2506" y="3379"/>
                </a:lnTo>
                <a:cubicBezTo>
                  <a:pt x="2449" y="3454"/>
                  <a:pt x="2352" y="3596"/>
                  <a:pt x="2317" y="3671"/>
                </a:cubicBezTo>
                <a:cubicBezTo>
                  <a:pt x="2356" y="3618"/>
                  <a:pt x="2489" y="3454"/>
                  <a:pt x="2550" y="3393"/>
                </a:cubicBezTo>
                <a:lnTo>
                  <a:pt x="2550" y="3393"/>
                </a:lnTo>
                <a:cubicBezTo>
                  <a:pt x="2506" y="3468"/>
                  <a:pt x="2400" y="3600"/>
                  <a:pt x="2378" y="3693"/>
                </a:cubicBezTo>
                <a:cubicBezTo>
                  <a:pt x="2431" y="3626"/>
                  <a:pt x="2506" y="3490"/>
                  <a:pt x="2568" y="3424"/>
                </a:cubicBezTo>
                <a:lnTo>
                  <a:pt x="2568" y="3424"/>
                </a:lnTo>
                <a:cubicBezTo>
                  <a:pt x="2528" y="3529"/>
                  <a:pt x="2458" y="3701"/>
                  <a:pt x="2400" y="3776"/>
                </a:cubicBezTo>
                <a:cubicBezTo>
                  <a:pt x="2440" y="3728"/>
                  <a:pt x="2475" y="3675"/>
                  <a:pt x="2506" y="3613"/>
                </a:cubicBezTo>
                <a:lnTo>
                  <a:pt x="2506" y="3613"/>
                </a:lnTo>
                <a:cubicBezTo>
                  <a:pt x="2506" y="3618"/>
                  <a:pt x="2502" y="3622"/>
                  <a:pt x="2502" y="3626"/>
                </a:cubicBezTo>
                <a:cubicBezTo>
                  <a:pt x="2502" y="3626"/>
                  <a:pt x="2414" y="3847"/>
                  <a:pt x="2414" y="3882"/>
                </a:cubicBezTo>
                <a:cubicBezTo>
                  <a:pt x="2418" y="3865"/>
                  <a:pt x="2519" y="3649"/>
                  <a:pt x="2541" y="3622"/>
                </a:cubicBezTo>
                <a:lnTo>
                  <a:pt x="2541" y="3622"/>
                </a:lnTo>
                <a:cubicBezTo>
                  <a:pt x="2550" y="3640"/>
                  <a:pt x="2511" y="3785"/>
                  <a:pt x="2493" y="3825"/>
                </a:cubicBezTo>
                <a:cubicBezTo>
                  <a:pt x="2528" y="3772"/>
                  <a:pt x="2577" y="3666"/>
                  <a:pt x="2608" y="3512"/>
                </a:cubicBezTo>
                <a:lnTo>
                  <a:pt x="2608" y="3512"/>
                </a:lnTo>
                <a:cubicBezTo>
                  <a:pt x="2612" y="3551"/>
                  <a:pt x="2594" y="3653"/>
                  <a:pt x="2577" y="3710"/>
                </a:cubicBezTo>
                <a:cubicBezTo>
                  <a:pt x="2612" y="3635"/>
                  <a:pt x="2647" y="3534"/>
                  <a:pt x="2665" y="3401"/>
                </a:cubicBezTo>
                <a:lnTo>
                  <a:pt x="2665" y="3401"/>
                </a:lnTo>
                <a:cubicBezTo>
                  <a:pt x="2683" y="3525"/>
                  <a:pt x="2656" y="3649"/>
                  <a:pt x="2643" y="3719"/>
                </a:cubicBezTo>
                <a:cubicBezTo>
                  <a:pt x="2674" y="3635"/>
                  <a:pt x="2722" y="3476"/>
                  <a:pt x="2718" y="3335"/>
                </a:cubicBezTo>
                <a:lnTo>
                  <a:pt x="2718" y="3335"/>
                </a:lnTo>
                <a:cubicBezTo>
                  <a:pt x="2744" y="3406"/>
                  <a:pt x="2736" y="3565"/>
                  <a:pt x="2722" y="3666"/>
                </a:cubicBezTo>
                <a:cubicBezTo>
                  <a:pt x="2762" y="3525"/>
                  <a:pt x="2775" y="3340"/>
                  <a:pt x="2758" y="3229"/>
                </a:cubicBezTo>
                <a:lnTo>
                  <a:pt x="2758" y="3229"/>
                </a:lnTo>
                <a:cubicBezTo>
                  <a:pt x="2784" y="3296"/>
                  <a:pt x="2802" y="3393"/>
                  <a:pt x="2815" y="3485"/>
                </a:cubicBezTo>
                <a:cubicBezTo>
                  <a:pt x="2819" y="3401"/>
                  <a:pt x="2797" y="3194"/>
                  <a:pt x="2762" y="3062"/>
                </a:cubicBezTo>
                <a:lnTo>
                  <a:pt x="2762" y="3062"/>
                </a:lnTo>
                <a:cubicBezTo>
                  <a:pt x="2780" y="3110"/>
                  <a:pt x="2828" y="3247"/>
                  <a:pt x="2828" y="3322"/>
                </a:cubicBezTo>
                <a:cubicBezTo>
                  <a:pt x="2833" y="3287"/>
                  <a:pt x="2828" y="3199"/>
                  <a:pt x="2811" y="3150"/>
                </a:cubicBezTo>
                <a:lnTo>
                  <a:pt x="2811" y="3150"/>
                </a:lnTo>
                <a:cubicBezTo>
                  <a:pt x="2837" y="3185"/>
                  <a:pt x="2868" y="3260"/>
                  <a:pt x="2886" y="3335"/>
                </a:cubicBezTo>
                <a:cubicBezTo>
                  <a:pt x="2881" y="3225"/>
                  <a:pt x="2824" y="2938"/>
                  <a:pt x="2784" y="2859"/>
                </a:cubicBezTo>
                <a:lnTo>
                  <a:pt x="2784" y="2859"/>
                </a:lnTo>
                <a:cubicBezTo>
                  <a:pt x="2815" y="2890"/>
                  <a:pt x="2890" y="3097"/>
                  <a:pt x="2894" y="3194"/>
                </a:cubicBezTo>
                <a:cubicBezTo>
                  <a:pt x="2894" y="3146"/>
                  <a:pt x="2890" y="2982"/>
                  <a:pt x="2837" y="2881"/>
                </a:cubicBezTo>
                <a:lnTo>
                  <a:pt x="2837" y="2881"/>
                </a:lnTo>
                <a:cubicBezTo>
                  <a:pt x="2890" y="2960"/>
                  <a:pt x="2952" y="3075"/>
                  <a:pt x="2961" y="3212"/>
                </a:cubicBezTo>
                <a:cubicBezTo>
                  <a:pt x="2969" y="3168"/>
                  <a:pt x="2974" y="3084"/>
                  <a:pt x="2965" y="3013"/>
                </a:cubicBezTo>
                <a:lnTo>
                  <a:pt x="2965" y="3013"/>
                </a:lnTo>
                <a:cubicBezTo>
                  <a:pt x="2991" y="3110"/>
                  <a:pt x="3031" y="3428"/>
                  <a:pt x="3000" y="3560"/>
                </a:cubicBezTo>
                <a:cubicBezTo>
                  <a:pt x="3040" y="3468"/>
                  <a:pt x="3053" y="3331"/>
                  <a:pt x="3044" y="3251"/>
                </a:cubicBezTo>
                <a:lnTo>
                  <a:pt x="3044" y="3251"/>
                </a:lnTo>
                <a:cubicBezTo>
                  <a:pt x="3062" y="3313"/>
                  <a:pt x="3049" y="3543"/>
                  <a:pt x="3014" y="3631"/>
                </a:cubicBezTo>
                <a:cubicBezTo>
                  <a:pt x="3155" y="3401"/>
                  <a:pt x="3075" y="2881"/>
                  <a:pt x="2991" y="2682"/>
                </a:cubicBezTo>
                <a:cubicBezTo>
                  <a:pt x="2996" y="2678"/>
                  <a:pt x="2996" y="2678"/>
                  <a:pt x="3000" y="2678"/>
                </a:cubicBezTo>
                <a:cubicBezTo>
                  <a:pt x="3018" y="2713"/>
                  <a:pt x="3044" y="2757"/>
                  <a:pt x="3062" y="2788"/>
                </a:cubicBezTo>
                <a:cubicBezTo>
                  <a:pt x="3058" y="2757"/>
                  <a:pt x="3044" y="2704"/>
                  <a:pt x="3027" y="2652"/>
                </a:cubicBezTo>
                <a:cubicBezTo>
                  <a:pt x="3093" y="2590"/>
                  <a:pt x="3199" y="2462"/>
                  <a:pt x="3247" y="2360"/>
                </a:cubicBezTo>
                <a:lnTo>
                  <a:pt x="3247" y="2360"/>
                </a:lnTo>
                <a:cubicBezTo>
                  <a:pt x="3225" y="2462"/>
                  <a:pt x="3115" y="2625"/>
                  <a:pt x="3053" y="2704"/>
                </a:cubicBezTo>
                <a:cubicBezTo>
                  <a:pt x="3102" y="2669"/>
                  <a:pt x="3190" y="2572"/>
                  <a:pt x="3216" y="2528"/>
                </a:cubicBezTo>
                <a:lnTo>
                  <a:pt x="3216" y="2528"/>
                </a:lnTo>
                <a:cubicBezTo>
                  <a:pt x="3208" y="2568"/>
                  <a:pt x="3119" y="2700"/>
                  <a:pt x="3080" y="2753"/>
                </a:cubicBezTo>
                <a:cubicBezTo>
                  <a:pt x="3119" y="2731"/>
                  <a:pt x="3199" y="2621"/>
                  <a:pt x="3216" y="2594"/>
                </a:cubicBezTo>
                <a:lnTo>
                  <a:pt x="3216" y="2594"/>
                </a:lnTo>
                <a:cubicBezTo>
                  <a:pt x="3199" y="2643"/>
                  <a:pt x="3146" y="2740"/>
                  <a:pt x="3128" y="2788"/>
                </a:cubicBezTo>
                <a:cubicBezTo>
                  <a:pt x="3186" y="2718"/>
                  <a:pt x="3247" y="2647"/>
                  <a:pt x="3300" y="2577"/>
                </a:cubicBezTo>
                <a:lnTo>
                  <a:pt x="3300" y="2577"/>
                </a:lnTo>
                <a:cubicBezTo>
                  <a:pt x="3300" y="2665"/>
                  <a:pt x="3265" y="2762"/>
                  <a:pt x="3212" y="2850"/>
                </a:cubicBezTo>
                <a:cubicBezTo>
                  <a:pt x="3247" y="2824"/>
                  <a:pt x="3305" y="2753"/>
                  <a:pt x="3344" y="2682"/>
                </a:cubicBezTo>
                <a:lnTo>
                  <a:pt x="3344" y="2682"/>
                </a:lnTo>
                <a:cubicBezTo>
                  <a:pt x="3331" y="2749"/>
                  <a:pt x="3265" y="2899"/>
                  <a:pt x="3221" y="2951"/>
                </a:cubicBezTo>
                <a:cubicBezTo>
                  <a:pt x="3283" y="2903"/>
                  <a:pt x="3327" y="2841"/>
                  <a:pt x="3375" y="2727"/>
                </a:cubicBezTo>
                <a:lnTo>
                  <a:pt x="3375" y="2727"/>
                </a:lnTo>
                <a:cubicBezTo>
                  <a:pt x="3358" y="2863"/>
                  <a:pt x="3318" y="2978"/>
                  <a:pt x="3247" y="3071"/>
                </a:cubicBezTo>
                <a:cubicBezTo>
                  <a:pt x="3296" y="3040"/>
                  <a:pt x="3340" y="2991"/>
                  <a:pt x="3389" y="2929"/>
                </a:cubicBezTo>
                <a:lnTo>
                  <a:pt x="3389" y="2929"/>
                </a:lnTo>
                <a:cubicBezTo>
                  <a:pt x="3371" y="2991"/>
                  <a:pt x="3331" y="3062"/>
                  <a:pt x="3265" y="3132"/>
                </a:cubicBezTo>
                <a:cubicBezTo>
                  <a:pt x="3305" y="3115"/>
                  <a:pt x="3389" y="3049"/>
                  <a:pt x="3415" y="3018"/>
                </a:cubicBezTo>
                <a:lnTo>
                  <a:pt x="3415" y="3018"/>
                </a:lnTo>
                <a:cubicBezTo>
                  <a:pt x="3402" y="3053"/>
                  <a:pt x="3353" y="3101"/>
                  <a:pt x="3309" y="3141"/>
                </a:cubicBezTo>
                <a:cubicBezTo>
                  <a:pt x="3389" y="3124"/>
                  <a:pt x="3468" y="3044"/>
                  <a:pt x="3530" y="2974"/>
                </a:cubicBezTo>
                <a:lnTo>
                  <a:pt x="3530" y="2974"/>
                </a:lnTo>
                <a:cubicBezTo>
                  <a:pt x="3490" y="3066"/>
                  <a:pt x="3446" y="3128"/>
                  <a:pt x="3362" y="3181"/>
                </a:cubicBezTo>
                <a:cubicBezTo>
                  <a:pt x="3450" y="3154"/>
                  <a:pt x="3512" y="3110"/>
                  <a:pt x="3574" y="3044"/>
                </a:cubicBezTo>
                <a:lnTo>
                  <a:pt x="3574" y="3044"/>
                </a:lnTo>
                <a:cubicBezTo>
                  <a:pt x="3552" y="3115"/>
                  <a:pt x="3503" y="3168"/>
                  <a:pt x="3459" y="3207"/>
                </a:cubicBezTo>
                <a:cubicBezTo>
                  <a:pt x="3530" y="3172"/>
                  <a:pt x="3587" y="3128"/>
                  <a:pt x="3631" y="3040"/>
                </a:cubicBezTo>
                <a:lnTo>
                  <a:pt x="3631" y="3040"/>
                </a:lnTo>
                <a:cubicBezTo>
                  <a:pt x="3627" y="3154"/>
                  <a:pt x="3600" y="3185"/>
                  <a:pt x="3530" y="3269"/>
                </a:cubicBezTo>
                <a:cubicBezTo>
                  <a:pt x="3574" y="3251"/>
                  <a:pt x="3636" y="3176"/>
                  <a:pt x="3653" y="3124"/>
                </a:cubicBezTo>
                <a:lnTo>
                  <a:pt x="3653" y="3124"/>
                </a:lnTo>
                <a:cubicBezTo>
                  <a:pt x="3662" y="3172"/>
                  <a:pt x="3631" y="3238"/>
                  <a:pt x="3614" y="3291"/>
                </a:cubicBezTo>
                <a:cubicBezTo>
                  <a:pt x="3644" y="3238"/>
                  <a:pt x="3680" y="3190"/>
                  <a:pt x="3697" y="3110"/>
                </a:cubicBezTo>
                <a:lnTo>
                  <a:pt x="3697" y="3110"/>
                </a:lnTo>
                <a:cubicBezTo>
                  <a:pt x="3724" y="3221"/>
                  <a:pt x="3693" y="3353"/>
                  <a:pt x="3684" y="3397"/>
                </a:cubicBezTo>
                <a:cubicBezTo>
                  <a:pt x="3715" y="3340"/>
                  <a:pt x="3759" y="3207"/>
                  <a:pt x="3750" y="3093"/>
                </a:cubicBezTo>
                <a:lnTo>
                  <a:pt x="3750" y="3093"/>
                </a:lnTo>
                <a:cubicBezTo>
                  <a:pt x="3777" y="3132"/>
                  <a:pt x="3781" y="3207"/>
                  <a:pt x="3794" y="3256"/>
                </a:cubicBezTo>
                <a:cubicBezTo>
                  <a:pt x="3794" y="3199"/>
                  <a:pt x="3786" y="3146"/>
                  <a:pt x="3781" y="3084"/>
                </a:cubicBezTo>
                <a:lnTo>
                  <a:pt x="3781" y="3084"/>
                </a:lnTo>
                <a:cubicBezTo>
                  <a:pt x="3799" y="3128"/>
                  <a:pt x="3812" y="3176"/>
                  <a:pt x="3816" y="3229"/>
                </a:cubicBezTo>
                <a:cubicBezTo>
                  <a:pt x="3834" y="3154"/>
                  <a:pt x="3830" y="3066"/>
                  <a:pt x="3803" y="2996"/>
                </a:cubicBezTo>
                <a:lnTo>
                  <a:pt x="3803" y="2996"/>
                </a:lnTo>
                <a:cubicBezTo>
                  <a:pt x="3843" y="3053"/>
                  <a:pt x="3865" y="3124"/>
                  <a:pt x="3861" y="3194"/>
                </a:cubicBezTo>
                <a:cubicBezTo>
                  <a:pt x="3896" y="3093"/>
                  <a:pt x="3869" y="3018"/>
                  <a:pt x="3834" y="2925"/>
                </a:cubicBezTo>
                <a:lnTo>
                  <a:pt x="3834" y="2925"/>
                </a:lnTo>
                <a:cubicBezTo>
                  <a:pt x="3874" y="2987"/>
                  <a:pt x="3909" y="3057"/>
                  <a:pt x="3922" y="3146"/>
                </a:cubicBezTo>
                <a:cubicBezTo>
                  <a:pt x="3936" y="3071"/>
                  <a:pt x="3914" y="2960"/>
                  <a:pt x="3878" y="2912"/>
                </a:cubicBezTo>
                <a:lnTo>
                  <a:pt x="3878" y="2912"/>
                </a:lnTo>
                <a:cubicBezTo>
                  <a:pt x="3914" y="2960"/>
                  <a:pt x="3944" y="2991"/>
                  <a:pt x="3971" y="3066"/>
                </a:cubicBezTo>
                <a:cubicBezTo>
                  <a:pt x="3962" y="2947"/>
                  <a:pt x="3874" y="2766"/>
                  <a:pt x="3790" y="2607"/>
                </a:cubicBezTo>
                <a:lnTo>
                  <a:pt x="3790" y="2607"/>
                </a:lnTo>
                <a:cubicBezTo>
                  <a:pt x="3887" y="2687"/>
                  <a:pt x="3980" y="2890"/>
                  <a:pt x="3989" y="2974"/>
                </a:cubicBezTo>
                <a:cubicBezTo>
                  <a:pt x="4002" y="2912"/>
                  <a:pt x="3980" y="2806"/>
                  <a:pt x="3936" y="2740"/>
                </a:cubicBezTo>
                <a:lnTo>
                  <a:pt x="3936" y="2740"/>
                </a:lnTo>
                <a:cubicBezTo>
                  <a:pt x="3975" y="2788"/>
                  <a:pt x="4006" y="2828"/>
                  <a:pt x="4015" y="2894"/>
                </a:cubicBezTo>
                <a:cubicBezTo>
                  <a:pt x="4028" y="2824"/>
                  <a:pt x="3993" y="2762"/>
                  <a:pt x="3953" y="2704"/>
                </a:cubicBezTo>
                <a:lnTo>
                  <a:pt x="3953" y="2704"/>
                </a:lnTo>
                <a:cubicBezTo>
                  <a:pt x="3997" y="2731"/>
                  <a:pt x="4046" y="2810"/>
                  <a:pt x="4064" y="2841"/>
                </a:cubicBezTo>
                <a:cubicBezTo>
                  <a:pt x="4059" y="2762"/>
                  <a:pt x="3931" y="2612"/>
                  <a:pt x="3856" y="2550"/>
                </a:cubicBezTo>
                <a:lnTo>
                  <a:pt x="3856" y="2550"/>
                </a:lnTo>
                <a:cubicBezTo>
                  <a:pt x="3918" y="2590"/>
                  <a:pt x="3975" y="2629"/>
                  <a:pt x="4050" y="2727"/>
                </a:cubicBezTo>
                <a:cubicBezTo>
                  <a:pt x="4015" y="2643"/>
                  <a:pt x="3768" y="2303"/>
                  <a:pt x="3534" y="2179"/>
                </a:cubicBezTo>
                <a:cubicBezTo>
                  <a:pt x="3481" y="2153"/>
                  <a:pt x="3384" y="2074"/>
                  <a:pt x="3212" y="1959"/>
                </a:cubicBezTo>
                <a:cubicBezTo>
                  <a:pt x="3194" y="1866"/>
                  <a:pt x="3124" y="1650"/>
                  <a:pt x="3075" y="1531"/>
                </a:cubicBezTo>
                <a:lnTo>
                  <a:pt x="3075" y="1531"/>
                </a:lnTo>
                <a:cubicBezTo>
                  <a:pt x="3119" y="1588"/>
                  <a:pt x="3265" y="1844"/>
                  <a:pt x="3296" y="1959"/>
                </a:cubicBezTo>
                <a:cubicBezTo>
                  <a:pt x="3300" y="1906"/>
                  <a:pt x="3221" y="1606"/>
                  <a:pt x="3119" y="1452"/>
                </a:cubicBezTo>
                <a:lnTo>
                  <a:pt x="3119" y="1452"/>
                </a:lnTo>
                <a:cubicBezTo>
                  <a:pt x="3283" y="1628"/>
                  <a:pt x="3441" y="1910"/>
                  <a:pt x="3450" y="1977"/>
                </a:cubicBezTo>
                <a:cubicBezTo>
                  <a:pt x="3450" y="1888"/>
                  <a:pt x="3331" y="1624"/>
                  <a:pt x="3243" y="1487"/>
                </a:cubicBezTo>
                <a:lnTo>
                  <a:pt x="3243" y="1487"/>
                </a:lnTo>
                <a:cubicBezTo>
                  <a:pt x="3362" y="1624"/>
                  <a:pt x="3472" y="1818"/>
                  <a:pt x="3512" y="1915"/>
                </a:cubicBezTo>
                <a:cubicBezTo>
                  <a:pt x="3508" y="1844"/>
                  <a:pt x="3384" y="1610"/>
                  <a:pt x="3327" y="1531"/>
                </a:cubicBezTo>
                <a:lnTo>
                  <a:pt x="3327" y="1531"/>
                </a:lnTo>
                <a:cubicBezTo>
                  <a:pt x="3468" y="1668"/>
                  <a:pt x="3565" y="1827"/>
                  <a:pt x="3609" y="1954"/>
                </a:cubicBezTo>
                <a:cubicBezTo>
                  <a:pt x="3587" y="1813"/>
                  <a:pt x="3508" y="1610"/>
                  <a:pt x="3397" y="1487"/>
                </a:cubicBezTo>
                <a:lnTo>
                  <a:pt x="3397" y="1487"/>
                </a:lnTo>
                <a:cubicBezTo>
                  <a:pt x="3503" y="1588"/>
                  <a:pt x="3609" y="1769"/>
                  <a:pt x="3689" y="1937"/>
                </a:cubicBezTo>
                <a:cubicBezTo>
                  <a:pt x="3658" y="1809"/>
                  <a:pt x="3539" y="1571"/>
                  <a:pt x="3397" y="1425"/>
                </a:cubicBezTo>
                <a:lnTo>
                  <a:pt x="3397" y="1425"/>
                </a:lnTo>
                <a:cubicBezTo>
                  <a:pt x="3508" y="1509"/>
                  <a:pt x="3671" y="1729"/>
                  <a:pt x="3689" y="1866"/>
                </a:cubicBezTo>
                <a:cubicBezTo>
                  <a:pt x="3680" y="1769"/>
                  <a:pt x="3631" y="1584"/>
                  <a:pt x="3508" y="1425"/>
                </a:cubicBezTo>
                <a:lnTo>
                  <a:pt x="3508" y="1425"/>
                </a:lnTo>
                <a:cubicBezTo>
                  <a:pt x="3711" y="1606"/>
                  <a:pt x="3794" y="1844"/>
                  <a:pt x="3808" y="1981"/>
                </a:cubicBezTo>
                <a:cubicBezTo>
                  <a:pt x="3825" y="1849"/>
                  <a:pt x="3790" y="1668"/>
                  <a:pt x="3724" y="1491"/>
                </a:cubicBezTo>
                <a:lnTo>
                  <a:pt x="3724" y="1491"/>
                </a:lnTo>
                <a:cubicBezTo>
                  <a:pt x="3790" y="1593"/>
                  <a:pt x="3869" y="1822"/>
                  <a:pt x="3839" y="1963"/>
                </a:cubicBezTo>
                <a:cubicBezTo>
                  <a:pt x="3874" y="1884"/>
                  <a:pt x="3883" y="1721"/>
                  <a:pt x="3883" y="1610"/>
                </a:cubicBezTo>
                <a:cubicBezTo>
                  <a:pt x="3900" y="1668"/>
                  <a:pt x="3944" y="1800"/>
                  <a:pt x="3927" y="1941"/>
                </a:cubicBezTo>
                <a:cubicBezTo>
                  <a:pt x="3953" y="1866"/>
                  <a:pt x="3980" y="1699"/>
                  <a:pt x="3927" y="1549"/>
                </a:cubicBezTo>
                <a:lnTo>
                  <a:pt x="3927" y="1549"/>
                </a:lnTo>
                <a:cubicBezTo>
                  <a:pt x="3975" y="1615"/>
                  <a:pt x="4050" y="1756"/>
                  <a:pt x="3984" y="1959"/>
                </a:cubicBezTo>
                <a:cubicBezTo>
                  <a:pt x="4046" y="1879"/>
                  <a:pt x="4072" y="1756"/>
                  <a:pt x="4068" y="1615"/>
                </a:cubicBezTo>
                <a:lnTo>
                  <a:pt x="4068" y="1615"/>
                </a:lnTo>
                <a:cubicBezTo>
                  <a:pt x="4121" y="1694"/>
                  <a:pt x="4125" y="1822"/>
                  <a:pt x="4103" y="1924"/>
                </a:cubicBezTo>
                <a:cubicBezTo>
                  <a:pt x="4143" y="1862"/>
                  <a:pt x="4174" y="1747"/>
                  <a:pt x="4165" y="1637"/>
                </a:cubicBezTo>
                <a:lnTo>
                  <a:pt x="4165" y="1637"/>
                </a:lnTo>
                <a:cubicBezTo>
                  <a:pt x="4200" y="1707"/>
                  <a:pt x="4253" y="1831"/>
                  <a:pt x="4253" y="1990"/>
                </a:cubicBezTo>
                <a:cubicBezTo>
                  <a:pt x="4280" y="1941"/>
                  <a:pt x="4297" y="1756"/>
                  <a:pt x="4240" y="1610"/>
                </a:cubicBezTo>
                <a:lnTo>
                  <a:pt x="4240" y="1610"/>
                </a:lnTo>
                <a:cubicBezTo>
                  <a:pt x="4271" y="1685"/>
                  <a:pt x="4425" y="1906"/>
                  <a:pt x="4447" y="2038"/>
                </a:cubicBezTo>
                <a:cubicBezTo>
                  <a:pt x="4469" y="1919"/>
                  <a:pt x="4368" y="1729"/>
                  <a:pt x="4302" y="1641"/>
                </a:cubicBezTo>
                <a:lnTo>
                  <a:pt x="4302" y="1641"/>
                </a:lnTo>
                <a:cubicBezTo>
                  <a:pt x="4381" y="1672"/>
                  <a:pt x="4496" y="1879"/>
                  <a:pt x="4540" y="1999"/>
                </a:cubicBezTo>
                <a:cubicBezTo>
                  <a:pt x="4522" y="1871"/>
                  <a:pt x="4438" y="1654"/>
                  <a:pt x="4311" y="1579"/>
                </a:cubicBezTo>
                <a:lnTo>
                  <a:pt x="4311" y="1579"/>
                </a:lnTo>
                <a:cubicBezTo>
                  <a:pt x="4408" y="1619"/>
                  <a:pt x="4478" y="1677"/>
                  <a:pt x="4531" y="1738"/>
                </a:cubicBezTo>
                <a:cubicBezTo>
                  <a:pt x="4452" y="1597"/>
                  <a:pt x="4386" y="1531"/>
                  <a:pt x="4253" y="1456"/>
                </a:cubicBezTo>
                <a:lnTo>
                  <a:pt x="4253" y="1456"/>
                </a:lnTo>
                <a:cubicBezTo>
                  <a:pt x="4381" y="1474"/>
                  <a:pt x="4483" y="1531"/>
                  <a:pt x="4540" y="1602"/>
                </a:cubicBezTo>
                <a:cubicBezTo>
                  <a:pt x="4487" y="1500"/>
                  <a:pt x="4381" y="1447"/>
                  <a:pt x="4200" y="1407"/>
                </a:cubicBezTo>
                <a:lnTo>
                  <a:pt x="4200" y="1407"/>
                </a:lnTo>
                <a:cubicBezTo>
                  <a:pt x="4319" y="1416"/>
                  <a:pt x="4443" y="1416"/>
                  <a:pt x="4628" y="1518"/>
                </a:cubicBezTo>
                <a:cubicBezTo>
                  <a:pt x="4536" y="1438"/>
                  <a:pt x="4368" y="1359"/>
                  <a:pt x="4116" y="1346"/>
                </a:cubicBezTo>
                <a:cubicBezTo>
                  <a:pt x="4146" y="1342"/>
                  <a:pt x="4181" y="1339"/>
                  <a:pt x="4220" y="1339"/>
                </a:cubicBezTo>
                <a:cubicBezTo>
                  <a:pt x="4315" y="1339"/>
                  <a:pt x="4434" y="1357"/>
                  <a:pt x="4553" y="1429"/>
                </a:cubicBezTo>
                <a:cubicBezTo>
                  <a:pt x="4496" y="1354"/>
                  <a:pt x="4377" y="1293"/>
                  <a:pt x="4169" y="1279"/>
                </a:cubicBezTo>
                <a:cubicBezTo>
                  <a:pt x="4198" y="1274"/>
                  <a:pt x="4230" y="1272"/>
                  <a:pt x="4262" y="1272"/>
                </a:cubicBezTo>
                <a:cubicBezTo>
                  <a:pt x="4364" y="1272"/>
                  <a:pt x="4471" y="1294"/>
                  <a:pt x="4518" y="1310"/>
                </a:cubicBezTo>
                <a:cubicBezTo>
                  <a:pt x="4355" y="1218"/>
                  <a:pt x="4218" y="1178"/>
                  <a:pt x="3949" y="1169"/>
                </a:cubicBezTo>
                <a:cubicBezTo>
                  <a:pt x="3985" y="1163"/>
                  <a:pt x="4041" y="1158"/>
                  <a:pt x="4103" y="1158"/>
                </a:cubicBezTo>
                <a:cubicBezTo>
                  <a:pt x="4183" y="1158"/>
                  <a:pt x="4272" y="1167"/>
                  <a:pt x="4342" y="1198"/>
                </a:cubicBezTo>
                <a:lnTo>
                  <a:pt x="4342" y="1198"/>
                </a:lnTo>
                <a:cubicBezTo>
                  <a:pt x="4190" y="1129"/>
                  <a:pt x="4080" y="1103"/>
                  <a:pt x="3909" y="1103"/>
                </a:cubicBezTo>
                <a:cubicBezTo>
                  <a:pt x="3949" y="1081"/>
                  <a:pt x="4094" y="1081"/>
                  <a:pt x="4152" y="1072"/>
                </a:cubicBezTo>
                <a:cubicBezTo>
                  <a:pt x="4002" y="1057"/>
                  <a:pt x="3860" y="1049"/>
                  <a:pt x="3726" y="1049"/>
                </a:cubicBezTo>
                <a:cubicBezTo>
                  <a:pt x="3482" y="1049"/>
                  <a:pt x="3265" y="1074"/>
                  <a:pt x="3071" y="1116"/>
                </a:cubicBezTo>
                <a:cubicBezTo>
                  <a:pt x="3093" y="1085"/>
                  <a:pt x="3115" y="1059"/>
                  <a:pt x="3128" y="1041"/>
                </a:cubicBezTo>
                <a:lnTo>
                  <a:pt x="3128" y="1041"/>
                </a:lnTo>
                <a:cubicBezTo>
                  <a:pt x="3097" y="1063"/>
                  <a:pt x="3058" y="1099"/>
                  <a:pt x="3027" y="1125"/>
                </a:cubicBezTo>
                <a:lnTo>
                  <a:pt x="3018" y="1125"/>
                </a:lnTo>
                <a:cubicBezTo>
                  <a:pt x="3164" y="988"/>
                  <a:pt x="3459" y="556"/>
                  <a:pt x="3446" y="327"/>
                </a:cubicBezTo>
                <a:lnTo>
                  <a:pt x="3446" y="327"/>
                </a:lnTo>
                <a:cubicBezTo>
                  <a:pt x="3437" y="410"/>
                  <a:pt x="3349" y="600"/>
                  <a:pt x="3305" y="653"/>
                </a:cubicBezTo>
                <a:cubicBezTo>
                  <a:pt x="3344" y="587"/>
                  <a:pt x="3397" y="468"/>
                  <a:pt x="3406" y="384"/>
                </a:cubicBezTo>
                <a:lnTo>
                  <a:pt x="3406" y="384"/>
                </a:lnTo>
                <a:cubicBezTo>
                  <a:pt x="3375" y="503"/>
                  <a:pt x="3208" y="759"/>
                  <a:pt x="3146" y="834"/>
                </a:cubicBezTo>
                <a:cubicBezTo>
                  <a:pt x="3181" y="777"/>
                  <a:pt x="3212" y="706"/>
                  <a:pt x="3225" y="666"/>
                </a:cubicBezTo>
                <a:lnTo>
                  <a:pt x="3225" y="666"/>
                </a:lnTo>
                <a:cubicBezTo>
                  <a:pt x="3159" y="781"/>
                  <a:pt x="3062" y="865"/>
                  <a:pt x="2991" y="918"/>
                </a:cubicBezTo>
                <a:cubicBezTo>
                  <a:pt x="3075" y="843"/>
                  <a:pt x="3146" y="710"/>
                  <a:pt x="3168" y="671"/>
                </a:cubicBezTo>
                <a:lnTo>
                  <a:pt x="3168" y="671"/>
                </a:lnTo>
                <a:cubicBezTo>
                  <a:pt x="3124" y="746"/>
                  <a:pt x="2978" y="909"/>
                  <a:pt x="2939" y="927"/>
                </a:cubicBezTo>
                <a:cubicBezTo>
                  <a:pt x="3005" y="865"/>
                  <a:pt x="3172" y="640"/>
                  <a:pt x="3216" y="552"/>
                </a:cubicBezTo>
                <a:lnTo>
                  <a:pt x="3216" y="552"/>
                </a:lnTo>
                <a:cubicBezTo>
                  <a:pt x="3172" y="609"/>
                  <a:pt x="3119" y="666"/>
                  <a:pt x="3084" y="688"/>
                </a:cubicBezTo>
                <a:cubicBezTo>
                  <a:pt x="3115" y="653"/>
                  <a:pt x="3155" y="582"/>
                  <a:pt x="3172" y="547"/>
                </a:cubicBezTo>
                <a:lnTo>
                  <a:pt x="3172" y="547"/>
                </a:lnTo>
                <a:cubicBezTo>
                  <a:pt x="3138" y="612"/>
                  <a:pt x="3045" y="710"/>
                  <a:pt x="3012" y="751"/>
                </a:cubicBezTo>
                <a:lnTo>
                  <a:pt x="3012" y="751"/>
                </a:lnTo>
                <a:cubicBezTo>
                  <a:pt x="3095" y="645"/>
                  <a:pt x="3195" y="480"/>
                  <a:pt x="3225" y="410"/>
                </a:cubicBezTo>
                <a:lnTo>
                  <a:pt x="3225" y="410"/>
                </a:lnTo>
                <a:cubicBezTo>
                  <a:pt x="3177" y="485"/>
                  <a:pt x="3124" y="565"/>
                  <a:pt x="3071" y="613"/>
                </a:cubicBezTo>
                <a:cubicBezTo>
                  <a:pt x="3133" y="525"/>
                  <a:pt x="3203" y="366"/>
                  <a:pt x="3230" y="243"/>
                </a:cubicBezTo>
                <a:lnTo>
                  <a:pt x="3230" y="243"/>
                </a:lnTo>
                <a:cubicBezTo>
                  <a:pt x="3199" y="331"/>
                  <a:pt x="3137" y="459"/>
                  <a:pt x="3089" y="516"/>
                </a:cubicBezTo>
                <a:cubicBezTo>
                  <a:pt x="3150" y="397"/>
                  <a:pt x="3181" y="260"/>
                  <a:pt x="3190" y="181"/>
                </a:cubicBezTo>
                <a:lnTo>
                  <a:pt x="3190" y="181"/>
                </a:lnTo>
                <a:cubicBezTo>
                  <a:pt x="3168" y="243"/>
                  <a:pt x="3141" y="349"/>
                  <a:pt x="3075" y="450"/>
                </a:cubicBezTo>
                <a:cubicBezTo>
                  <a:pt x="3115" y="335"/>
                  <a:pt x="3133" y="243"/>
                  <a:pt x="3133" y="177"/>
                </a:cubicBezTo>
                <a:lnTo>
                  <a:pt x="3133" y="177"/>
                </a:lnTo>
                <a:cubicBezTo>
                  <a:pt x="3124" y="230"/>
                  <a:pt x="3093" y="313"/>
                  <a:pt x="3075" y="344"/>
                </a:cubicBezTo>
                <a:cubicBezTo>
                  <a:pt x="3115" y="216"/>
                  <a:pt x="3124" y="115"/>
                  <a:pt x="3119" y="62"/>
                </a:cubicBezTo>
                <a:lnTo>
                  <a:pt x="3119" y="62"/>
                </a:lnTo>
                <a:cubicBezTo>
                  <a:pt x="3115" y="102"/>
                  <a:pt x="3084" y="230"/>
                  <a:pt x="3071" y="243"/>
                </a:cubicBezTo>
                <a:cubicBezTo>
                  <a:pt x="3066" y="212"/>
                  <a:pt x="3075" y="18"/>
                  <a:pt x="3080" y="0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3"/>
          <p:cNvSpPr/>
          <p:nvPr/>
        </p:nvSpPr>
        <p:spPr>
          <a:xfrm rot="1397082" flipH="1">
            <a:off x="-1231671" y="1159537"/>
            <a:ext cx="2492287" cy="4075127"/>
          </a:xfrm>
          <a:custGeom>
            <a:avLst/>
            <a:gdLst/>
            <a:ahLst/>
            <a:cxnLst/>
            <a:rect l="l" t="t" r="r" b="b"/>
            <a:pathLst>
              <a:path w="4629" h="7569" extrusionOk="0">
                <a:moveTo>
                  <a:pt x="1898" y="886"/>
                </a:moveTo>
                <a:cubicBezTo>
                  <a:pt x="1961" y="886"/>
                  <a:pt x="2016" y="893"/>
                  <a:pt x="2052" y="905"/>
                </a:cubicBezTo>
                <a:cubicBezTo>
                  <a:pt x="2038" y="903"/>
                  <a:pt x="2023" y="903"/>
                  <a:pt x="2009" y="903"/>
                </a:cubicBezTo>
                <a:cubicBezTo>
                  <a:pt x="1898" y="903"/>
                  <a:pt x="1780" y="932"/>
                  <a:pt x="1659" y="971"/>
                </a:cubicBezTo>
                <a:cubicBezTo>
                  <a:pt x="1633" y="957"/>
                  <a:pt x="1611" y="944"/>
                  <a:pt x="1584" y="931"/>
                </a:cubicBezTo>
                <a:cubicBezTo>
                  <a:pt x="1681" y="901"/>
                  <a:pt x="1800" y="886"/>
                  <a:pt x="1898" y="886"/>
                </a:cubicBezTo>
                <a:close/>
                <a:moveTo>
                  <a:pt x="1943" y="958"/>
                </a:moveTo>
                <a:cubicBezTo>
                  <a:pt x="2023" y="958"/>
                  <a:pt x="2097" y="965"/>
                  <a:pt x="2144" y="984"/>
                </a:cubicBezTo>
                <a:cubicBezTo>
                  <a:pt x="2095" y="981"/>
                  <a:pt x="2051" y="979"/>
                  <a:pt x="2009" y="979"/>
                </a:cubicBezTo>
                <a:cubicBezTo>
                  <a:pt x="1915" y="979"/>
                  <a:pt x="1833" y="989"/>
                  <a:pt x="1739" y="1019"/>
                </a:cubicBezTo>
                <a:cubicBezTo>
                  <a:pt x="1717" y="1006"/>
                  <a:pt x="1694" y="993"/>
                  <a:pt x="1672" y="980"/>
                </a:cubicBezTo>
                <a:cubicBezTo>
                  <a:pt x="1750" y="968"/>
                  <a:pt x="1851" y="958"/>
                  <a:pt x="1943" y="958"/>
                </a:cubicBezTo>
                <a:close/>
                <a:moveTo>
                  <a:pt x="1997" y="1026"/>
                </a:moveTo>
                <a:cubicBezTo>
                  <a:pt x="2047" y="1026"/>
                  <a:pt x="2092" y="1029"/>
                  <a:pt x="2127" y="1037"/>
                </a:cubicBezTo>
                <a:cubicBezTo>
                  <a:pt x="2025" y="1037"/>
                  <a:pt x="1915" y="1055"/>
                  <a:pt x="1818" y="1077"/>
                </a:cubicBezTo>
                <a:cubicBezTo>
                  <a:pt x="1805" y="1068"/>
                  <a:pt x="1792" y="1055"/>
                  <a:pt x="1774" y="1046"/>
                </a:cubicBezTo>
                <a:cubicBezTo>
                  <a:pt x="1848" y="1033"/>
                  <a:pt x="1927" y="1026"/>
                  <a:pt x="1997" y="1026"/>
                </a:cubicBezTo>
                <a:close/>
                <a:moveTo>
                  <a:pt x="2063" y="1079"/>
                </a:moveTo>
                <a:cubicBezTo>
                  <a:pt x="2094" y="1079"/>
                  <a:pt x="2122" y="1081"/>
                  <a:pt x="2144" y="1085"/>
                </a:cubicBezTo>
                <a:cubicBezTo>
                  <a:pt x="2061" y="1090"/>
                  <a:pt x="1968" y="1107"/>
                  <a:pt x="1889" y="1134"/>
                </a:cubicBezTo>
                <a:cubicBezTo>
                  <a:pt x="1875" y="1121"/>
                  <a:pt x="1862" y="1112"/>
                  <a:pt x="1849" y="1099"/>
                </a:cubicBezTo>
                <a:cubicBezTo>
                  <a:pt x="1922" y="1087"/>
                  <a:pt x="2000" y="1079"/>
                  <a:pt x="2063" y="1079"/>
                </a:cubicBezTo>
                <a:close/>
                <a:moveTo>
                  <a:pt x="4342" y="1198"/>
                </a:moveTo>
                <a:lnTo>
                  <a:pt x="4342" y="1198"/>
                </a:lnTo>
                <a:cubicBezTo>
                  <a:pt x="4343" y="1199"/>
                  <a:pt x="4345" y="1199"/>
                  <a:pt x="4346" y="1200"/>
                </a:cubicBezTo>
                <a:cubicBezTo>
                  <a:pt x="4345" y="1199"/>
                  <a:pt x="4343" y="1199"/>
                  <a:pt x="4342" y="1198"/>
                </a:cubicBezTo>
                <a:close/>
                <a:moveTo>
                  <a:pt x="2037" y="1147"/>
                </a:moveTo>
                <a:cubicBezTo>
                  <a:pt x="2102" y="1147"/>
                  <a:pt x="2166" y="1156"/>
                  <a:pt x="2219" y="1182"/>
                </a:cubicBezTo>
                <a:lnTo>
                  <a:pt x="2219" y="1191"/>
                </a:lnTo>
                <a:cubicBezTo>
                  <a:pt x="2140" y="1191"/>
                  <a:pt x="2065" y="1205"/>
                  <a:pt x="1994" y="1231"/>
                </a:cubicBezTo>
                <a:cubicBezTo>
                  <a:pt x="1968" y="1205"/>
                  <a:pt x="1942" y="1178"/>
                  <a:pt x="1911" y="1156"/>
                </a:cubicBezTo>
                <a:cubicBezTo>
                  <a:pt x="1951" y="1151"/>
                  <a:pt x="1994" y="1147"/>
                  <a:pt x="2037" y="1147"/>
                </a:cubicBezTo>
                <a:close/>
                <a:moveTo>
                  <a:pt x="2094" y="1256"/>
                </a:moveTo>
                <a:cubicBezTo>
                  <a:pt x="2125" y="1256"/>
                  <a:pt x="2155" y="1259"/>
                  <a:pt x="2184" y="1266"/>
                </a:cubicBezTo>
                <a:cubicBezTo>
                  <a:pt x="2149" y="1271"/>
                  <a:pt x="2100" y="1275"/>
                  <a:pt x="2047" y="1288"/>
                </a:cubicBezTo>
                <a:cubicBezTo>
                  <a:pt x="2039" y="1279"/>
                  <a:pt x="2030" y="1271"/>
                  <a:pt x="2021" y="1262"/>
                </a:cubicBezTo>
                <a:cubicBezTo>
                  <a:pt x="2045" y="1258"/>
                  <a:pt x="2069" y="1256"/>
                  <a:pt x="2094" y="1256"/>
                </a:cubicBezTo>
                <a:close/>
                <a:moveTo>
                  <a:pt x="2119" y="1320"/>
                </a:moveTo>
                <a:cubicBezTo>
                  <a:pt x="2132" y="1320"/>
                  <a:pt x="2144" y="1321"/>
                  <a:pt x="2153" y="1324"/>
                </a:cubicBezTo>
                <a:cubicBezTo>
                  <a:pt x="2136" y="1328"/>
                  <a:pt x="2118" y="1341"/>
                  <a:pt x="2100" y="1350"/>
                </a:cubicBezTo>
                <a:lnTo>
                  <a:pt x="2074" y="1324"/>
                </a:lnTo>
                <a:cubicBezTo>
                  <a:pt x="2089" y="1321"/>
                  <a:pt x="2105" y="1320"/>
                  <a:pt x="2119" y="1320"/>
                </a:cubicBezTo>
                <a:close/>
                <a:moveTo>
                  <a:pt x="2242" y="1341"/>
                </a:moveTo>
                <a:cubicBezTo>
                  <a:pt x="2242" y="1346"/>
                  <a:pt x="2242" y="1350"/>
                  <a:pt x="2246" y="1354"/>
                </a:cubicBezTo>
                <a:cubicBezTo>
                  <a:pt x="2242" y="1350"/>
                  <a:pt x="2242" y="1346"/>
                  <a:pt x="2237" y="1341"/>
                </a:cubicBezTo>
                <a:close/>
                <a:moveTo>
                  <a:pt x="2193" y="1350"/>
                </a:moveTo>
                <a:cubicBezTo>
                  <a:pt x="2197" y="1368"/>
                  <a:pt x="2202" y="1390"/>
                  <a:pt x="2206" y="1407"/>
                </a:cubicBezTo>
                <a:lnTo>
                  <a:pt x="2202" y="1407"/>
                </a:lnTo>
                <a:cubicBezTo>
                  <a:pt x="2197" y="1407"/>
                  <a:pt x="2197" y="1412"/>
                  <a:pt x="2193" y="1412"/>
                </a:cubicBezTo>
                <a:cubicBezTo>
                  <a:pt x="2184" y="1394"/>
                  <a:pt x="2171" y="1377"/>
                  <a:pt x="2167" y="1359"/>
                </a:cubicBezTo>
                <a:cubicBezTo>
                  <a:pt x="2175" y="1354"/>
                  <a:pt x="2184" y="1354"/>
                  <a:pt x="2193" y="1350"/>
                </a:cubicBezTo>
                <a:close/>
                <a:moveTo>
                  <a:pt x="1611" y="1337"/>
                </a:moveTo>
                <a:lnTo>
                  <a:pt x="1611" y="1337"/>
                </a:lnTo>
                <a:cubicBezTo>
                  <a:pt x="1562" y="1359"/>
                  <a:pt x="1514" y="1394"/>
                  <a:pt x="1469" y="1429"/>
                </a:cubicBezTo>
                <a:lnTo>
                  <a:pt x="1421" y="1429"/>
                </a:lnTo>
                <a:cubicBezTo>
                  <a:pt x="1492" y="1381"/>
                  <a:pt x="1567" y="1346"/>
                  <a:pt x="1611" y="1337"/>
                </a:cubicBezTo>
                <a:close/>
                <a:moveTo>
                  <a:pt x="1571" y="1275"/>
                </a:moveTo>
                <a:lnTo>
                  <a:pt x="1571" y="1275"/>
                </a:lnTo>
                <a:cubicBezTo>
                  <a:pt x="1500" y="1315"/>
                  <a:pt x="1430" y="1368"/>
                  <a:pt x="1364" y="1429"/>
                </a:cubicBezTo>
                <a:cubicBezTo>
                  <a:pt x="1337" y="1429"/>
                  <a:pt x="1315" y="1429"/>
                  <a:pt x="1289" y="1434"/>
                </a:cubicBezTo>
                <a:cubicBezTo>
                  <a:pt x="1386" y="1341"/>
                  <a:pt x="1483" y="1288"/>
                  <a:pt x="1571" y="1275"/>
                </a:cubicBezTo>
                <a:close/>
                <a:moveTo>
                  <a:pt x="1721" y="1354"/>
                </a:moveTo>
                <a:lnTo>
                  <a:pt x="1721" y="1354"/>
                </a:lnTo>
                <a:cubicBezTo>
                  <a:pt x="1664" y="1385"/>
                  <a:pt x="1615" y="1412"/>
                  <a:pt x="1567" y="1438"/>
                </a:cubicBezTo>
                <a:cubicBezTo>
                  <a:pt x="1558" y="1438"/>
                  <a:pt x="1544" y="1434"/>
                  <a:pt x="1536" y="1434"/>
                </a:cubicBezTo>
                <a:cubicBezTo>
                  <a:pt x="1602" y="1394"/>
                  <a:pt x="1672" y="1363"/>
                  <a:pt x="1721" y="1354"/>
                </a:cubicBezTo>
                <a:close/>
                <a:moveTo>
                  <a:pt x="1730" y="1403"/>
                </a:moveTo>
                <a:lnTo>
                  <a:pt x="1730" y="1403"/>
                </a:lnTo>
                <a:cubicBezTo>
                  <a:pt x="1703" y="1416"/>
                  <a:pt x="1681" y="1434"/>
                  <a:pt x="1655" y="1447"/>
                </a:cubicBezTo>
                <a:lnTo>
                  <a:pt x="1633" y="1447"/>
                </a:lnTo>
                <a:cubicBezTo>
                  <a:pt x="1668" y="1425"/>
                  <a:pt x="1703" y="1412"/>
                  <a:pt x="1730" y="1403"/>
                </a:cubicBezTo>
                <a:close/>
                <a:moveTo>
                  <a:pt x="1536" y="1209"/>
                </a:moveTo>
                <a:cubicBezTo>
                  <a:pt x="1456" y="1227"/>
                  <a:pt x="1333" y="1332"/>
                  <a:pt x="1253" y="1434"/>
                </a:cubicBezTo>
                <a:cubicBezTo>
                  <a:pt x="1205" y="1438"/>
                  <a:pt x="1161" y="1443"/>
                  <a:pt x="1112" y="1452"/>
                </a:cubicBezTo>
                <a:cubicBezTo>
                  <a:pt x="1227" y="1328"/>
                  <a:pt x="1372" y="1213"/>
                  <a:pt x="1536" y="1209"/>
                </a:cubicBezTo>
                <a:close/>
                <a:moveTo>
                  <a:pt x="2153" y="1363"/>
                </a:moveTo>
                <a:cubicBezTo>
                  <a:pt x="2158" y="1390"/>
                  <a:pt x="2167" y="1416"/>
                  <a:pt x="2175" y="1452"/>
                </a:cubicBezTo>
                <a:cubicBezTo>
                  <a:pt x="2158" y="1425"/>
                  <a:pt x="2140" y="1399"/>
                  <a:pt x="2118" y="1377"/>
                </a:cubicBezTo>
                <a:cubicBezTo>
                  <a:pt x="2131" y="1372"/>
                  <a:pt x="2140" y="1368"/>
                  <a:pt x="2153" y="1363"/>
                </a:cubicBezTo>
                <a:close/>
                <a:moveTo>
                  <a:pt x="1761" y="1434"/>
                </a:moveTo>
                <a:cubicBezTo>
                  <a:pt x="1747" y="1443"/>
                  <a:pt x="1734" y="1452"/>
                  <a:pt x="1721" y="1460"/>
                </a:cubicBezTo>
                <a:cubicBezTo>
                  <a:pt x="1717" y="1460"/>
                  <a:pt x="1712" y="1460"/>
                  <a:pt x="1708" y="1456"/>
                </a:cubicBezTo>
                <a:cubicBezTo>
                  <a:pt x="1725" y="1447"/>
                  <a:pt x="1743" y="1438"/>
                  <a:pt x="1761" y="1434"/>
                </a:cubicBezTo>
                <a:close/>
                <a:moveTo>
                  <a:pt x="1871" y="1474"/>
                </a:moveTo>
                <a:cubicBezTo>
                  <a:pt x="1862" y="1478"/>
                  <a:pt x="1853" y="1482"/>
                  <a:pt x="1849" y="1487"/>
                </a:cubicBezTo>
                <a:cubicBezTo>
                  <a:pt x="1836" y="1487"/>
                  <a:pt x="1827" y="1482"/>
                  <a:pt x="1814" y="1482"/>
                </a:cubicBezTo>
                <a:cubicBezTo>
                  <a:pt x="1836" y="1478"/>
                  <a:pt x="1853" y="1474"/>
                  <a:pt x="1871" y="1474"/>
                </a:cubicBezTo>
                <a:close/>
                <a:moveTo>
                  <a:pt x="1192" y="1002"/>
                </a:moveTo>
                <a:cubicBezTo>
                  <a:pt x="1178" y="1032"/>
                  <a:pt x="975" y="1359"/>
                  <a:pt x="967" y="1478"/>
                </a:cubicBezTo>
                <a:cubicBezTo>
                  <a:pt x="1033" y="1319"/>
                  <a:pt x="1103" y="1222"/>
                  <a:pt x="1231" y="1103"/>
                </a:cubicBezTo>
                <a:lnTo>
                  <a:pt x="1231" y="1103"/>
                </a:lnTo>
                <a:cubicBezTo>
                  <a:pt x="1139" y="1218"/>
                  <a:pt x="1037" y="1381"/>
                  <a:pt x="1033" y="1434"/>
                </a:cubicBezTo>
                <a:cubicBezTo>
                  <a:pt x="1152" y="1244"/>
                  <a:pt x="1271" y="1156"/>
                  <a:pt x="1483" y="1090"/>
                </a:cubicBezTo>
                <a:lnTo>
                  <a:pt x="1483" y="1090"/>
                </a:lnTo>
                <a:cubicBezTo>
                  <a:pt x="1346" y="1160"/>
                  <a:pt x="1196" y="1306"/>
                  <a:pt x="1103" y="1452"/>
                </a:cubicBezTo>
                <a:cubicBezTo>
                  <a:pt x="1059" y="1460"/>
                  <a:pt x="1011" y="1469"/>
                  <a:pt x="967" y="1478"/>
                </a:cubicBezTo>
                <a:cubicBezTo>
                  <a:pt x="936" y="1482"/>
                  <a:pt x="909" y="1491"/>
                  <a:pt x="883" y="1500"/>
                </a:cubicBezTo>
                <a:cubicBezTo>
                  <a:pt x="927" y="1346"/>
                  <a:pt x="1081" y="1138"/>
                  <a:pt x="1192" y="1002"/>
                </a:cubicBezTo>
                <a:close/>
                <a:moveTo>
                  <a:pt x="1006" y="1187"/>
                </a:moveTo>
                <a:cubicBezTo>
                  <a:pt x="958" y="1249"/>
                  <a:pt x="883" y="1399"/>
                  <a:pt x="878" y="1500"/>
                </a:cubicBezTo>
                <a:cubicBezTo>
                  <a:pt x="852" y="1509"/>
                  <a:pt x="821" y="1513"/>
                  <a:pt x="794" y="1522"/>
                </a:cubicBezTo>
                <a:cubicBezTo>
                  <a:pt x="803" y="1407"/>
                  <a:pt x="896" y="1275"/>
                  <a:pt x="1006" y="1187"/>
                </a:cubicBezTo>
                <a:close/>
                <a:moveTo>
                  <a:pt x="2634" y="1535"/>
                </a:moveTo>
                <a:cubicBezTo>
                  <a:pt x="2634" y="1540"/>
                  <a:pt x="2639" y="1540"/>
                  <a:pt x="2639" y="1544"/>
                </a:cubicBezTo>
                <a:cubicBezTo>
                  <a:pt x="2639" y="1544"/>
                  <a:pt x="2634" y="1544"/>
                  <a:pt x="2630" y="1549"/>
                </a:cubicBezTo>
                <a:cubicBezTo>
                  <a:pt x="2630" y="1544"/>
                  <a:pt x="2630" y="1544"/>
                  <a:pt x="2625" y="1540"/>
                </a:cubicBezTo>
                <a:cubicBezTo>
                  <a:pt x="2630" y="1540"/>
                  <a:pt x="2630" y="1535"/>
                  <a:pt x="2634" y="1535"/>
                </a:cubicBezTo>
                <a:close/>
                <a:moveTo>
                  <a:pt x="2647" y="1557"/>
                </a:moveTo>
                <a:cubicBezTo>
                  <a:pt x="2669" y="1584"/>
                  <a:pt x="2687" y="1615"/>
                  <a:pt x="2700" y="1646"/>
                </a:cubicBezTo>
                <a:cubicBezTo>
                  <a:pt x="2683" y="1637"/>
                  <a:pt x="2665" y="1624"/>
                  <a:pt x="2643" y="1615"/>
                </a:cubicBezTo>
                <a:cubicBezTo>
                  <a:pt x="2643" y="1602"/>
                  <a:pt x="2639" y="1584"/>
                  <a:pt x="2634" y="1566"/>
                </a:cubicBezTo>
                <a:cubicBezTo>
                  <a:pt x="2639" y="1562"/>
                  <a:pt x="2643" y="1562"/>
                  <a:pt x="2647" y="1557"/>
                </a:cubicBezTo>
                <a:close/>
                <a:moveTo>
                  <a:pt x="2696" y="1566"/>
                </a:moveTo>
                <a:lnTo>
                  <a:pt x="2696" y="1566"/>
                </a:lnTo>
                <a:cubicBezTo>
                  <a:pt x="2740" y="1593"/>
                  <a:pt x="2771" y="1641"/>
                  <a:pt x="2793" y="1694"/>
                </a:cubicBezTo>
                <a:cubicBezTo>
                  <a:pt x="2789" y="1694"/>
                  <a:pt x="2784" y="1694"/>
                  <a:pt x="2784" y="1690"/>
                </a:cubicBezTo>
                <a:cubicBezTo>
                  <a:pt x="2766" y="1681"/>
                  <a:pt x="2749" y="1672"/>
                  <a:pt x="2731" y="1659"/>
                </a:cubicBezTo>
                <a:cubicBezTo>
                  <a:pt x="2722" y="1624"/>
                  <a:pt x="2714" y="1588"/>
                  <a:pt x="2696" y="1566"/>
                </a:cubicBezTo>
                <a:close/>
                <a:moveTo>
                  <a:pt x="1977" y="1690"/>
                </a:moveTo>
                <a:cubicBezTo>
                  <a:pt x="1990" y="1703"/>
                  <a:pt x="1999" y="1712"/>
                  <a:pt x="2008" y="1725"/>
                </a:cubicBezTo>
                <a:cubicBezTo>
                  <a:pt x="1999" y="1729"/>
                  <a:pt x="1994" y="1729"/>
                  <a:pt x="1986" y="1734"/>
                </a:cubicBezTo>
                <a:cubicBezTo>
                  <a:pt x="1981" y="1721"/>
                  <a:pt x="1981" y="1707"/>
                  <a:pt x="1977" y="1690"/>
                </a:cubicBezTo>
                <a:close/>
                <a:moveTo>
                  <a:pt x="1915" y="1747"/>
                </a:moveTo>
                <a:lnTo>
                  <a:pt x="1915" y="1747"/>
                </a:lnTo>
                <a:cubicBezTo>
                  <a:pt x="1919" y="1752"/>
                  <a:pt x="1919" y="1752"/>
                  <a:pt x="1919" y="1756"/>
                </a:cubicBezTo>
                <a:cubicBezTo>
                  <a:pt x="1919" y="1756"/>
                  <a:pt x="1919" y="1760"/>
                  <a:pt x="1919" y="1760"/>
                </a:cubicBezTo>
                <a:cubicBezTo>
                  <a:pt x="1919" y="1756"/>
                  <a:pt x="1915" y="1752"/>
                  <a:pt x="1915" y="1747"/>
                </a:cubicBezTo>
                <a:close/>
                <a:moveTo>
                  <a:pt x="1924" y="1760"/>
                </a:moveTo>
                <a:cubicBezTo>
                  <a:pt x="1924" y="1765"/>
                  <a:pt x="1924" y="1765"/>
                  <a:pt x="1928" y="1765"/>
                </a:cubicBezTo>
                <a:cubicBezTo>
                  <a:pt x="1924" y="1765"/>
                  <a:pt x="1924" y="1769"/>
                  <a:pt x="1919" y="1769"/>
                </a:cubicBezTo>
                <a:cubicBezTo>
                  <a:pt x="1919" y="1769"/>
                  <a:pt x="1919" y="1765"/>
                  <a:pt x="1919" y="1765"/>
                </a:cubicBezTo>
                <a:cubicBezTo>
                  <a:pt x="1919" y="1765"/>
                  <a:pt x="1924" y="1765"/>
                  <a:pt x="1924" y="1760"/>
                </a:cubicBezTo>
                <a:close/>
                <a:moveTo>
                  <a:pt x="2753" y="1522"/>
                </a:moveTo>
                <a:lnTo>
                  <a:pt x="2753" y="1522"/>
                </a:lnTo>
                <a:cubicBezTo>
                  <a:pt x="2855" y="1593"/>
                  <a:pt x="2916" y="1699"/>
                  <a:pt x="2952" y="1787"/>
                </a:cubicBezTo>
                <a:cubicBezTo>
                  <a:pt x="2908" y="1765"/>
                  <a:pt x="2864" y="1738"/>
                  <a:pt x="2819" y="1712"/>
                </a:cubicBezTo>
                <a:cubicBezTo>
                  <a:pt x="2815" y="1654"/>
                  <a:pt x="2806" y="1579"/>
                  <a:pt x="2753" y="1522"/>
                </a:cubicBezTo>
                <a:close/>
                <a:moveTo>
                  <a:pt x="1849" y="1787"/>
                </a:moveTo>
                <a:cubicBezTo>
                  <a:pt x="1853" y="1791"/>
                  <a:pt x="1858" y="1796"/>
                  <a:pt x="1862" y="1800"/>
                </a:cubicBezTo>
                <a:cubicBezTo>
                  <a:pt x="1858" y="1804"/>
                  <a:pt x="1853" y="1804"/>
                  <a:pt x="1853" y="1809"/>
                </a:cubicBezTo>
                <a:cubicBezTo>
                  <a:pt x="1853" y="1800"/>
                  <a:pt x="1849" y="1791"/>
                  <a:pt x="1849" y="1787"/>
                </a:cubicBezTo>
                <a:close/>
                <a:moveTo>
                  <a:pt x="1787" y="1822"/>
                </a:moveTo>
                <a:cubicBezTo>
                  <a:pt x="1787" y="1827"/>
                  <a:pt x="1792" y="1835"/>
                  <a:pt x="1796" y="1844"/>
                </a:cubicBezTo>
                <a:lnTo>
                  <a:pt x="1787" y="1849"/>
                </a:lnTo>
                <a:cubicBezTo>
                  <a:pt x="1787" y="1835"/>
                  <a:pt x="1787" y="1827"/>
                  <a:pt x="1787" y="1822"/>
                </a:cubicBezTo>
                <a:close/>
                <a:moveTo>
                  <a:pt x="2894" y="1571"/>
                </a:moveTo>
                <a:lnTo>
                  <a:pt x="2894" y="1571"/>
                </a:lnTo>
                <a:cubicBezTo>
                  <a:pt x="2969" y="1632"/>
                  <a:pt x="3044" y="1760"/>
                  <a:pt x="3075" y="1866"/>
                </a:cubicBezTo>
                <a:cubicBezTo>
                  <a:pt x="3044" y="1844"/>
                  <a:pt x="3009" y="1822"/>
                  <a:pt x="2974" y="1800"/>
                </a:cubicBezTo>
                <a:cubicBezTo>
                  <a:pt x="2965" y="1725"/>
                  <a:pt x="2943" y="1628"/>
                  <a:pt x="2894" y="1571"/>
                </a:cubicBezTo>
                <a:close/>
                <a:moveTo>
                  <a:pt x="1664" y="1866"/>
                </a:moveTo>
                <a:cubicBezTo>
                  <a:pt x="1664" y="1875"/>
                  <a:pt x="1668" y="1888"/>
                  <a:pt x="1672" y="1897"/>
                </a:cubicBezTo>
                <a:cubicBezTo>
                  <a:pt x="1659" y="1902"/>
                  <a:pt x="1646" y="1906"/>
                  <a:pt x="1633" y="1910"/>
                </a:cubicBezTo>
                <a:cubicBezTo>
                  <a:pt x="1646" y="1897"/>
                  <a:pt x="1655" y="1884"/>
                  <a:pt x="1664" y="1866"/>
                </a:cubicBezTo>
                <a:close/>
                <a:moveTo>
                  <a:pt x="1571" y="1879"/>
                </a:moveTo>
                <a:cubicBezTo>
                  <a:pt x="1571" y="1897"/>
                  <a:pt x="1571" y="1915"/>
                  <a:pt x="1571" y="1932"/>
                </a:cubicBezTo>
                <a:cubicBezTo>
                  <a:pt x="1567" y="1937"/>
                  <a:pt x="1562" y="1937"/>
                  <a:pt x="1558" y="1937"/>
                </a:cubicBezTo>
                <a:cubicBezTo>
                  <a:pt x="1562" y="1919"/>
                  <a:pt x="1567" y="1897"/>
                  <a:pt x="1571" y="1879"/>
                </a:cubicBezTo>
                <a:close/>
                <a:moveTo>
                  <a:pt x="1681" y="1915"/>
                </a:moveTo>
                <a:lnTo>
                  <a:pt x="1681" y="1915"/>
                </a:lnTo>
                <a:cubicBezTo>
                  <a:pt x="1663" y="1925"/>
                  <a:pt x="1646" y="1934"/>
                  <a:pt x="1631" y="1943"/>
                </a:cubicBezTo>
                <a:lnTo>
                  <a:pt x="1631" y="1943"/>
                </a:lnTo>
                <a:cubicBezTo>
                  <a:pt x="1646" y="1933"/>
                  <a:pt x="1662" y="1923"/>
                  <a:pt x="1681" y="1915"/>
                </a:cubicBezTo>
                <a:close/>
                <a:moveTo>
                  <a:pt x="2969" y="1522"/>
                </a:moveTo>
                <a:lnTo>
                  <a:pt x="2969" y="1522"/>
                </a:lnTo>
                <a:cubicBezTo>
                  <a:pt x="3097" y="1685"/>
                  <a:pt x="3168" y="1844"/>
                  <a:pt x="3203" y="1946"/>
                </a:cubicBezTo>
                <a:cubicBezTo>
                  <a:pt x="3168" y="1924"/>
                  <a:pt x="3128" y="1897"/>
                  <a:pt x="3089" y="1871"/>
                </a:cubicBezTo>
                <a:cubicBezTo>
                  <a:pt x="3066" y="1734"/>
                  <a:pt x="3014" y="1628"/>
                  <a:pt x="2969" y="1522"/>
                </a:cubicBezTo>
                <a:close/>
                <a:moveTo>
                  <a:pt x="1505" y="1800"/>
                </a:moveTo>
                <a:cubicBezTo>
                  <a:pt x="1505" y="1831"/>
                  <a:pt x="1514" y="1893"/>
                  <a:pt x="1527" y="1950"/>
                </a:cubicBezTo>
                <a:cubicBezTo>
                  <a:pt x="1514" y="1959"/>
                  <a:pt x="1496" y="1963"/>
                  <a:pt x="1483" y="1968"/>
                </a:cubicBezTo>
                <a:cubicBezTo>
                  <a:pt x="1492" y="1915"/>
                  <a:pt x="1496" y="1857"/>
                  <a:pt x="1505" y="1800"/>
                </a:cubicBezTo>
                <a:close/>
                <a:moveTo>
                  <a:pt x="1403" y="1884"/>
                </a:moveTo>
                <a:cubicBezTo>
                  <a:pt x="1403" y="1910"/>
                  <a:pt x="1403" y="1954"/>
                  <a:pt x="1408" y="2003"/>
                </a:cubicBezTo>
                <a:cubicBezTo>
                  <a:pt x="1399" y="2007"/>
                  <a:pt x="1386" y="2012"/>
                  <a:pt x="1377" y="2016"/>
                </a:cubicBezTo>
                <a:cubicBezTo>
                  <a:pt x="1381" y="1972"/>
                  <a:pt x="1390" y="1928"/>
                  <a:pt x="1403" y="1884"/>
                </a:cubicBezTo>
                <a:close/>
                <a:moveTo>
                  <a:pt x="1337" y="1919"/>
                </a:moveTo>
                <a:cubicBezTo>
                  <a:pt x="1337" y="1954"/>
                  <a:pt x="1337" y="1994"/>
                  <a:pt x="1337" y="2034"/>
                </a:cubicBezTo>
                <a:cubicBezTo>
                  <a:pt x="1328" y="2038"/>
                  <a:pt x="1319" y="2043"/>
                  <a:pt x="1306" y="2047"/>
                </a:cubicBezTo>
                <a:cubicBezTo>
                  <a:pt x="1315" y="2007"/>
                  <a:pt x="1324" y="1963"/>
                  <a:pt x="1337" y="1919"/>
                </a:cubicBezTo>
                <a:close/>
                <a:moveTo>
                  <a:pt x="1536" y="2003"/>
                </a:moveTo>
                <a:lnTo>
                  <a:pt x="1536" y="2007"/>
                </a:lnTo>
                <a:cubicBezTo>
                  <a:pt x="1514" y="2021"/>
                  <a:pt x="1492" y="2034"/>
                  <a:pt x="1470" y="2051"/>
                </a:cubicBezTo>
                <a:lnTo>
                  <a:pt x="1470" y="2051"/>
                </a:lnTo>
                <a:cubicBezTo>
                  <a:pt x="1492" y="2034"/>
                  <a:pt x="1514" y="2021"/>
                  <a:pt x="1536" y="2003"/>
                </a:cubicBezTo>
                <a:close/>
                <a:moveTo>
                  <a:pt x="1452" y="2060"/>
                </a:moveTo>
                <a:cubicBezTo>
                  <a:pt x="1447" y="2065"/>
                  <a:pt x="1443" y="2069"/>
                  <a:pt x="1434" y="2074"/>
                </a:cubicBezTo>
                <a:lnTo>
                  <a:pt x="1452" y="2060"/>
                </a:lnTo>
                <a:close/>
                <a:moveTo>
                  <a:pt x="1231" y="2052"/>
                </a:moveTo>
                <a:cubicBezTo>
                  <a:pt x="1236" y="2060"/>
                  <a:pt x="1236" y="2074"/>
                  <a:pt x="1240" y="2082"/>
                </a:cubicBezTo>
                <a:cubicBezTo>
                  <a:pt x="1236" y="2082"/>
                  <a:pt x="1236" y="2087"/>
                  <a:pt x="1231" y="2087"/>
                </a:cubicBezTo>
                <a:cubicBezTo>
                  <a:pt x="1231" y="2074"/>
                  <a:pt x="1231" y="2060"/>
                  <a:pt x="1231" y="2052"/>
                </a:cubicBezTo>
                <a:close/>
                <a:moveTo>
                  <a:pt x="1328" y="2078"/>
                </a:moveTo>
                <a:lnTo>
                  <a:pt x="1328" y="2078"/>
                </a:lnTo>
                <a:cubicBezTo>
                  <a:pt x="1319" y="2083"/>
                  <a:pt x="1311" y="2087"/>
                  <a:pt x="1302" y="2091"/>
                </a:cubicBezTo>
                <a:cubicBezTo>
                  <a:pt x="1302" y="2091"/>
                  <a:pt x="1302" y="2087"/>
                  <a:pt x="1302" y="2087"/>
                </a:cubicBezTo>
                <a:cubicBezTo>
                  <a:pt x="1311" y="2087"/>
                  <a:pt x="1319" y="2083"/>
                  <a:pt x="1328" y="2078"/>
                </a:cubicBezTo>
                <a:close/>
                <a:moveTo>
                  <a:pt x="1244" y="2109"/>
                </a:moveTo>
                <a:lnTo>
                  <a:pt x="1244" y="2118"/>
                </a:lnTo>
                <a:cubicBezTo>
                  <a:pt x="1240" y="2118"/>
                  <a:pt x="1240" y="2122"/>
                  <a:pt x="1236" y="2122"/>
                </a:cubicBezTo>
                <a:cubicBezTo>
                  <a:pt x="1236" y="2118"/>
                  <a:pt x="1236" y="2118"/>
                  <a:pt x="1236" y="2113"/>
                </a:cubicBezTo>
                <a:cubicBezTo>
                  <a:pt x="1236" y="2113"/>
                  <a:pt x="1240" y="2109"/>
                  <a:pt x="1244" y="2109"/>
                </a:cubicBezTo>
                <a:close/>
                <a:moveTo>
                  <a:pt x="1416" y="2087"/>
                </a:moveTo>
                <a:cubicBezTo>
                  <a:pt x="1399" y="2100"/>
                  <a:pt x="1381" y="2113"/>
                  <a:pt x="1364" y="2122"/>
                </a:cubicBezTo>
                <a:cubicBezTo>
                  <a:pt x="1381" y="2109"/>
                  <a:pt x="1399" y="2100"/>
                  <a:pt x="1416" y="2087"/>
                </a:cubicBezTo>
                <a:close/>
                <a:moveTo>
                  <a:pt x="1161" y="2007"/>
                </a:moveTo>
                <a:cubicBezTo>
                  <a:pt x="1165" y="2025"/>
                  <a:pt x="1174" y="2069"/>
                  <a:pt x="1183" y="2113"/>
                </a:cubicBezTo>
                <a:cubicBezTo>
                  <a:pt x="1174" y="2122"/>
                  <a:pt x="1165" y="2127"/>
                  <a:pt x="1156" y="2135"/>
                </a:cubicBezTo>
                <a:cubicBezTo>
                  <a:pt x="1152" y="2091"/>
                  <a:pt x="1156" y="2047"/>
                  <a:pt x="1161" y="2007"/>
                </a:cubicBezTo>
                <a:close/>
                <a:moveTo>
                  <a:pt x="1134" y="2149"/>
                </a:moveTo>
                <a:cubicBezTo>
                  <a:pt x="1130" y="2153"/>
                  <a:pt x="1125" y="2153"/>
                  <a:pt x="1125" y="2157"/>
                </a:cubicBezTo>
                <a:lnTo>
                  <a:pt x="1134" y="2149"/>
                </a:lnTo>
                <a:close/>
                <a:moveTo>
                  <a:pt x="1187" y="2131"/>
                </a:moveTo>
                <a:cubicBezTo>
                  <a:pt x="1192" y="2135"/>
                  <a:pt x="1192" y="2140"/>
                  <a:pt x="1192" y="2144"/>
                </a:cubicBezTo>
                <a:cubicBezTo>
                  <a:pt x="1178" y="2149"/>
                  <a:pt x="1169" y="2157"/>
                  <a:pt x="1156" y="2166"/>
                </a:cubicBezTo>
                <a:cubicBezTo>
                  <a:pt x="1156" y="2157"/>
                  <a:pt x="1156" y="2149"/>
                  <a:pt x="1156" y="2144"/>
                </a:cubicBezTo>
                <a:cubicBezTo>
                  <a:pt x="1165" y="2140"/>
                  <a:pt x="1178" y="2135"/>
                  <a:pt x="1187" y="2131"/>
                </a:cubicBezTo>
                <a:close/>
                <a:moveTo>
                  <a:pt x="1059" y="1818"/>
                </a:moveTo>
                <a:lnTo>
                  <a:pt x="1059" y="1818"/>
                </a:lnTo>
                <a:cubicBezTo>
                  <a:pt x="1050" y="1928"/>
                  <a:pt x="1086" y="2069"/>
                  <a:pt x="1094" y="2144"/>
                </a:cubicBezTo>
                <a:cubicBezTo>
                  <a:pt x="1090" y="2069"/>
                  <a:pt x="1090" y="1994"/>
                  <a:pt x="1103" y="1910"/>
                </a:cubicBezTo>
                <a:cubicBezTo>
                  <a:pt x="1108" y="1981"/>
                  <a:pt x="1121" y="2078"/>
                  <a:pt x="1134" y="2149"/>
                </a:cubicBezTo>
                <a:cubicBezTo>
                  <a:pt x="1139" y="2157"/>
                  <a:pt x="1139" y="2166"/>
                  <a:pt x="1139" y="2171"/>
                </a:cubicBezTo>
                <a:cubicBezTo>
                  <a:pt x="1103" y="2193"/>
                  <a:pt x="1064" y="2219"/>
                  <a:pt x="1028" y="2246"/>
                </a:cubicBezTo>
                <a:cubicBezTo>
                  <a:pt x="1019" y="2096"/>
                  <a:pt x="1037" y="1875"/>
                  <a:pt x="1059" y="1818"/>
                </a:cubicBezTo>
                <a:close/>
                <a:moveTo>
                  <a:pt x="1068" y="2268"/>
                </a:moveTo>
                <a:cubicBezTo>
                  <a:pt x="1059" y="2272"/>
                  <a:pt x="1046" y="2281"/>
                  <a:pt x="1033" y="2290"/>
                </a:cubicBezTo>
                <a:cubicBezTo>
                  <a:pt x="1033" y="2285"/>
                  <a:pt x="1033" y="2285"/>
                  <a:pt x="1033" y="2281"/>
                </a:cubicBezTo>
                <a:cubicBezTo>
                  <a:pt x="1046" y="2277"/>
                  <a:pt x="1055" y="2272"/>
                  <a:pt x="1068" y="2268"/>
                </a:cubicBezTo>
                <a:close/>
                <a:moveTo>
                  <a:pt x="2736" y="2365"/>
                </a:moveTo>
                <a:cubicBezTo>
                  <a:pt x="2736" y="2365"/>
                  <a:pt x="2740" y="2369"/>
                  <a:pt x="2740" y="2374"/>
                </a:cubicBezTo>
                <a:cubicBezTo>
                  <a:pt x="2736" y="2369"/>
                  <a:pt x="2736" y="2365"/>
                  <a:pt x="2736" y="2365"/>
                </a:cubicBezTo>
                <a:close/>
                <a:moveTo>
                  <a:pt x="2224" y="2387"/>
                </a:moveTo>
                <a:cubicBezTo>
                  <a:pt x="2224" y="2396"/>
                  <a:pt x="2224" y="2404"/>
                  <a:pt x="2224" y="2409"/>
                </a:cubicBezTo>
                <a:lnTo>
                  <a:pt x="2219" y="2418"/>
                </a:lnTo>
                <a:cubicBezTo>
                  <a:pt x="2215" y="2413"/>
                  <a:pt x="2215" y="2404"/>
                  <a:pt x="2211" y="2400"/>
                </a:cubicBezTo>
                <a:cubicBezTo>
                  <a:pt x="2215" y="2396"/>
                  <a:pt x="2219" y="2391"/>
                  <a:pt x="2224" y="2387"/>
                </a:cubicBezTo>
                <a:close/>
                <a:moveTo>
                  <a:pt x="1637" y="2369"/>
                </a:moveTo>
                <a:cubicBezTo>
                  <a:pt x="1637" y="2369"/>
                  <a:pt x="1637" y="2374"/>
                  <a:pt x="1637" y="2374"/>
                </a:cubicBezTo>
                <a:cubicBezTo>
                  <a:pt x="1628" y="2387"/>
                  <a:pt x="1615" y="2404"/>
                  <a:pt x="1602" y="2422"/>
                </a:cubicBezTo>
                <a:lnTo>
                  <a:pt x="1606" y="2400"/>
                </a:lnTo>
                <a:cubicBezTo>
                  <a:pt x="1619" y="2391"/>
                  <a:pt x="1628" y="2378"/>
                  <a:pt x="1637" y="2369"/>
                </a:cubicBezTo>
                <a:close/>
                <a:moveTo>
                  <a:pt x="3000" y="2409"/>
                </a:moveTo>
                <a:cubicBezTo>
                  <a:pt x="2991" y="2422"/>
                  <a:pt x="2983" y="2431"/>
                  <a:pt x="2974" y="2444"/>
                </a:cubicBezTo>
                <a:cubicBezTo>
                  <a:pt x="2974" y="2440"/>
                  <a:pt x="2969" y="2440"/>
                  <a:pt x="2969" y="2435"/>
                </a:cubicBezTo>
                <a:cubicBezTo>
                  <a:pt x="2978" y="2427"/>
                  <a:pt x="2987" y="2418"/>
                  <a:pt x="3000" y="2409"/>
                </a:cubicBezTo>
                <a:close/>
                <a:moveTo>
                  <a:pt x="3097" y="2378"/>
                </a:moveTo>
                <a:cubicBezTo>
                  <a:pt x="3089" y="2400"/>
                  <a:pt x="3053" y="2449"/>
                  <a:pt x="3014" y="2502"/>
                </a:cubicBezTo>
                <a:cubicBezTo>
                  <a:pt x="3009" y="2493"/>
                  <a:pt x="3005" y="2484"/>
                  <a:pt x="2996" y="2475"/>
                </a:cubicBezTo>
                <a:cubicBezTo>
                  <a:pt x="3031" y="2444"/>
                  <a:pt x="3071" y="2409"/>
                  <a:pt x="3097" y="2378"/>
                </a:cubicBezTo>
                <a:close/>
                <a:moveTo>
                  <a:pt x="1540" y="2484"/>
                </a:moveTo>
                <a:cubicBezTo>
                  <a:pt x="1540" y="2496"/>
                  <a:pt x="1540" y="2507"/>
                  <a:pt x="1540" y="2519"/>
                </a:cubicBezTo>
                <a:cubicBezTo>
                  <a:pt x="1540" y="2519"/>
                  <a:pt x="1536" y="2524"/>
                  <a:pt x="1536" y="2528"/>
                </a:cubicBezTo>
                <a:cubicBezTo>
                  <a:pt x="1536" y="2515"/>
                  <a:pt x="1536" y="2497"/>
                  <a:pt x="1540" y="2484"/>
                </a:cubicBezTo>
                <a:close/>
                <a:moveTo>
                  <a:pt x="2974" y="2488"/>
                </a:moveTo>
                <a:cubicBezTo>
                  <a:pt x="2983" y="2502"/>
                  <a:pt x="2991" y="2510"/>
                  <a:pt x="3000" y="2519"/>
                </a:cubicBezTo>
                <a:cubicBezTo>
                  <a:pt x="2996" y="2524"/>
                  <a:pt x="2991" y="2532"/>
                  <a:pt x="2987" y="2537"/>
                </a:cubicBezTo>
                <a:cubicBezTo>
                  <a:pt x="2983" y="2524"/>
                  <a:pt x="2974" y="2506"/>
                  <a:pt x="2969" y="2493"/>
                </a:cubicBezTo>
                <a:cubicBezTo>
                  <a:pt x="2969" y="2493"/>
                  <a:pt x="2969" y="2493"/>
                  <a:pt x="2974" y="2488"/>
                </a:cubicBezTo>
                <a:close/>
                <a:moveTo>
                  <a:pt x="2189" y="2510"/>
                </a:moveTo>
                <a:cubicBezTo>
                  <a:pt x="2193" y="2515"/>
                  <a:pt x="2197" y="2524"/>
                  <a:pt x="2206" y="2528"/>
                </a:cubicBezTo>
                <a:cubicBezTo>
                  <a:pt x="2202" y="2537"/>
                  <a:pt x="2197" y="2546"/>
                  <a:pt x="2189" y="2550"/>
                </a:cubicBezTo>
                <a:cubicBezTo>
                  <a:pt x="2189" y="2550"/>
                  <a:pt x="2189" y="2550"/>
                  <a:pt x="2189" y="2546"/>
                </a:cubicBezTo>
                <a:lnTo>
                  <a:pt x="2189" y="2510"/>
                </a:lnTo>
                <a:close/>
                <a:moveTo>
                  <a:pt x="2158" y="2563"/>
                </a:moveTo>
                <a:cubicBezTo>
                  <a:pt x="2158" y="2563"/>
                  <a:pt x="2158" y="2568"/>
                  <a:pt x="2158" y="2568"/>
                </a:cubicBezTo>
                <a:cubicBezTo>
                  <a:pt x="2162" y="2577"/>
                  <a:pt x="2162" y="2585"/>
                  <a:pt x="2162" y="2594"/>
                </a:cubicBezTo>
                <a:cubicBezTo>
                  <a:pt x="2162" y="2599"/>
                  <a:pt x="2162" y="2603"/>
                  <a:pt x="2158" y="2607"/>
                </a:cubicBezTo>
                <a:cubicBezTo>
                  <a:pt x="2158" y="2594"/>
                  <a:pt x="2158" y="2581"/>
                  <a:pt x="2153" y="2563"/>
                </a:cubicBezTo>
                <a:close/>
                <a:moveTo>
                  <a:pt x="3128" y="2444"/>
                </a:moveTo>
                <a:lnTo>
                  <a:pt x="3128" y="2444"/>
                </a:lnTo>
                <a:cubicBezTo>
                  <a:pt x="3102" y="2515"/>
                  <a:pt x="3062" y="2581"/>
                  <a:pt x="3027" y="2629"/>
                </a:cubicBezTo>
                <a:cubicBezTo>
                  <a:pt x="3018" y="2612"/>
                  <a:pt x="3014" y="2590"/>
                  <a:pt x="3005" y="2572"/>
                </a:cubicBezTo>
                <a:cubicBezTo>
                  <a:pt x="3014" y="2563"/>
                  <a:pt x="3018" y="2554"/>
                  <a:pt x="3027" y="2546"/>
                </a:cubicBezTo>
                <a:cubicBezTo>
                  <a:pt x="3031" y="2550"/>
                  <a:pt x="3036" y="2550"/>
                  <a:pt x="3040" y="2554"/>
                </a:cubicBezTo>
                <a:cubicBezTo>
                  <a:pt x="3040" y="2550"/>
                  <a:pt x="3036" y="2546"/>
                  <a:pt x="3036" y="2541"/>
                </a:cubicBezTo>
                <a:cubicBezTo>
                  <a:pt x="3062" y="2510"/>
                  <a:pt x="3093" y="2479"/>
                  <a:pt x="3128" y="2444"/>
                </a:cubicBezTo>
                <a:close/>
                <a:moveTo>
                  <a:pt x="1527" y="2630"/>
                </a:moveTo>
                <a:cubicBezTo>
                  <a:pt x="1522" y="2634"/>
                  <a:pt x="1522" y="2638"/>
                  <a:pt x="1518" y="2647"/>
                </a:cubicBezTo>
                <a:cubicBezTo>
                  <a:pt x="1518" y="2643"/>
                  <a:pt x="1518" y="2643"/>
                  <a:pt x="1518" y="2638"/>
                </a:cubicBezTo>
                <a:cubicBezTo>
                  <a:pt x="1522" y="2638"/>
                  <a:pt x="1522" y="2634"/>
                  <a:pt x="1527" y="2630"/>
                </a:cubicBezTo>
                <a:close/>
                <a:moveTo>
                  <a:pt x="2193" y="2634"/>
                </a:moveTo>
                <a:cubicBezTo>
                  <a:pt x="2193" y="2634"/>
                  <a:pt x="2193" y="2638"/>
                  <a:pt x="2193" y="2643"/>
                </a:cubicBezTo>
                <a:cubicBezTo>
                  <a:pt x="2193" y="2643"/>
                  <a:pt x="2189" y="2647"/>
                  <a:pt x="2189" y="2647"/>
                </a:cubicBezTo>
                <a:lnTo>
                  <a:pt x="2189" y="2638"/>
                </a:lnTo>
                <a:cubicBezTo>
                  <a:pt x="2189" y="2634"/>
                  <a:pt x="2193" y="2634"/>
                  <a:pt x="2193" y="2634"/>
                </a:cubicBezTo>
                <a:close/>
                <a:moveTo>
                  <a:pt x="1769" y="2643"/>
                </a:moveTo>
                <a:cubicBezTo>
                  <a:pt x="1769" y="2647"/>
                  <a:pt x="1769" y="2647"/>
                  <a:pt x="1765" y="2652"/>
                </a:cubicBezTo>
                <a:cubicBezTo>
                  <a:pt x="1765" y="2647"/>
                  <a:pt x="1765" y="2647"/>
                  <a:pt x="1765" y="2643"/>
                </a:cubicBezTo>
                <a:close/>
                <a:moveTo>
                  <a:pt x="2061" y="2625"/>
                </a:moveTo>
                <a:lnTo>
                  <a:pt x="2074" y="2647"/>
                </a:lnTo>
                <a:cubicBezTo>
                  <a:pt x="2074" y="2652"/>
                  <a:pt x="2074" y="2660"/>
                  <a:pt x="2074" y="2669"/>
                </a:cubicBezTo>
                <a:cubicBezTo>
                  <a:pt x="2069" y="2656"/>
                  <a:pt x="2065" y="2647"/>
                  <a:pt x="2061" y="2638"/>
                </a:cubicBezTo>
                <a:cubicBezTo>
                  <a:pt x="2061" y="2634"/>
                  <a:pt x="2061" y="2629"/>
                  <a:pt x="2061" y="2625"/>
                </a:cubicBezTo>
                <a:close/>
                <a:moveTo>
                  <a:pt x="2114" y="2621"/>
                </a:moveTo>
                <a:cubicBezTo>
                  <a:pt x="2118" y="2634"/>
                  <a:pt x="2122" y="2652"/>
                  <a:pt x="2122" y="2665"/>
                </a:cubicBezTo>
                <a:cubicBezTo>
                  <a:pt x="2122" y="2669"/>
                  <a:pt x="2122" y="2669"/>
                  <a:pt x="2122" y="2669"/>
                </a:cubicBezTo>
                <a:cubicBezTo>
                  <a:pt x="2118" y="2656"/>
                  <a:pt x="2114" y="2647"/>
                  <a:pt x="2109" y="2638"/>
                </a:cubicBezTo>
                <a:cubicBezTo>
                  <a:pt x="2114" y="2629"/>
                  <a:pt x="2114" y="2625"/>
                  <a:pt x="2114" y="2621"/>
                </a:cubicBezTo>
                <a:close/>
                <a:moveTo>
                  <a:pt x="2967" y="2619"/>
                </a:moveTo>
                <a:cubicBezTo>
                  <a:pt x="2976" y="2628"/>
                  <a:pt x="2988" y="2645"/>
                  <a:pt x="3000" y="2665"/>
                </a:cubicBezTo>
                <a:cubicBezTo>
                  <a:pt x="3000" y="2669"/>
                  <a:pt x="2996" y="2669"/>
                  <a:pt x="2996" y="2674"/>
                </a:cubicBezTo>
                <a:cubicBezTo>
                  <a:pt x="2988" y="2649"/>
                  <a:pt x="2979" y="2632"/>
                  <a:pt x="2967" y="2619"/>
                </a:cubicBezTo>
                <a:close/>
                <a:moveTo>
                  <a:pt x="2003" y="2652"/>
                </a:moveTo>
                <a:cubicBezTo>
                  <a:pt x="2003" y="2652"/>
                  <a:pt x="2008" y="2656"/>
                  <a:pt x="2008" y="2660"/>
                </a:cubicBezTo>
                <a:cubicBezTo>
                  <a:pt x="2008" y="2669"/>
                  <a:pt x="2008" y="2678"/>
                  <a:pt x="2008" y="2687"/>
                </a:cubicBezTo>
                <a:cubicBezTo>
                  <a:pt x="2003" y="2678"/>
                  <a:pt x="2003" y="2669"/>
                  <a:pt x="1999" y="2665"/>
                </a:cubicBezTo>
                <a:cubicBezTo>
                  <a:pt x="1999" y="2660"/>
                  <a:pt x="2003" y="2656"/>
                  <a:pt x="2003" y="2652"/>
                </a:cubicBezTo>
                <a:close/>
                <a:moveTo>
                  <a:pt x="2171" y="2656"/>
                </a:moveTo>
                <a:cubicBezTo>
                  <a:pt x="2171" y="2660"/>
                  <a:pt x="2171" y="2669"/>
                  <a:pt x="2171" y="2674"/>
                </a:cubicBezTo>
                <a:cubicBezTo>
                  <a:pt x="2162" y="2687"/>
                  <a:pt x="2158" y="2696"/>
                  <a:pt x="2149" y="2704"/>
                </a:cubicBezTo>
                <a:cubicBezTo>
                  <a:pt x="2153" y="2696"/>
                  <a:pt x="2153" y="2682"/>
                  <a:pt x="2158" y="2669"/>
                </a:cubicBezTo>
                <a:cubicBezTo>
                  <a:pt x="2162" y="2665"/>
                  <a:pt x="2167" y="2660"/>
                  <a:pt x="2171" y="2656"/>
                </a:cubicBezTo>
                <a:close/>
                <a:moveTo>
                  <a:pt x="1787" y="2682"/>
                </a:moveTo>
                <a:cubicBezTo>
                  <a:pt x="1787" y="2687"/>
                  <a:pt x="1792" y="2691"/>
                  <a:pt x="1792" y="2696"/>
                </a:cubicBezTo>
                <a:cubicBezTo>
                  <a:pt x="1787" y="2704"/>
                  <a:pt x="1783" y="2709"/>
                  <a:pt x="1774" y="2718"/>
                </a:cubicBezTo>
                <a:cubicBezTo>
                  <a:pt x="1774" y="2709"/>
                  <a:pt x="1769" y="2704"/>
                  <a:pt x="1769" y="2696"/>
                </a:cubicBezTo>
                <a:cubicBezTo>
                  <a:pt x="1774" y="2691"/>
                  <a:pt x="1783" y="2687"/>
                  <a:pt x="1787" y="2682"/>
                </a:cubicBezTo>
                <a:close/>
                <a:moveTo>
                  <a:pt x="2100" y="2696"/>
                </a:moveTo>
                <a:cubicBezTo>
                  <a:pt x="2100" y="2700"/>
                  <a:pt x="2105" y="2704"/>
                  <a:pt x="2105" y="2704"/>
                </a:cubicBezTo>
                <a:cubicBezTo>
                  <a:pt x="2100" y="2713"/>
                  <a:pt x="2096" y="2722"/>
                  <a:pt x="2096" y="2727"/>
                </a:cubicBezTo>
                <a:lnTo>
                  <a:pt x="2092" y="2718"/>
                </a:lnTo>
                <a:lnTo>
                  <a:pt x="2100" y="2696"/>
                </a:lnTo>
                <a:close/>
                <a:moveTo>
                  <a:pt x="1655" y="2638"/>
                </a:moveTo>
                <a:cubicBezTo>
                  <a:pt x="1664" y="2674"/>
                  <a:pt x="1672" y="2713"/>
                  <a:pt x="1686" y="2757"/>
                </a:cubicBezTo>
                <a:cubicBezTo>
                  <a:pt x="1681" y="2762"/>
                  <a:pt x="1681" y="2766"/>
                  <a:pt x="1677" y="2771"/>
                </a:cubicBezTo>
                <a:cubicBezTo>
                  <a:pt x="1668" y="2727"/>
                  <a:pt x="1659" y="2682"/>
                  <a:pt x="1655" y="2638"/>
                </a:cubicBezTo>
                <a:close/>
                <a:moveTo>
                  <a:pt x="2171" y="2722"/>
                </a:moveTo>
                <a:lnTo>
                  <a:pt x="2171" y="2735"/>
                </a:lnTo>
                <a:cubicBezTo>
                  <a:pt x="2171" y="2744"/>
                  <a:pt x="2167" y="2753"/>
                  <a:pt x="2167" y="2762"/>
                </a:cubicBezTo>
                <a:cubicBezTo>
                  <a:pt x="2167" y="2766"/>
                  <a:pt x="2162" y="2766"/>
                  <a:pt x="2162" y="2771"/>
                </a:cubicBezTo>
                <a:cubicBezTo>
                  <a:pt x="2158" y="2762"/>
                  <a:pt x="2158" y="2753"/>
                  <a:pt x="2153" y="2744"/>
                </a:cubicBezTo>
                <a:cubicBezTo>
                  <a:pt x="2158" y="2735"/>
                  <a:pt x="2167" y="2731"/>
                  <a:pt x="2171" y="2722"/>
                </a:cubicBezTo>
                <a:close/>
                <a:moveTo>
                  <a:pt x="2114" y="2722"/>
                </a:moveTo>
                <a:cubicBezTo>
                  <a:pt x="2118" y="2727"/>
                  <a:pt x="2122" y="2735"/>
                  <a:pt x="2122" y="2740"/>
                </a:cubicBezTo>
                <a:cubicBezTo>
                  <a:pt x="2122" y="2749"/>
                  <a:pt x="2122" y="2753"/>
                  <a:pt x="2122" y="2757"/>
                </a:cubicBezTo>
                <a:cubicBezTo>
                  <a:pt x="2118" y="2766"/>
                  <a:pt x="2114" y="2775"/>
                  <a:pt x="2114" y="2779"/>
                </a:cubicBezTo>
                <a:cubicBezTo>
                  <a:pt x="2109" y="2766"/>
                  <a:pt x="2105" y="2753"/>
                  <a:pt x="2100" y="2740"/>
                </a:cubicBezTo>
                <a:cubicBezTo>
                  <a:pt x="2105" y="2735"/>
                  <a:pt x="2109" y="2727"/>
                  <a:pt x="2114" y="2722"/>
                </a:cubicBezTo>
                <a:close/>
                <a:moveTo>
                  <a:pt x="1690" y="2771"/>
                </a:moveTo>
                <a:cubicBezTo>
                  <a:pt x="1694" y="2788"/>
                  <a:pt x="1699" y="2802"/>
                  <a:pt x="1699" y="2815"/>
                </a:cubicBezTo>
                <a:cubicBezTo>
                  <a:pt x="1699" y="2819"/>
                  <a:pt x="1694" y="2824"/>
                  <a:pt x="1690" y="2828"/>
                </a:cubicBezTo>
                <a:cubicBezTo>
                  <a:pt x="1686" y="2815"/>
                  <a:pt x="1681" y="2797"/>
                  <a:pt x="1681" y="2784"/>
                </a:cubicBezTo>
                <a:lnTo>
                  <a:pt x="1690" y="2771"/>
                </a:lnTo>
                <a:close/>
                <a:moveTo>
                  <a:pt x="2136" y="2766"/>
                </a:moveTo>
                <a:cubicBezTo>
                  <a:pt x="2140" y="2775"/>
                  <a:pt x="2144" y="2779"/>
                  <a:pt x="2149" y="2788"/>
                </a:cubicBezTo>
                <a:cubicBezTo>
                  <a:pt x="2140" y="2806"/>
                  <a:pt x="2131" y="2819"/>
                  <a:pt x="2122" y="2837"/>
                </a:cubicBezTo>
                <a:cubicBezTo>
                  <a:pt x="2122" y="2824"/>
                  <a:pt x="2118" y="2810"/>
                  <a:pt x="2114" y="2802"/>
                </a:cubicBezTo>
                <a:cubicBezTo>
                  <a:pt x="2118" y="2797"/>
                  <a:pt x="2122" y="2793"/>
                  <a:pt x="2122" y="2788"/>
                </a:cubicBezTo>
                <a:cubicBezTo>
                  <a:pt x="2122" y="2788"/>
                  <a:pt x="2122" y="2793"/>
                  <a:pt x="2122" y="2793"/>
                </a:cubicBezTo>
                <a:cubicBezTo>
                  <a:pt x="2127" y="2788"/>
                  <a:pt x="2131" y="2779"/>
                  <a:pt x="2131" y="2775"/>
                </a:cubicBezTo>
                <a:cubicBezTo>
                  <a:pt x="2136" y="2771"/>
                  <a:pt x="2136" y="2771"/>
                  <a:pt x="2136" y="2766"/>
                </a:cubicBezTo>
                <a:close/>
                <a:moveTo>
                  <a:pt x="1977" y="2718"/>
                </a:moveTo>
                <a:cubicBezTo>
                  <a:pt x="1986" y="2740"/>
                  <a:pt x="1994" y="2757"/>
                  <a:pt x="1999" y="2779"/>
                </a:cubicBezTo>
                <a:cubicBezTo>
                  <a:pt x="1994" y="2802"/>
                  <a:pt x="1990" y="2828"/>
                  <a:pt x="1981" y="2850"/>
                </a:cubicBezTo>
                <a:cubicBezTo>
                  <a:pt x="1972" y="2824"/>
                  <a:pt x="1968" y="2797"/>
                  <a:pt x="1959" y="2766"/>
                </a:cubicBezTo>
                <a:cubicBezTo>
                  <a:pt x="1968" y="2753"/>
                  <a:pt x="1972" y="2735"/>
                  <a:pt x="1977" y="2718"/>
                </a:cubicBezTo>
                <a:close/>
                <a:moveTo>
                  <a:pt x="1703" y="2828"/>
                </a:moveTo>
                <a:cubicBezTo>
                  <a:pt x="1708" y="2837"/>
                  <a:pt x="1712" y="2846"/>
                  <a:pt x="1712" y="2854"/>
                </a:cubicBezTo>
                <a:cubicBezTo>
                  <a:pt x="1708" y="2863"/>
                  <a:pt x="1703" y="2868"/>
                  <a:pt x="1699" y="2872"/>
                </a:cubicBezTo>
                <a:cubicBezTo>
                  <a:pt x="1699" y="2863"/>
                  <a:pt x="1694" y="2850"/>
                  <a:pt x="1690" y="2841"/>
                </a:cubicBezTo>
                <a:cubicBezTo>
                  <a:pt x="1694" y="2837"/>
                  <a:pt x="1699" y="2832"/>
                  <a:pt x="1703" y="2828"/>
                </a:cubicBezTo>
                <a:close/>
                <a:moveTo>
                  <a:pt x="1721" y="2877"/>
                </a:moveTo>
                <a:cubicBezTo>
                  <a:pt x="1721" y="2881"/>
                  <a:pt x="1721" y="2890"/>
                  <a:pt x="1721" y="2894"/>
                </a:cubicBezTo>
                <a:cubicBezTo>
                  <a:pt x="1717" y="2899"/>
                  <a:pt x="1712" y="2903"/>
                  <a:pt x="1708" y="2907"/>
                </a:cubicBezTo>
                <a:cubicBezTo>
                  <a:pt x="1708" y="2903"/>
                  <a:pt x="1703" y="2899"/>
                  <a:pt x="1703" y="2890"/>
                </a:cubicBezTo>
                <a:cubicBezTo>
                  <a:pt x="1708" y="2885"/>
                  <a:pt x="1712" y="2881"/>
                  <a:pt x="1721" y="2877"/>
                </a:cubicBezTo>
                <a:close/>
                <a:moveTo>
                  <a:pt x="1655" y="2788"/>
                </a:moveTo>
                <a:lnTo>
                  <a:pt x="1655" y="2788"/>
                </a:lnTo>
                <a:cubicBezTo>
                  <a:pt x="1659" y="2819"/>
                  <a:pt x="1668" y="2863"/>
                  <a:pt x="1677" y="2907"/>
                </a:cubicBezTo>
                <a:cubicBezTo>
                  <a:pt x="1677" y="2912"/>
                  <a:pt x="1672" y="2916"/>
                  <a:pt x="1672" y="2921"/>
                </a:cubicBezTo>
                <a:cubicBezTo>
                  <a:pt x="1677" y="2916"/>
                  <a:pt x="1677" y="2916"/>
                  <a:pt x="1681" y="2912"/>
                </a:cubicBezTo>
                <a:cubicBezTo>
                  <a:pt x="1681" y="2921"/>
                  <a:pt x="1686" y="2925"/>
                  <a:pt x="1686" y="2934"/>
                </a:cubicBezTo>
                <a:cubicBezTo>
                  <a:pt x="1681" y="2938"/>
                  <a:pt x="1677" y="2943"/>
                  <a:pt x="1672" y="2947"/>
                </a:cubicBezTo>
                <a:cubicBezTo>
                  <a:pt x="1664" y="2868"/>
                  <a:pt x="1655" y="2802"/>
                  <a:pt x="1655" y="2788"/>
                </a:cubicBezTo>
                <a:close/>
                <a:moveTo>
                  <a:pt x="1858" y="2903"/>
                </a:moveTo>
                <a:cubicBezTo>
                  <a:pt x="1853" y="2925"/>
                  <a:pt x="1849" y="2947"/>
                  <a:pt x="1844" y="2969"/>
                </a:cubicBezTo>
                <a:cubicBezTo>
                  <a:pt x="1840" y="2960"/>
                  <a:pt x="1840" y="2951"/>
                  <a:pt x="1836" y="2943"/>
                </a:cubicBezTo>
                <a:cubicBezTo>
                  <a:pt x="1844" y="2929"/>
                  <a:pt x="1849" y="2916"/>
                  <a:pt x="1858" y="2903"/>
                </a:cubicBezTo>
                <a:close/>
                <a:moveTo>
                  <a:pt x="1615" y="2912"/>
                </a:moveTo>
                <a:lnTo>
                  <a:pt x="1615" y="2912"/>
                </a:lnTo>
                <a:cubicBezTo>
                  <a:pt x="1619" y="2943"/>
                  <a:pt x="1624" y="2969"/>
                  <a:pt x="1628" y="2991"/>
                </a:cubicBezTo>
                <a:cubicBezTo>
                  <a:pt x="1628" y="2996"/>
                  <a:pt x="1628" y="2996"/>
                  <a:pt x="1624" y="2996"/>
                </a:cubicBezTo>
                <a:cubicBezTo>
                  <a:pt x="1619" y="2960"/>
                  <a:pt x="1615" y="2929"/>
                  <a:pt x="1615" y="2912"/>
                </a:cubicBezTo>
                <a:close/>
                <a:moveTo>
                  <a:pt x="2444" y="2872"/>
                </a:moveTo>
                <a:cubicBezTo>
                  <a:pt x="2414" y="2907"/>
                  <a:pt x="2383" y="2956"/>
                  <a:pt x="2347" y="3004"/>
                </a:cubicBezTo>
                <a:cubicBezTo>
                  <a:pt x="2352" y="2996"/>
                  <a:pt x="2352" y="2982"/>
                  <a:pt x="2356" y="2969"/>
                </a:cubicBezTo>
                <a:cubicBezTo>
                  <a:pt x="2387" y="2934"/>
                  <a:pt x="2414" y="2903"/>
                  <a:pt x="2444" y="2872"/>
                </a:cubicBezTo>
                <a:close/>
                <a:moveTo>
                  <a:pt x="1575" y="2881"/>
                </a:moveTo>
                <a:lnTo>
                  <a:pt x="1575" y="2881"/>
                </a:lnTo>
                <a:cubicBezTo>
                  <a:pt x="1584" y="2921"/>
                  <a:pt x="1593" y="2969"/>
                  <a:pt x="1602" y="3022"/>
                </a:cubicBezTo>
                <a:lnTo>
                  <a:pt x="1589" y="3035"/>
                </a:lnTo>
                <a:cubicBezTo>
                  <a:pt x="1580" y="2978"/>
                  <a:pt x="1575" y="2921"/>
                  <a:pt x="1575" y="2881"/>
                </a:cubicBezTo>
                <a:close/>
                <a:moveTo>
                  <a:pt x="1606" y="3044"/>
                </a:moveTo>
                <a:cubicBezTo>
                  <a:pt x="1606" y="3049"/>
                  <a:pt x="1606" y="3049"/>
                  <a:pt x="1606" y="3053"/>
                </a:cubicBezTo>
                <a:cubicBezTo>
                  <a:pt x="1602" y="3057"/>
                  <a:pt x="1597" y="3062"/>
                  <a:pt x="1593" y="3066"/>
                </a:cubicBezTo>
                <a:lnTo>
                  <a:pt x="1593" y="3057"/>
                </a:lnTo>
                <a:cubicBezTo>
                  <a:pt x="1597" y="3053"/>
                  <a:pt x="1602" y="3049"/>
                  <a:pt x="1606" y="3044"/>
                </a:cubicBezTo>
                <a:close/>
                <a:moveTo>
                  <a:pt x="1818" y="2987"/>
                </a:moveTo>
                <a:cubicBezTo>
                  <a:pt x="1822" y="2996"/>
                  <a:pt x="1827" y="3004"/>
                  <a:pt x="1831" y="3013"/>
                </a:cubicBezTo>
                <a:cubicBezTo>
                  <a:pt x="1822" y="3031"/>
                  <a:pt x="1814" y="3049"/>
                  <a:pt x="1800" y="3071"/>
                </a:cubicBezTo>
                <a:cubicBezTo>
                  <a:pt x="1800" y="3057"/>
                  <a:pt x="1800" y="3040"/>
                  <a:pt x="1800" y="3026"/>
                </a:cubicBezTo>
                <a:cubicBezTo>
                  <a:pt x="1805" y="3013"/>
                  <a:pt x="1809" y="3000"/>
                  <a:pt x="1818" y="2987"/>
                </a:cubicBezTo>
                <a:close/>
                <a:moveTo>
                  <a:pt x="1452" y="3044"/>
                </a:moveTo>
                <a:cubicBezTo>
                  <a:pt x="1449" y="3054"/>
                  <a:pt x="1446" y="3064"/>
                  <a:pt x="1444" y="3074"/>
                </a:cubicBezTo>
                <a:lnTo>
                  <a:pt x="1444" y="3074"/>
                </a:lnTo>
                <a:cubicBezTo>
                  <a:pt x="1445" y="3064"/>
                  <a:pt x="1448" y="3054"/>
                  <a:pt x="1452" y="3044"/>
                </a:cubicBezTo>
                <a:close/>
                <a:moveTo>
                  <a:pt x="1642" y="3044"/>
                </a:moveTo>
                <a:cubicBezTo>
                  <a:pt x="1646" y="3053"/>
                  <a:pt x="1646" y="3062"/>
                  <a:pt x="1650" y="3071"/>
                </a:cubicBezTo>
                <a:cubicBezTo>
                  <a:pt x="1646" y="3075"/>
                  <a:pt x="1642" y="3075"/>
                  <a:pt x="1642" y="3079"/>
                </a:cubicBezTo>
                <a:cubicBezTo>
                  <a:pt x="1637" y="3071"/>
                  <a:pt x="1637" y="3062"/>
                  <a:pt x="1633" y="3049"/>
                </a:cubicBezTo>
                <a:cubicBezTo>
                  <a:pt x="1637" y="3049"/>
                  <a:pt x="1642" y="3044"/>
                  <a:pt x="1642" y="3044"/>
                </a:cubicBezTo>
                <a:close/>
                <a:moveTo>
                  <a:pt x="1549" y="2929"/>
                </a:moveTo>
                <a:cubicBezTo>
                  <a:pt x="1558" y="2978"/>
                  <a:pt x="1562" y="3022"/>
                  <a:pt x="1567" y="3062"/>
                </a:cubicBezTo>
                <a:cubicBezTo>
                  <a:pt x="1558" y="3071"/>
                  <a:pt x="1553" y="3079"/>
                  <a:pt x="1549" y="3088"/>
                </a:cubicBezTo>
                <a:cubicBezTo>
                  <a:pt x="1544" y="3035"/>
                  <a:pt x="1544" y="2982"/>
                  <a:pt x="1549" y="2929"/>
                </a:cubicBezTo>
                <a:close/>
                <a:moveTo>
                  <a:pt x="1611" y="3071"/>
                </a:moveTo>
                <a:cubicBezTo>
                  <a:pt x="1615" y="3084"/>
                  <a:pt x="1615" y="3093"/>
                  <a:pt x="1619" y="3106"/>
                </a:cubicBezTo>
                <a:cubicBezTo>
                  <a:pt x="1615" y="3115"/>
                  <a:pt x="1606" y="3119"/>
                  <a:pt x="1602" y="3128"/>
                </a:cubicBezTo>
                <a:cubicBezTo>
                  <a:pt x="1602" y="3110"/>
                  <a:pt x="1597" y="3097"/>
                  <a:pt x="1597" y="3084"/>
                </a:cubicBezTo>
                <a:cubicBezTo>
                  <a:pt x="1602" y="3079"/>
                  <a:pt x="1606" y="3075"/>
                  <a:pt x="1611" y="3071"/>
                </a:cubicBezTo>
                <a:close/>
                <a:moveTo>
                  <a:pt x="1571" y="3075"/>
                </a:moveTo>
                <a:cubicBezTo>
                  <a:pt x="1571" y="3079"/>
                  <a:pt x="1571" y="3088"/>
                  <a:pt x="1571" y="3093"/>
                </a:cubicBezTo>
                <a:cubicBezTo>
                  <a:pt x="1562" y="3106"/>
                  <a:pt x="1553" y="3119"/>
                  <a:pt x="1549" y="3132"/>
                </a:cubicBezTo>
                <a:cubicBezTo>
                  <a:pt x="1549" y="3119"/>
                  <a:pt x="1549" y="3106"/>
                  <a:pt x="1549" y="3097"/>
                </a:cubicBezTo>
                <a:cubicBezTo>
                  <a:pt x="1553" y="3088"/>
                  <a:pt x="1562" y="3084"/>
                  <a:pt x="1571" y="3075"/>
                </a:cubicBezTo>
                <a:close/>
                <a:moveTo>
                  <a:pt x="1664" y="3110"/>
                </a:moveTo>
                <a:cubicBezTo>
                  <a:pt x="1664" y="3115"/>
                  <a:pt x="1664" y="3119"/>
                  <a:pt x="1668" y="3119"/>
                </a:cubicBezTo>
                <a:cubicBezTo>
                  <a:pt x="1664" y="3124"/>
                  <a:pt x="1655" y="3128"/>
                  <a:pt x="1650" y="3132"/>
                </a:cubicBezTo>
                <a:cubicBezTo>
                  <a:pt x="1650" y="3128"/>
                  <a:pt x="1650" y="3128"/>
                  <a:pt x="1650" y="3124"/>
                </a:cubicBezTo>
                <a:cubicBezTo>
                  <a:pt x="1655" y="3119"/>
                  <a:pt x="1659" y="3115"/>
                  <a:pt x="1664" y="3110"/>
                </a:cubicBezTo>
                <a:close/>
                <a:moveTo>
                  <a:pt x="2352" y="3094"/>
                </a:moveTo>
                <a:lnTo>
                  <a:pt x="2352" y="3094"/>
                </a:lnTo>
                <a:cubicBezTo>
                  <a:pt x="2342" y="3108"/>
                  <a:pt x="2334" y="3119"/>
                  <a:pt x="2324" y="3133"/>
                </a:cubicBezTo>
                <a:lnTo>
                  <a:pt x="2324" y="3133"/>
                </a:lnTo>
                <a:cubicBezTo>
                  <a:pt x="2325" y="3130"/>
                  <a:pt x="2325" y="3127"/>
                  <a:pt x="2325" y="3124"/>
                </a:cubicBezTo>
                <a:cubicBezTo>
                  <a:pt x="2333" y="3112"/>
                  <a:pt x="2344" y="3104"/>
                  <a:pt x="2352" y="3094"/>
                </a:cubicBezTo>
                <a:close/>
                <a:moveTo>
                  <a:pt x="1628" y="3137"/>
                </a:moveTo>
                <a:cubicBezTo>
                  <a:pt x="1628" y="3141"/>
                  <a:pt x="1628" y="3146"/>
                  <a:pt x="1633" y="3154"/>
                </a:cubicBezTo>
                <a:cubicBezTo>
                  <a:pt x="1624" y="3159"/>
                  <a:pt x="1619" y="3163"/>
                  <a:pt x="1611" y="3172"/>
                </a:cubicBezTo>
                <a:cubicBezTo>
                  <a:pt x="1611" y="3168"/>
                  <a:pt x="1611" y="3159"/>
                  <a:pt x="1606" y="3154"/>
                </a:cubicBezTo>
                <a:cubicBezTo>
                  <a:pt x="1615" y="3150"/>
                  <a:pt x="1619" y="3141"/>
                  <a:pt x="1628" y="3137"/>
                </a:cubicBezTo>
                <a:close/>
                <a:moveTo>
                  <a:pt x="1575" y="3106"/>
                </a:moveTo>
                <a:cubicBezTo>
                  <a:pt x="1575" y="3119"/>
                  <a:pt x="1580" y="3137"/>
                  <a:pt x="1584" y="3150"/>
                </a:cubicBezTo>
                <a:cubicBezTo>
                  <a:pt x="1571" y="3168"/>
                  <a:pt x="1562" y="3181"/>
                  <a:pt x="1553" y="3194"/>
                </a:cubicBezTo>
                <a:cubicBezTo>
                  <a:pt x="1549" y="3176"/>
                  <a:pt x="1549" y="3154"/>
                  <a:pt x="1549" y="3137"/>
                </a:cubicBezTo>
                <a:cubicBezTo>
                  <a:pt x="1558" y="3124"/>
                  <a:pt x="1567" y="3115"/>
                  <a:pt x="1575" y="3106"/>
                </a:cubicBezTo>
                <a:close/>
                <a:moveTo>
                  <a:pt x="1624" y="3186"/>
                </a:moveTo>
                <a:cubicBezTo>
                  <a:pt x="1624" y="3190"/>
                  <a:pt x="1619" y="3194"/>
                  <a:pt x="1615" y="3199"/>
                </a:cubicBezTo>
                <a:cubicBezTo>
                  <a:pt x="1615" y="3199"/>
                  <a:pt x="1615" y="3199"/>
                  <a:pt x="1615" y="3194"/>
                </a:cubicBezTo>
                <a:cubicBezTo>
                  <a:pt x="1619" y="3194"/>
                  <a:pt x="1624" y="3190"/>
                  <a:pt x="1624" y="3186"/>
                </a:cubicBezTo>
                <a:close/>
                <a:moveTo>
                  <a:pt x="1589" y="3172"/>
                </a:moveTo>
                <a:lnTo>
                  <a:pt x="1593" y="3190"/>
                </a:lnTo>
                <a:cubicBezTo>
                  <a:pt x="1580" y="3203"/>
                  <a:pt x="1567" y="3216"/>
                  <a:pt x="1553" y="3229"/>
                </a:cubicBezTo>
                <a:cubicBezTo>
                  <a:pt x="1553" y="3225"/>
                  <a:pt x="1553" y="3216"/>
                  <a:pt x="1553" y="3207"/>
                </a:cubicBezTo>
                <a:cubicBezTo>
                  <a:pt x="1567" y="3194"/>
                  <a:pt x="1575" y="3181"/>
                  <a:pt x="1589" y="3172"/>
                </a:cubicBezTo>
                <a:close/>
                <a:moveTo>
                  <a:pt x="1597" y="3207"/>
                </a:moveTo>
                <a:cubicBezTo>
                  <a:pt x="1597" y="3212"/>
                  <a:pt x="1602" y="3216"/>
                  <a:pt x="1602" y="3221"/>
                </a:cubicBezTo>
                <a:cubicBezTo>
                  <a:pt x="1589" y="3238"/>
                  <a:pt x="1575" y="3260"/>
                  <a:pt x="1562" y="3278"/>
                </a:cubicBezTo>
                <a:cubicBezTo>
                  <a:pt x="1558" y="3269"/>
                  <a:pt x="1558" y="3256"/>
                  <a:pt x="1558" y="3247"/>
                </a:cubicBezTo>
                <a:cubicBezTo>
                  <a:pt x="1571" y="3234"/>
                  <a:pt x="1584" y="3221"/>
                  <a:pt x="1597" y="3207"/>
                </a:cubicBezTo>
                <a:close/>
                <a:moveTo>
                  <a:pt x="2444" y="3040"/>
                </a:moveTo>
                <a:lnTo>
                  <a:pt x="2444" y="3040"/>
                </a:lnTo>
                <a:cubicBezTo>
                  <a:pt x="2405" y="3115"/>
                  <a:pt x="2339" y="3212"/>
                  <a:pt x="2290" y="3300"/>
                </a:cubicBezTo>
                <a:cubicBezTo>
                  <a:pt x="2299" y="3260"/>
                  <a:pt x="2303" y="3225"/>
                  <a:pt x="2312" y="3185"/>
                </a:cubicBezTo>
                <a:cubicBezTo>
                  <a:pt x="2352" y="3141"/>
                  <a:pt x="2400" y="3088"/>
                  <a:pt x="2444" y="3040"/>
                </a:cubicBezTo>
                <a:close/>
                <a:moveTo>
                  <a:pt x="1637" y="3318"/>
                </a:moveTo>
                <a:cubicBezTo>
                  <a:pt x="1637" y="3318"/>
                  <a:pt x="1642" y="3318"/>
                  <a:pt x="1642" y="3322"/>
                </a:cubicBezTo>
                <a:cubicBezTo>
                  <a:pt x="1642" y="3318"/>
                  <a:pt x="1642" y="3318"/>
                  <a:pt x="1637" y="3318"/>
                </a:cubicBezTo>
                <a:close/>
                <a:moveTo>
                  <a:pt x="1509" y="3216"/>
                </a:moveTo>
                <a:lnTo>
                  <a:pt x="1509" y="3216"/>
                </a:lnTo>
                <a:cubicBezTo>
                  <a:pt x="1514" y="3234"/>
                  <a:pt x="1518" y="3256"/>
                  <a:pt x="1527" y="3278"/>
                </a:cubicBezTo>
                <a:cubicBezTo>
                  <a:pt x="1531" y="3287"/>
                  <a:pt x="1536" y="3300"/>
                  <a:pt x="1540" y="3309"/>
                </a:cubicBezTo>
                <a:cubicBezTo>
                  <a:pt x="1531" y="3322"/>
                  <a:pt x="1522" y="3335"/>
                  <a:pt x="1514" y="3349"/>
                </a:cubicBezTo>
                <a:cubicBezTo>
                  <a:pt x="1514" y="3304"/>
                  <a:pt x="1514" y="3260"/>
                  <a:pt x="1509" y="3216"/>
                </a:cubicBezTo>
                <a:close/>
                <a:moveTo>
                  <a:pt x="1606" y="3291"/>
                </a:moveTo>
                <a:lnTo>
                  <a:pt x="1606" y="3291"/>
                </a:lnTo>
                <a:cubicBezTo>
                  <a:pt x="1602" y="3318"/>
                  <a:pt x="1593" y="3349"/>
                  <a:pt x="1580" y="3375"/>
                </a:cubicBezTo>
                <a:cubicBezTo>
                  <a:pt x="1575" y="3362"/>
                  <a:pt x="1571" y="3349"/>
                  <a:pt x="1571" y="3335"/>
                </a:cubicBezTo>
                <a:cubicBezTo>
                  <a:pt x="1584" y="3318"/>
                  <a:pt x="1597" y="3300"/>
                  <a:pt x="1606" y="3291"/>
                </a:cubicBezTo>
                <a:close/>
                <a:moveTo>
                  <a:pt x="1549" y="3331"/>
                </a:moveTo>
                <a:lnTo>
                  <a:pt x="1549" y="3331"/>
                </a:lnTo>
                <a:cubicBezTo>
                  <a:pt x="1536" y="3349"/>
                  <a:pt x="1522" y="3371"/>
                  <a:pt x="1514" y="3393"/>
                </a:cubicBezTo>
                <a:cubicBezTo>
                  <a:pt x="1514" y="3388"/>
                  <a:pt x="1514" y="3379"/>
                  <a:pt x="1514" y="3375"/>
                </a:cubicBezTo>
                <a:cubicBezTo>
                  <a:pt x="1527" y="3357"/>
                  <a:pt x="1536" y="3344"/>
                  <a:pt x="1549" y="3331"/>
                </a:cubicBezTo>
                <a:close/>
                <a:moveTo>
                  <a:pt x="1558" y="3349"/>
                </a:moveTo>
                <a:cubicBezTo>
                  <a:pt x="1567" y="3357"/>
                  <a:pt x="1571" y="3366"/>
                  <a:pt x="1575" y="3379"/>
                </a:cubicBezTo>
                <a:cubicBezTo>
                  <a:pt x="1562" y="3406"/>
                  <a:pt x="1540" y="3437"/>
                  <a:pt x="1518" y="3463"/>
                </a:cubicBezTo>
                <a:cubicBezTo>
                  <a:pt x="1518" y="3446"/>
                  <a:pt x="1514" y="3432"/>
                  <a:pt x="1514" y="3419"/>
                </a:cubicBezTo>
                <a:cubicBezTo>
                  <a:pt x="1527" y="3393"/>
                  <a:pt x="1544" y="3371"/>
                  <a:pt x="1558" y="3349"/>
                </a:cubicBezTo>
                <a:close/>
                <a:moveTo>
                  <a:pt x="3080" y="0"/>
                </a:moveTo>
                <a:cubicBezTo>
                  <a:pt x="3066" y="31"/>
                  <a:pt x="3040" y="230"/>
                  <a:pt x="3040" y="230"/>
                </a:cubicBezTo>
                <a:cubicBezTo>
                  <a:pt x="3040" y="177"/>
                  <a:pt x="3036" y="128"/>
                  <a:pt x="3027" y="84"/>
                </a:cubicBezTo>
                <a:lnTo>
                  <a:pt x="3027" y="84"/>
                </a:lnTo>
                <a:cubicBezTo>
                  <a:pt x="3040" y="159"/>
                  <a:pt x="3022" y="318"/>
                  <a:pt x="3005" y="410"/>
                </a:cubicBezTo>
                <a:cubicBezTo>
                  <a:pt x="2987" y="344"/>
                  <a:pt x="2987" y="216"/>
                  <a:pt x="2974" y="150"/>
                </a:cubicBezTo>
                <a:lnTo>
                  <a:pt x="2974" y="150"/>
                </a:lnTo>
                <a:cubicBezTo>
                  <a:pt x="2952" y="230"/>
                  <a:pt x="2978" y="362"/>
                  <a:pt x="2978" y="437"/>
                </a:cubicBezTo>
                <a:cubicBezTo>
                  <a:pt x="2961" y="371"/>
                  <a:pt x="2925" y="207"/>
                  <a:pt x="2916" y="155"/>
                </a:cubicBezTo>
                <a:lnTo>
                  <a:pt x="2916" y="155"/>
                </a:lnTo>
                <a:cubicBezTo>
                  <a:pt x="2912" y="225"/>
                  <a:pt x="2930" y="362"/>
                  <a:pt x="2939" y="437"/>
                </a:cubicBezTo>
                <a:cubicBezTo>
                  <a:pt x="2912" y="375"/>
                  <a:pt x="2908" y="243"/>
                  <a:pt x="2872" y="185"/>
                </a:cubicBezTo>
                <a:lnTo>
                  <a:pt x="2872" y="185"/>
                </a:lnTo>
                <a:cubicBezTo>
                  <a:pt x="2864" y="287"/>
                  <a:pt x="2886" y="468"/>
                  <a:pt x="2908" y="596"/>
                </a:cubicBezTo>
                <a:cubicBezTo>
                  <a:pt x="2868" y="490"/>
                  <a:pt x="2846" y="366"/>
                  <a:pt x="2819" y="265"/>
                </a:cubicBezTo>
                <a:lnTo>
                  <a:pt x="2819" y="265"/>
                </a:lnTo>
                <a:cubicBezTo>
                  <a:pt x="2828" y="335"/>
                  <a:pt x="2850" y="468"/>
                  <a:pt x="2855" y="512"/>
                </a:cubicBezTo>
                <a:cubicBezTo>
                  <a:pt x="2841" y="485"/>
                  <a:pt x="2793" y="322"/>
                  <a:pt x="2789" y="287"/>
                </a:cubicBezTo>
                <a:lnTo>
                  <a:pt x="2789" y="287"/>
                </a:lnTo>
                <a:cubicBezTo>
                  <a:pt x="2780" y="340"/>
                  <a:pt x="2780" y="406"/>
                  <a:pt x="2793" y="534"/>
                </a:cubicBezTo>
                <a:cubicBezTo>
                  <a:pt x="2766" y="446"/>
                  <a:pt x="2749" y="331"/>
                  <a:pt x="2749" y="318"/>
                </a:cubicBezTo>
                <a:cubicBezTo>
                  <a:pt x="2722" y="402"/>
                  <a:pt x="2744" y="587"/>
                  <a:pt x="2749" y="702"/>
                </a:cubicBezTo>
                <a:cubicBezTo>
                  <a:pt x="2722" y="609"/>
                  <a:pt x="2696" y="507"/>
                  <a:pt x="2678" y="450"/>
                </a:cubicBezTo>
                <a:lnTo>
                  <a:pt x="2678" y="450"/>
                </a:lnTo>
                <a:cubicBezTo>
                  <a:pt x="2683" y="512"/>
                  <a:pt x="2691" y="587"/>
                  <a:pt x="2700" y="640"/>
                </a:cubicBezTo>
                <a:cubicBezTo>
                  <a:pt x="2678" y="578"/>
                  <a:pt x="2656" y="485"/>
                  <a:pt x="2643" y="450"/>
                </a:cubicBezTo>
                <a:lnTo>
                  <a:pt x="2643" y="450"/>
                </a:lnTo>
                <a:cubicBezTo>
                  <a:pt x="2639" y="503"/>
                  <a:pt x="2652" y="715"/>
                  <a:pt x="2678" y="843"/>
                </a:cubicBezTo>
                <a:cubicBezTo>
                  <a:pt x="2647" y="746"/>
                  <a:pt x="2625" y="635"/>
                  <a:pt x="2594" y="512"/>
                </a:cubicBezTo>
                <a:lnTo>
                  <a:pt x="2594" y="512"/>
                </a:lnTo>
                <a:cubicBezTo>
                  <a:pt x="2599" y="613"/>
                  <a:pt x="2608" y="750"/>
                  <a:pt x="2616" y="807"/>
                </a:cubicBezTo>
                <a:cubicBezTo>
                  <a:pt x="2594" y="759"/>
                  <a:pt x="2568" y="631"/>
                  <a:pt x="2559" y="578"/>
                </a:cubicBezTo>
                <a:lnTo>
                  <a:pt x="2559" y="578"/>
                </a:lnTo>
                <a:cubicBezTo>
                  <a:pt x="2559" y="649"/>
                  <a:pt x="2559" y="710"/>
                  <a:pt x="2564" y="807"/>
                </a:cubicBezTo>
                <a:cubicBezTo>
                  <a:pt x="2541" y="724"/>
                  <a:pt x="2528" y="649"/>
                  <a:pt x="2519" y="578"/>
                </a:cubicBezTo>
                <a:cubicBezTo>
                  <a:pt x="2497" y="702"/>
                  <a:pt x="2493" y="856"/>
                  <a:pt x="2511" y="1010"/>
                </a:cubicBezTo>
                <a:cubicBezTo>
                  <a:pt x="2466" y="900"/>
                  <a:pt x="2453" y="750"/>
                  <a:pt x="2466" y="662"/>
                </a:cubicBezTo>
                <a:lnTo>
                  <a:pt x="2466" y="662"/>
                </a:lnTo>
                <a:cubicBezTo>
                  <a:pt x="2444" y="724"/>
                  <a:pt x="2440" y="812"/>
                  <a:pt x="2440" y="874"/>
                </a:cubicBezTo>
                <a:cubicBezTo>
                  <a:pt x="2440" y="869"/>
                  <a:pt x="2436" y="860"/>
                  <a:pt x="2431" y="856"/>
                </a:cubicBezTo>
                <a:cubicBezTo>
                  <a:pt x="2427" y="812"/>
                  <a:pt x="2418" y="768"/>
                  <a:pt x="2414" y="715"/>
                </a:cubicBezTo>
                <a:cubicBezTo>
                  <a:pt x="2409" y="737"/>
                  <a:pt x="2409" y="763"/>
                  <a:pt x="2409" y="794"/>
                </a:cubicBezTo>
                <a:cubicBezTo>
                  <a:pt x="2264" y="441"/>
                  <a:pt x="2012" y="132"/>
                  <a:pt x="1655" y="5"/>
                </a:cubicBezTo>
                <a:lnTo>
                  <a:pt x="1655" y="5"/>
                </a:lnTo>
                <a:cubicBezTo>
                  <a:pt x="1774" y="57"/>
                  <a:pt x="1897" y="181"/>
                  <a:pt x="1950" y="252"/>
                </a:cubicBezTo>
                <a:cubicBezTo>
                  <a:pt x="1813" y="158"/>
                  <a:pt x="1617" y="29"/>
                  <a:pt x="1417" y="29"/>
                </a:cubicBezTo>
                <a:cubicBezTo>
                  <a:pt x="1392" y="29"/>
                  <a:pt x="1367" y="31"/>
                  <a:pt x="1342" y="35"/>
                </a:cubicBezTo>
                <a:cubicBezTo>
                  <a:pt x="1421" y="35"/>
                  <a:pt x="1514" y="66"/>
                  <a:pt x="1584" y="115"/>
                </a:cubicBezTo>
                <a:cubicBezTo>
                  <a:pt x="1490" y="79"/>
                  <a:pt x="1361" y="50"/>
                  <a:pt x="1238" y="50"/>
                </a:cubicBezTo>
                <a:cubicBezTo>
                  <a:pt x="1195" y="50"/>
                  <a:pt x="1152" y="54"/>
                  <a:pt x="1112" y="62"/>
                </a:cubicBezTo>
                <a:cubicBezTo>
                  <a:pt x="1122" y="62"/>
                  <a:pt x="1131" y="61"/>
                  <a:pt x="1141" y="61"/>
                </a:cubicBezTo>
                <a:cubicBezTo>
                  <a:pt x="1260" y="61"/>
                  <a:pt x="1381" y="86"/>
                  <a:pt x="1430" y="106"/>
                </a:cubicBezTo>
                <a:cubicBezTo>
                  <a:pt x="1371" y="93"/>
                  <a:pt x="1274" y="83"/>
                  <a:pt x="1182" y="83"/>
                </a:cubicBezTo>
                <a:cubicBezTo>
                  <a:pt x="1115" y="83"/>
                  <a:pt x="1051" y="89"/>
                  <a:pt x="1006" y="102"/>
                </a:cubicBezTo>
                <a:cubicBezTo>
                  <a:pt x="1081" y="106"/>
                  <a:pt x="1165" y="119"/>
                  <a:pt x="1214" y="146"/>
                </a:cubicBezTo>
                <a:cubicBezTo>
                  <a:pt x="1117" y="155"/>
                  <a:pt x="936" y="199"/>
                  <a:pt x="861" y="238"/>
                </a:cubicBezTo>
                <a:cubicBezTo>
                  <a:pt x="954" y="218"/>
                  <a:pt x="1054" y="205"/>
                  <a:pt x="1141" y="205"/>
                </a:cubicBezTo>
                <a:cubicBezTo>
                  <a:pt x="1205" y="205"/>
                  <a:pt x="1262" y="213"/>
                  <a:pt x="1302" y="230"/>
                </a:cubicBezTo>
                <a:cubicBezTo>
                  <a:pt x="1183" y="256"/>
                  <a:pt x="1072" y="305"/>
                  <a:pt x="993" y="362"/>
                </a:cubicBezTo>
                <a:cubicBezTo>
                  <a:pt x="1051" y="335"/>
                  <a:pt x="1167" y="284"/>
                  <a:pt x="1233" y="284"/>
                </a:cubicBezTo>
                <a:cubicBezTo>
                  <a:pt x="1243" y="284"/>
                  <a:pt x="1251" y="285"/>
                  <a:pt x="1258" y="287"/>
                </a:cubicBezTo>
                <a:cubicBezTo>
                  <a:pt x="1130" y="313"/>
                  <a:pt x="1006" y="415"/>
                  <a:pt x="922" y="499"/>
                </a:cubicBezTo>
                <a:cubicBezTo>
                  <a:pt x="1042" y="407"/>
                  <a:pt x="1249" y="283"/>
                  <a:pt x="1424" y="283"/>
                </a:cubicBezTo>
                <a:cubicBezTo>
                  <a:pt x="1442" y="283"/>
                  <a:pt x="1461" y="284"/>
                  <a:pt x="1478" y="287"/>
                </a:cubicBezTo>
                <a:cubicBezTo>
                  <a:pt x="1222" y="331"/>
                  <a:pt x="1033" y="455"/>
                  <a:pt x="918" y="605"/>
                </a:cubicBezTo>
                <a:cubicBezTo>
                  <a:pt x="1130" y="424"/>
                  <a:pt x="1324" y="362"/>
                  <a:pt x="1425" y="344"/>
                </a:cubicBezTo>
                <a:lnTo>
                  <a:pt x="1425" y="344"/>
                </a:lnTo>
                <a:cubicBezTo>
                  <a:pt x="1297" y="410"/>
                  <a:pt x="1169" y="494"/>
                  <a:pt x="1121" y="662"/>
                </a:cubicBezTo>
                <a:cubicBezTo>
                  <a:pt x="1183" y="538"/>
                  <a:pt x="1355" y="446"/>
                  <a:pt x="1527" y="415"/>
                </a:cubicBezTo>
                <a:lnTo>
                  <a:pt x="1527" y="415"/>
                </a:lnTo>
                <a:cubicBezTo>
                  <a:pt x="1439" y="450"/>
                  <a:pt x="1280" y="569"/>
                  <a:pt x="1222" y="671"/>
                </a:cubicBezTo>
                <a:cubicBezTo>
                  <a:pt x="1350" y="538"/>
                  <a:pt x="1619" y="410"/>
                  <a:pt x="1809" y="331"/>
                </a:cubicBezTo>
                <a:lnTo>
                  <a:pt x="1809" y="331"/>
                </a:lnTo>
                <a:cubicBezTo>
                  <a:pt x="1778" y="357"/>
                  <a:pt x="1381" y="582"/>
                  <a:pt x="1319" y="697"/>
                </a:cubicBezTo>
                <a:cubicBezTo>
                  <a:pt x="1474" y="565"/>
                  <a:pt x="1602" y="507"/>
                  <a:pt x="1796" y="455"/>
                </a:cubicBezTo>
                <a:lnTo>
                  <a:pt x="1796" y="455"/>
                </a:lnTo>
                <a:cubicBezTo>
                  <a:pt x="1642" y="521"/>
                  <a:pt x="1452" y="635"/>
                  <a:pt x="1417" y="684"/>
                </a:cubicBezTo>
                <a:cubicBezTo>
                  <a:pt x="1567" y="598"/>
                  <a:pt x="1690" y="558"/>
                  <a:pt x="1829" y="558"/>
                </a:cubicBezTo>
                <a:cubicBezTo>
                  <a:pt x="1898" y="558"/>
                  <a:pt x="1970" y="568"/>
                  <a:pt x="2052" y="587"/>
                </a:cubicBezTo>
                <a:cubicBezTo>
                  <a:pt x="2042" y="586"/>
                  <a:pt x="2031" y="586"/>
                  <a:pt x="2021" y="586"/>
                </a:cubicBezTo>
                <a:cubicBezTo>
                  <a:pt x="1835" y="586"/>
                  <a:pt x="1601" y="659"/>
                  <a:pt x="1434" y="763"/>
                </a:cubicBezTo>
                <a:cubicBezTo>
                  <a:pt x="1553" y="717"/>
                  <a:pt x="1685" y="680"/>
                  <a:pt x="1810" y="680"/>
                </a:cubicBezTo>
                <a:cubicBezTo>
                  <a:pt x="1889" y="680"/>
                  <a:pt x="1966" y="695"/>
                  <a:pt x="2034" y="732"/>
                </a:cubicBezTo>
                <a:cubicBezTo>
                  <a:pt x="2016" y="728"/>
                  <a:pt x="1995" y="725"/>
                  <a:pt x="1971" y="725"/>
                </a:cubicBezTo>
                <a:cubicBezTo>
                  <a:pt x="1839" y="725"/>
                  <a:pt x="1630" y="792"/>
                  <a:pt x="1522" y="874"/>
                </a:cubicBezTo>
                <a:cubicBezTo>
                  <a:pt x="1656" y="821"/>
                  <a:pt x="1777" y="796"/>
                  <a:pt x="1880" y="796"/>
                </a:cubicBezTo>
                <a:cubicBezTo>
                  <a:pt x="1940" y="796"/>
                  <a:pt x="1993" y="804"/>
                  <a:pt x="2039" y="821"/>
                </a:cubicBezTo>
                <a:cubicBezTo>
                  <a:pt x="1897" y="821"/>
                  <a:pt x="1725" y="852"/>
                  <a:pt x="1575" y="931"/>
                </a:cubicBezTo>
                <a:cubicBezTo>
                  <a:pt x="1423" y="856"/>
                  <a:pt x="1257" y="813"/>
                  <a:pt x="1086" y="813"/>
                </a:cubicBezTo>
                <a:cubicBezTo>
                  <a:pt x="1035" y="813"/>
                  <a:pt x="983" y="817"/>
                  <a:pt x="931" y="825"/>
                </a:cubicBezTo>
                <a:cubicBezTo>
                  <a:pt x="942" y="824"/>
                  <a:pt x="954" y="824"/>
                  <a:pt x="965" y="824"/>
                </a:cubicBezTo>
                <a:cubicBezTo>
                  <a:pt x="1073" y="824"/>
                  <a:pt x="1198" y="859"/>
                  <a:pt x="1262" y="882"/>
                </a:cubicBezTo>
                <a:cubicBezTo>
                  <a:pt x="1212" y="880"/>
                  <a:pt x="1154" y="876"/>
                  <a:pt x="1094" y="876"/>
                </a:cubicBezTo>
                <a:cubicBezTo>
                  <a:pt x="960" y="876"/>
                  <a:pt x="812" y="894"/>
                  <a:pt x="702" y="980"/>
                </a:cubicBezTo>
                <a:cubicBezTo>
                  <a:pt x="753" y="954"/>
                  <a:pt x="822" y="938"/>
                  <a:pt x="884" y="938"/>
                </a:cubicBezTo>
                <a:cubicBezTo>
                  <a:pt x="897" y="938"/>
                  <a:pt x="910" y="938"/>
                  <a:pt x="922" y="940"/>
                </a:cubicBezTo>
                <a:cubicBezTo>
                  <a:pt x="803" y="957"/>
                  <a:pt x="644" y="1010"/>
                  <a:pt x="534" y="1099"/>
                </a:cubicBezTo>
                <a:cubicBezTo>
                  <a:pt x="631" y="1037"/>
                  <a:pt x="750" y="1002"/>
                  <a:pt x="803" y="997"/>
                </a:cubicBezTo>
                <a:lnTo>
                  <a:pt x="803" y="997"/>
                </a:lnTo>
                <a:cubicBezTo>
                  <a:pt x="715" y="1024"/>
                  <a:pt x="539" y="1103"/>
                  <a:pt x="468" y="1174"/>
                </a:cubicBezTo>
                <a:cubicBezTo>
                  <a:pt x="530" y="1147"/>
                  <a:pt x="600" y="1121"/>
                  <a:pt x="649" y="1116"/>
                </a:cubicBezTo>
                <a:lnTo>
                  <a:pt x="649" y="1116"/>
                </a:lnTo>
                <a:cubicBezTo>
                  <a:pt x="578" y="1165"/>
                  <a:pt x="459" y="1275"/>
                  <a:pt x="415" y="1341"/>
                </a:cubicBezTo>
                <a:cubicBezTo>
                  <a:pt x="525" y="1240"/>
                  <a:pt x="662" y="1152"/>
                  <a:pt x="750" y="1147"/>
                </a:cubicBezTo>
                <a:lnTo>
                  <a:pt x="750" y="1147"/>
                </a:lnTo>
                <a:cubicBezTo>
                  <a:pt x="671" y="1213"/>
                  <a:pt x="605" y="1297"/>
                  <a:pt x="569" y="1377"/>
                </a:cubicBezTo>
                <a:cubicBezTo>
                  <a:pt x="605" y="1324"/>
                  <a:pt x="693" y="1218"/>
                  <a:pt x="742" y="1209"/>
                </a:cubicBezTo>
                <a:lnTo>
                  <a:pt x="742" y="1209"/>
                </a:lnTo>
                <a:cubicBezTo>
                  <a:pt x="653" y="1279"/>
                  <a:pt x="600" y="1407"/>
                  <a:pt x="574" y="1509"/>
                </a:cubicBezTo>
                <a:cubicBezTo>
                  <a:pt x="631" y="1377"/>
                  <a:pt x="755" y="1165"/>
                  <a:pt x="914" y="1112"/>
                </a:cubicBezTo>
                <a:lnTo>
                  <a:pt x="914" y="1112"/>
                </a:lnTo>
                <a:cubicBezTo>
                  <a:pt x="733" y="1253"/>
                  <a:pt x="636" y="1429"/>
                  <a:pt x="614" y="1593"/>
                </a:cubicBezTo>
                <a:cubicBezTo>
                  <a:pt x="697" y="1363"/>
                  <a:pt x="825" y="1235"/>
                  <a:pt x="896" y="1178"/>
                </a:cubicBezTo>
                <a:lnTo>
                  <a:pt x="896" y="1178"/>
                </a:lnTo>
                <a:cubicBezTo>
                  <a:pt x="830" y="1280"/>
                  <a:pt x="768" y="1390"/>
                  <a:pt x="790" y="1531"/>
                </a:cubicBezTo>
                <a:cubicBezTo>
                  <a:pt x="442" y="1641"/>
                  <a:pt x="124" y="1871"/>
                  <a:pt x="0" y="2263"/>
                </a:cubicBezTo>
                <a:cubicBezTo>
                  <a:pt x="22" y="2219"/>
                  <a:pt x="89" y="2087"/>
                  <a:pt x="172" y="2016"/>
                </a:cubicBezTo>
                <a:lnTo>
                  <a:pt x="172" y="2016"/>
                </a:lnTo>
                <a:cubicBezTo>
                  <a:pt x="133" y="2096"/>
                  <a:pt x="128" y="2157"/>
                  <a:pt x="120" y="2224"/>
                </a:cubicBezTo>
                <a:cubicBezTo>
                  <a:pt x="137" y="2166"/>
                  <a:pt x="159" y="2087"/>
                  <a:pt x="195" y="2056"/>
                </a:cubicBezTo>
                <a:lnTo>
                  <a:pt x="195" y="2056"/>
                </a:lnTo>
                <a:cubicBezTo>
                  <a:pt x="177" y="2113"/>
                  <a:pt x="168" y="2215"/>
                  <a:pt x="190" y="2263"/>
                </a:cubicBezTo>
                <a:cubicBezTo>
                  <a:pt x="195" y="2144"/>
                  <a:pt x="195" y="2100"/>
                  <a:pt x="265" y="2003"/>
                </a:cubicBezTo>
                <a:lnTo>
                  <a:pt x="265" y="2003"/>
                </a:lnTo>
                <a:cubicBezTo>
                  <a:pt x="243" y="2104"/>
                  <a:pt x="247" y="2184"/>
                  <a:pt x="274" y="2259"/>
                </a:cubicBezTo>
                <a:cubicBezTo>
                  <a:pt x="270" y="2193"/>
                  <a:pt x="274" y="2118"/>
                  <a:pt x="300" y="2047"/>
                </a:cubicBezTo>
                <a:cubicBezTo>
                  <a:pt x="300" y="2140"/>
                  <a:pt x="314" y="2219"/>
                  <a:pt x="362" y="2303"/>
                </a:cubicBezTo>
                <a:cubicBezTo>
                  <a:pt x="336" y="2197"/>
                  <a:pt x="345" y="2118"/>
                  <a:pt x="375" y="2016"/>
                </a:cubicBezTo>
                <a:cubicBezTo>
                  <a:pt x="375" y="2118"/>
                  <a:pt x="375" y="2237"/>
                  <a:pt x="420" y="2307"/>
                </a:cubicBezTo>
                <a:cubicBezTo>
                  <a:pt x="420" y="2241"/>
                  <a:pt x="415" y="2166"/>
                  <a:pt x="424" y="2131"/>
                </a:cubicBezTo>
                <a:cubicBezTo>
                  <a:pt x="424" y="2179"/>
                  <a:pt x="442" y="2285"/>
                  <a:pt x="464" y="2325"/>
                </a:cubicBezTo>
                <a:cubicBezTo>
                  <a:pt x="459" y="2224"/>
                  <a:pt x="477" y="2140"/>
                  <a:pt x="503" y="2074"/>
                </a:cubicBezTo>
                <a:lnTo>
                  <a:pt x="503" y="2074"/>
                </a:lnTo>
                <a:cubicBezTo>
                  <a:pt x="499" y="2157"/>
                  <a:pt x="495" y="2228"/>
                  <a:pt x="508" y="2290"/>
                </a:cubicBezTo>
                <a:cubicBezTo>
                  <a:pt x="521" y="2162"/>
                  <a:pt x="565" y="2038"/>
                  <a:pt x="640" y="1915"/>
                </a:cubicBezTo>
                <a:lnTo>
                  <a:pt x="640" y="1915"/>
                </a:lnTo>
                <a:cubicBezTo>
                  <a:pt x="600" y="2038"/>
                  <a:pt x="592" y="2127"/>
                  <a:pt x="605" y="2210"/>
                </a:cubicBezTo>
                <a:cubicBezTo>
                  <a:pt x="609" y="2131"/>
                  <a:pt x="653" y="1959"/>
                  <a:pt x="689" y="1897"/>
                </a:cubicBezTo>
                <a:lnTo>
                  <a:pt x="689" y="1897"/>
                </a:lnTo>
                <a:cubicBezTo>
                  <a:pt x="671" y="1985"/>
                  <a:pt x="667" y="2082"/>
                  <a:pt x="675" y="2131"/>
                </a:cubicBezTo>
                <a:cubicBezTo>
                  <a:pt x="697" y="2016"/>
                  <a:pt x="733" y="1915"/>
                  <a:pt x="786" y="1840"/>
                </a:cubicBezTo>
                <a:lnTo>
                  <a:pt x="786" y="1840"/>
                </a:lnTo>
                <a:cubicBezTo>
                  <a:pt x="781" y="1937"/>
                  <a:pt x="777" y="2034"/>
                  <a:pt x="772" y="2131"/>
                </a:cubicBezTo>
                <a:cubicBezTo>
                  <a:pt x="790" y="2082"/>
                  <a:pt x="817" y="1963"/>
                  <a:pt x="834" y="1910"/>
                </a:cubicBezTo>
                <a:lnTo>
                  <a:pt x="834" y="1910"/>
                </a:lnTo>
                <a:cubicBezTo>
                  <a:pt x="830" y="1946"/>
                  <a:pt x="817" y="2091"/>
                  <a:pt x="830" y="2135"/>
                </a:cubicBezTo>
                <a:cubicBezTo>
                  <a:pt x="834" y="2065"/>
                  <a:pt x="861" y="1893"/>
                  <a:pt x="874" y="1857"/>
                </a:cubicBezTo>
                <a:lnTo>
                  <a:pt x="874" y="1857"/>
                </a:lnTo>
                <a:cubicBezTo>
                  <a:pt x="865" y="1910"/>
                  <a:pt x="865" y="2052"/>
                  <a:pt x="878" y="2113"/>
                </a:cubicBezTo>
                <a:cubicBezTo>
                  <a:pt x="887" y="2007"/>
                  <a:pt x="914" y="1796"/>
                  <a:pt x="962" y="1694"/>
                </a:cubicBezTo>
                <a:lnTo>
                  <a:pt x="962" y="1694"/>
                </a:lnTo>
                <a:cubicBezTo>
                  <a:pt x="922" y="1844"/>
                  <a:pt x="918" y="2087"/>
                  <a:pt x="936" y="2144"/>
                </a:cubicBezTo>
                <a:cubicBezTo>
                  <a:pt x="940" y="2074"/>
                  <a:pt x="953" y="1963"/>
                  <a:pt x="989" y="1857"/>
                </a:cubicBezTo>
                <a:cubicBezTo>
                  <a:pt x="993" y="2034"/>
                  <a:pt x="997" y="2153"/>
                  <a:pt x="1019" y="2254"/>
                </a:cubicBezTo>
                <a:cubicBezTo>
                  <a:pt x="962" y="2294"/>
                  <a:pt x="909" y="2343"/>
                  <a:pt x="874" y="2396"/>
                </a:cubicBezTo>
                <a:cubicBezTo>
                  <a:pt x="922" y="2352"/>
                  <a:pt x="975" y="2312"/>
                  <a:pt x="1028" y="2285"/>
                </a:cubicBezTo>
                <a:lnTo>
                  <a:pt x="1028" y="2294"/>
                </a:lnTo>
                <a:cubicBezTo>
                  <a:pt x="944" y="2347"/>
                  <a:pt x="843" y="2431"/>
                  <a:pt x="777" y="2510"/>
                </a:cubicBezTo>
                <a:cubicBezTo>
                  <a:pt x="817" y="2475"/>
                  <a:pt x="900" y="2404"/>
                  <a:pt x="962" y="2391"/>
                </a:cubicBezTo>
                <a:lnTo>
                  <a:pt x="962" y="2391"/>
                </a:lnTo>
                <a:cubicBezTo>
                  <a:pt x="918" y="2413"/>
                  <a:pt x="689" y="2621"/>
                  <a:pt x="644" y="2634"/>
                </a:cubicBezTo>
                <a:cubicBezTo>
                  <a:pt x="693" y="2621"/>
                  <a:pt x="750" y="2585"/>
                  <a:pt x="878" y="2488"/>
                </a:cubicBezTo>
                <a:lnTo>
                  <a:pt x="878" y="2488"/>
                </a:lnTo>
                <a:cubicBezTo>
                  <a:pt x="786" y="2572"/>
                  <a:pt x="667" y="2643"/>
                  <a:pt x="605" y="2740"/>
                </a:cubicBezTo>
                <a:cubicBezTo>
                  <a:pt x="675" y="2674"/>
                  <a:pt x="737" y="2643"/>
                  <a:pt x="742" y="2643"/>
                </a:cubicBezTo>
                <a:lnTo>
                  <a:pt x="742" y="2643"/>
                </a:lnTo>
                <a:cubicBezTo>
                  <a:pt x="697" y="2687"/>
                  <a:pt x="583" y="2771"/>
                  <a:pt x="547" y="2854"/>
                </a:cubicBezTo>
                <a:cubicBezTo>
                  <a:pt x="640" y="2744"/>
                  <a:pt x="715" y="2696"/>
                  <a:pt x="781" y="2621"/>
                </a:cubicBezTo>
                <a:cubicBezTo>
                  <a:pt x="790" y="2612"/>
                  <a:pt x="799" y="2603"/>
                  <a:pt x="808" y="2594"/>
                </a:cubicBezTo>
                <a:lnTo>
                  <a:pt x="808" y="2594"/>
                </a:lnTo>
                <a:cubicBezTo>
                  <a:pt x="658" y="2749"/>
                  <a:pt x="556" y="2890"/>
                  <a:pt x="486" y="3013"/>
                </a:cubicBezTo>
                <a:cubicBezTo>
                  <a:pt x="539" y="2938"/>
                  <a:pt x="605" y="2872"/>
                  <a:pt x="653" y="2828"/>
                </a:cubicBezTo>
                <a:lnTo>
                  <a:pt x="653" y="2828"/>
                </a:lnTo>
                <a:cubicBezTo>
                  <a:pt x="609" y="2885"/>
                  <a:pt x="600" y="2912"/>
                  <a:pt x="578" y="2991"/>
                </a:cubicBezTo>
                <a:cubicBezTo>
                  <a:pt x="605" y="2943"/>
                  <a:pt x="644" y="2890"/>
                  <a:pt x="671" y="2868"/>
                </a:cubicBezTo>
                <a:lnTo>
                  <a:pt x="671" y="2868"/>
                </a:lnTo>
                <a:cubicBezTo>
                  <a:pt x="662" y="2907"/>
                  <a:pt x="649" y="2943"/>
                  <a:pt x="653" y="3013"/>
                </a:cubicBezTo>
                <a:cubicBezTo>
                  <a:pt x="689" y="2921"/>
                  <a:pt x="733" y="2854"/>
                  <a:pt x="768" y="2775"/>
                </a:cubicBezTo>
                <a:lnTo>
                  <a:pt x="768" y="2775"/>
                </a:lnTo>
                <a:cubicBezTo>
                  <a:pt x="759" y="2824"/>
                  <a:pt x="742" y="2890"/>
                  <a:pt x="750" y="2956"/>
                </a:cubicBezTo>
                <a:cubicBezTo>
                  <a:pt x="781" y="2832"/>
                  <a:pt x="861" y="2682"/>
                  <a:pt x="940" y="2541"/>
                </a:cubicBezTo>
                <a:lnTo>
                  <a:pt x="940" y="2541"/>
                </a:lnTo>
                <a:cubicBezTo>
                  <a:pt x="892" y="2687"/>
                  <a:pt x="839" y="2788"/>
                  <a:pt x="839" y="2929"/>
                </a:cubicBezTo>
                <a:cubicBezTo>
                  <a:pt x="861" y="2824"/>
                  <a:pt x="936" y="2607"/>
                  <a:pt x="993" y="2515"/>
                </a:cubicBezTo>
                <a:lnTo>
                  <a:pt x="993" y="2515"/>
                </a:lnTo>
                <a:cubicBezTo>
                  <a:pt x="958" y="2621"/>
                  <a:pt x="883" y="2806"/>
                  <a:pt x="892" y="2899"/>
                </a:cubicBezTo>
                <a:cubicBezTo>
                  <a:pt x="909" y="2854"/>
                  <a:pt x="975" y="2621"/>
                  <a:pt x="1006" y="2559"/>
                </a:cubicBezTo>
                <a:lnTo>
                  <a:pt x="1006" y="2559"/>
                </a:lnTo>
                <a:cubicBezTo>
                  <a:pt x="940" y="2762"/>
                  <a:pt x="944" y="2824"/>
                  <a:pt x="944" y="2938"/>
                </a:cubicBezTo>
                <a:cubicBezTo>
                  <a:pt x="956" y="2832"/>
                  <a:pt x="1062" y="2573"/>
                  <a:pt x="1095" y="2492"/>
                </a:cubicBezTo>
                <a:lnTo>
                  <a:pt x="1095" y="2492"/>
                </a:lnTo>
                <a:cubicBezTo>
                  <a:pt x="1059" y="2590"/>
                  <a:pt x="1028" y="2759"/>
                  <a:pt x="1024" y="2890"/>
                </a:cubicBezTo>
                <a:cubicBezTo>
                  <a:pt x="1050" y="2749"/>
                  <a:pt x="1103" y="2532"/>
                  <a:pt x="1174" y="2343"/>
                </a:cubicBezTo>
                <a:lnTo>
                  <a:pt x="1174" y="2343"/>
                </a:lnTo>
                <a:cubicBezTo>
                  <a:pt x="1139" y="2475"/>
                  <a:pt x="1072" y="2762"/>
                  <a:pt x="1064" y="2863"/>
                </a:cubicBezTo>
                <a:cubicBezTo>
                  <a:pt x="1086" y="2802"/>
                  <a:pt x="1125" y="2727"/>
                  <a:pt x="1165" y="2647"/>
                </a:cubicBezTo>
                <a:lnTo>
                  <a:pt x="1165" y="2647"/>
                </a:lnTo>
                <a:cubicBezTo>
                  <a:pt x="1139" y="2749"/>
                  <a:pt x="1147" y="2788"/>
                  <a:pt x="1161" y="2846"/>
                </a:cubicBezTo>
                <a:cubicBezTo>
                  <a:pt x="1169" y="2749"/>
                  <a:pt x="1227" y="2488"/>
                  <a:pt x="1280" y="2334"/>
                </a:cubicBezTo>
                <a:lnTo>
                  <a:pt x="1280" y="2334"/>
                </a:lnTo>
                <a:cubicBezTo>
                  <a:pt x="1262" y="2510"/>
                  <a:pt x="1240" y="2704"/>
                  <a:pt x="1249" y="2810"/>
                </a:cubicBezTo>
                <a:cubicBezTo>
                  <a:pt x="1271" y="2696"/>
                  <a:pt x="1350" y="2449"/>
                  <a:pt x="1381" y="2352"/>
                </a:cubicBezTo>
                <a:lnTo>
                  <a:pt x="1381" y="2352"/>
                </a:lnTo>
                <a:cubicBezTo>
                  <a:pt x="1364" y="2435"/>
                  <a:pt x="1324" y="2656"/>
                  <a:pt x="1328" y="2802"/>
                </a:cubicBezTo>
                <a:cubicBezTo>
                  <a:pt x="1355" y="2665"/>
                  <a:pt x="1443" y="2387"/>
                  <a:pt x="1465" y="2334"/>
                </a:cubicBezTo>
                <a:lnTo>
                  <a:pt x="1465" y="2334"/>
                </a:lnTo>
                <a:cubicBezTo>
                  <a:pt x="1447" y="2382"/>
                  <a:pt x="1390" y="2718"/>
                  <a:pt x="1399" y="2766"/>
                </a:cubicBezTo>
                <a:cubicBezTo>
                  <a:pt x="1465" y="2643"/>
                  <a:pt x="1461" y="2466"/>
                  <a:pt x="1509" y="2325"/>
                </a:cubicBezTo>
                <a:lnTo>
                  <a:pt x="1509" y="2325"/>
                </a:lnTo>
                <a:cubicBezTo>
                  <a:pt x="1483" y="2413"/>
                  <a:pt x="1469" y="2541"/>
                  <a:pt x="1465" y="2656"/>
                </a:cubicBezTo>
                <a:cubicBezTo>
                  <a:pt x="1439" y="2718"/>
                  <a:pt x="1417" y="2779"/>
                  <a:pt x="1412" y="2841"/>
                </a:cubicBezTo>
                <a:cubicBezTo>
                  <a:pt x="1430" y="2797"/>
                  <a:pt x="1443" y="2753"/>
                  <a:pt x="1465" y="2718"/>
                </a:cubicBezTo>
                <a:cubicBezTo>
                  <a:pt x="1465" y="2727"/>
                  <a:pt x="1465" y="2735"/>
                  <a:pt x="1465" y="2744"/>
                </a:cubicBezTo>
                <a:cubicBezTo>
                  <a:pt x="1430" y="2824"/>
                  <a:pt x="1399" y="2912"/>
                  <a:pt x="1381" y="2987"/>
                </a:cubicBezTo>
                <a:cubicBezTo>
                  <a:pt x="1403" y="2934"/>
                  <a:pt x="1443" y="2828"/>
                  <a:pt x="1487" y="2793"/>
                </a:cubicBezTo>
                <a:lnTo>
                  <a:pt x="1487" y="2793"/>
                </a:lnTo>
                <a:cubicBezTo>
                  <a:pt x="1461" y="2832"/>
                  <a:pt x="1359" y="3124"/>
                  <a:pt x="1328" y="3154"/>
                </a:cubicBezTo>
                <a:cubicBezTo>
                  <a:pt x="1364" y="3124"/>
                  <a:pt x="1399" y="3066"/>
                  <a:pt x="1461" y="2916"/>
                </a:cubicBezTo>
                <a:lnTo>
                  <a:pt x="1461" y="2916"/>
                </a:lnTo>
                <a:cubicBezTo>
                  <a:pt x="1421" y="3035"/>
                  <a:pt x="1350" y="3159"/>
                  <a:pt x="1346" y="3269"/>
                </a:cubicBezTo>
                <a:cubicBezTo>
                  <a:pt x="1372" y="3176"/>
                  <a:pt x="1412" y="3124"/>
                  <a:pt x="1421" y="3115"/>
                </a:cubicBezTo>
                <a:lnTo>
                  <a:pt x="1421" y="3115"/>
                </a:lnTo>
                <a:cubicBezTo>
                  <a:pt x="1399" y="3181"/>
                  <a:pt x="1342" y="3309"/>
                  <a:pt x="1350" y="3401"/>
                </a:cubicBezTo>
                <a:cubicBezTo>
                  <a:pt x="1374" y="3273"/>
                  <a:pt x="1407" y="3196"/>
                  <a:pt x="1433" y="3116"/>
                </a:cubicBezTo>
                <a:lnTo>
                  <a:pt x="1433" y="3116"/>
                </a:lnTo>
                <a:cubicBezTo>
                  <a:pt x="1390" y="3292"/>
                  <a:pt x="1376" y="3440"/>
                  <a:pt x="1372" y="3565"/>
                </a:cubicBezTo>
                <a:cubicBezTo>
                  <a:pt x="1381" y="3476"/>
                  <a:pt x="1408" y="3384"/>
                  <a:pt x="1434" y="3322"/>
                </a:cubicBezTo>
                <a:lnTo>
                  <a:pt x="1434" y="3322"/>
                </a:lnTo>
                <a:cubicBezTo>
                  <a:pt x="1421" y="3393"/>
                  <a:pt x="1425" y="3424"/>
                  <a:pt x="1443" y="3503"/>
                </a:cubicBezTo>
                <a:cubicBezTo>
                  <a:pt x="1443" y="3446"/>
                  <a:pt x="1452" y="3384"/>
                  <a:pt x="1465" y="3349"/>
                </a:cubicBezTo>
                <a:cubicBezTo>
                  <a:pt x="1469" y="3366"/>
                  <a:pt x="1474" y="3384"/>
                  <a:pt x="1478" y="3401"/>
                </a:cubicBezTo>
                <a:cubicBezTo>
                  <a:pt x="1469" y="3415"/>
                  <a:pt x="1465" y="3428"/>
                  <a:pt x="1461" y="3441"/>
                </a:cubicBezTo>
                <a:cubicBezTo>
                  <a:pt x="1465" y="3432"/>
                  <a:pt x="1474" y="3424"/>
                  <a:pt x="1483" y="3415"/>
                </a:cubicBezTo>
                <a:cubicBezTo>
                  <a:pt x="1487" y="3424"/>
                  <a:pt x="1487" y="3432"/>
                  <a:pt x="1492" y="3441"/>
                </a:cubicBezTo>
                <a:cubicBezTo>
                  <a:pt x="1492" y="3450"/>
                  <a:pt x="1492" y="3459"/>
                  <a:pt x="1492" y="3468"/>
                </a:cubicBezTo>
                <a:cubicBezTo>
                  <a:pt x="1492" y="3463"/>
                  <a:pt x="1496" y="3454"/>
                  <a:pt x="1496" y="3450"/>
                </a:cubicBezTo>
                <a:cubicBezTo>
                  <a:pt x="1500" y="3454"/>
                  <a:pt x="1505" y="3463"/>
                  <a:pt x="1509" y="3472"/>
                </a:cubicBezTo>
                <a:cubicBezTo>
                  <a:pt x="1496" y="3490"/>
                  <a:pt x="1483" y="3507"/>
                  <a:pt x="1465" y="3521"/>
                </a:cubicBezTo>
                <a:cubicBezTo>
                  <a:pt x="1483" y="3512"/>
                  <a:pt x="1496" y="3494"/>
                  <a:pt x="1514" y="3481"/>
                </a:cubicBezTo>
                <a:cubicBezTo>
                  <a:pt x="1514" y="3481"/>
                  <a:pt x="1514" y="3481"/>
                  <a:pt x="1518" y="3485"/>
                </a:cubicBezTo>
                <a:cubicBezTo>
                  <a:pt x="1514" y="3481"/>
                  <a:pt x="1514" y="3481"/>
                  <a:pt x="1514" y="3476"/>
                </a:cubicBezTo>
                <a:cubicBezTo>
                  <a:pt x="1549" y="3441"/>
                  <a:pt x="1589" y="3393"/>
                  <a:pt x="1637" y="3318"/>
                </a:cubicBezTo>
                <a:cubicBezTo>
                  <a:pt x="1650" y="3300"/>
                  <a:pt x="1659" y="3282"/>
                  <a:pt x="1672" y="3265"/>
                </a:cubicBezTo>
                <a:cubicBezTo>
                  <a:pt x="1681" y="3247"/>
                  <a:pt x="1690" y="3229"/>
                  <a:pt x="1703" y="3212"/>
                </a:cubicBezTo>
                <a:cubicBezTo>
                  <a:pt x="1712" y="3234"/>
                  <a:pt x="1725" y="3256"/>
                  <a:pt x="1739" y="3282"/>
                </a:cubicBezTo>
                <a:cubicBezTo>
                  <a:pt x="1730" y="3260"/>
                  <a:pt x="1721" y="3229"/>
                  <a:pt x="1712" y="3194"/>
                </a:cubicBezTo>
                <a:cubicBezTo>
                  <a:pt x="1725" y="3172"/>
                  <a:pt x="1734" y="3150"/>
                  <a:pt x="1747" y="3124"/>
                </a:cubicBezTo>
                <a:cubicBezTo>
                  <a:pt x="1761" y="3150"/>
                  <a:pt x="1774" y="3176"/>
                  <a:pt x="1787" y="3199"/>
                </a:cubicBezTo>
                <a:cubicBezTo>
                  <a:pt x="1778" y="3172"/>
                  <a:pt x="1765" y="3141"/>
                  <a:pt x="1756" y="3106"/>
                </a:cubicBezTo>
                <a:cubicBezTo>
                  <a:pt x="1761" y="3097"/>
                  <a:pt x="1769" y="3084"/>
                  <a:pt x="1774" y="3071"/>
                </a:cubicBezTo>
                <a:cubicBezTo>
                  <a:pt x="1787" y="3106"/>
                  <a:pt x="1796" y="3137"/>
                  <a:pt x="1809" y="3159"/>
                </a:cubicBezTo>
                <a:cubicBezTo>
                  <a:pt x="1805" y="3132"/>
                  <a:pt x="1800" y="3106"/>
                  <a:pt x="1796" y="3079"/>
                </a:cubicBezTo>
                <a:cubicBezTo>
                  <a:pt x="1809" y="3066"/>
                  <a:pt x="1822" y="3049"/>
                  <a:pt x="1831" y="3031"/>
                </a:cubicBezTo>
                <a:cubicBezTo>
                  <a:pt x="1844" y="3053"/>
                  <a:pt x="1862" y="3075"/>
                  <a:pt x="1880" y="3093"/>
                </a:cubicBezTo>
                <a:cubicBezTo>
                  <a:pt x="1871" y="3071"/>
                  <a:pt x="1862" y="3040"/>
                  <a:pt x="1849" y="3000"/>
                </a:cubicBezTo>
                <a:cubicBezTo>
                  <a:pt x="1862" y="2978"/>
                  <a:pt x="1875" y="2951"/>
                  <a:pt x="1889" y="2925"/>
                </a:cubicBezTo>
                <a:cubicBezTo>
                  <a:pt x="1906" y="2960"/>
                  <a:pt x="1928" y="2996"/>
                  <a:pt x="1942" y="3022"/>
                </a:cubicBezTo>
                <a:cubicBezTo>
                  <a:pt x="1933" y="2987"/>
                  <a:pt x="1919" y="2938"/>
                  <a:pt x="1906" y="2885"/>
                </a:cubicBezTo>
                <a:cubicBezTo>
                  <a:pt x="1915" y="2868"/>
                  <a:pt x="1928" y="2846"/>
                  <a:pt x="1937" y="2824"/>
                </a:cubicBezTo>
                <a:cubicBezTo>
                  <a:pt x="1959" y="2877"/>
                  <a:pt x="1981" y="2929"/>
                  <a:pt x="2008" y="2974"/>
                </a:cubicBezTo>
                <a:cubicBezTo>
                  <a:pt x="1999" y="2943"/>
                  <a:pt x="1986" y="2903"/>
                  <a:pt x="1977" y="2859"/>
                </a:cubicBezTo>
                <a:cubicBezTo>
                  <a:pt x="1986" y="2850"/>
                  <a:pt x="1994" y="2828"/>
                  <a:pt x="2008" y="2806"/>
                </a:cubicBezTo>
                <a:cubicBezTo>
                  <a:pt x="2025" y="2859"/>
                  <a:pt x="2043" y="2899"/>
                  <a:pt x="2052" y="2912"/>
                </a:cubicBezTo>
                <a:cubicBezTo>
                  <a:pt x="2052" y="2859"/>
                  <a:pt x="2043" y="2806"/>
                  <a:pt x="2025" y="2757"/>
                </a:cubicBezTo>
                <a:lnTo>
                  <a:pt x="2034" y="2731"/>
                </a:lnTo>
                <a:cubicBezTo>
                  <a:pt x="2043" y="2749"/>
                  <a:pt x="2052" y="2771"/>
                  <a:pt x="2065" y="2788"/>
                </a:cubicBezTo>
                <a:lnTo>
                  <a:pt x="2065" y="2793"/>
                </a:lnTo>
                <a:cubicBezTo>
                  <a:pt x="2074" y="2806"/>
                  <a:pt x="2083" y="2819"/>
                  <a:pt x="2087" y="2837"/>
                </a:cubicBezTo>
                <a:cubicBezTo>
                  <a:pt x="2087" y="2841"/>
                  <a:pt x="2083" y="2846"/>
                  <a:pt x="2083" y="2854"/>
                </a:cubicBezTo>
                <a:cubicBezTo>
                  <a:pt x="2083" y="2850"/>
                  <a:pt x="2087" y="2846"/>
                  <a:pt x="2092" y="2841"/>
                </a:cubicBezTo>
                <a:cubicBezTo>
                  <a:pt x="2096" y="2850"/>
                  <a:pt x="2100" y="2854"/>
                  <a:pt x="2105" y="2863"/>
                </a:cubicBezTo>
                <a:cubicBezTo>
                  <a:pt x="2092" y="2894"/>
                  <a:pt x="2078" y="2916"/>
                  <a:pt x="2069" y="2938"/>
                </a:cubicBezTo>
                <a:cubicBezTo>
                  <a:pt x="2083" y="2916"/>
                  <a:pt x="2096" y="2894"/>
                  <a:pt x="2114" y="2877"/>
                </a:cubicBezTo>
                <a:cubicBezTo>
                  <a:pt x="2114" y="2881"/>
                  <a:pt x="2118" y="2885"/>
                  <a:pt x="2118" y="2890"/>
                </a:cubicBezTo>
                <a:cubicBezTo>
                  <a:pt x="2122" y="2881"/>
                  <a:pt x="2122" y="2872"/>
                  <a:pt x="2118" y="2863"/>
                </a:cubicBezTo>
                <a:cubicBezTo>
                  <a:pt x="2131" y="2850"/>
                  <a:pt x="2140" y="2837"/>
                  <a:pt x="2149" y="2824"/>
                </a:cubicBezTo>
                <a:lnTo>
                  <a:pt x="2149" y="2824"/>
                </a:lnTo>
                <a:cubicBezTo>
                  <a:pt x="2144" y="2850"/>
                  <a:pt x="2140" y="2872"/>
                  <a:pt x="2136" y="2894"/>
                </a:cubicBezTo>
                <a:cubicBezTo>
                  <a:pt x="2118" y="2934"/>
                  <a:pt x="2105" y="2978"/>
                  <a:pt x="2100" y="3009"/>
                </a:cubicBezTo>
                <a:cubicBezTo>
                  <a:pt x="2105" y="2996"/>
                  <a:pt x="2114" y="2982"/>
                  <a:pt x="2118" y="2965"/>
                </a:cubicBezTo>
                <a:lnTo>
                  <a:pt x="2118" y="2965"/>
                </a:lnTo>
                <a:cubicBezTo>
                  <a:pt x="1831" y="4200"/>
                  <a:pt x="1302" y="5885"/>
                  <a:pt x="997" y="6812"/>
                </a:cubicBezTo>
                <a:cubicBezTo>
                  <a:pt x="993" y="6812"/>
                  <a:pt x="989" y="6816"/>
                  <a:pt x="993" y="6825"/>
                </a:cubicBezTo>
                <a:cubicBezTo>
                  <a:pt x="900" y="7116"/>
                  <a:pt x="825" y="7332"/>
                  <a:pt x="794" y="7429"/>
                </a:cubicBezTo>
                <a:lnTo>
                  <a:pt x="790" y="7429"/>
                </a:lnTo>
                <a:cubicBezTo>
                  <a:pt x="790" y="7425"/>
                  <a:pt x="790" y="7425"/>
                  <a:pt x="790" y="7420"/>
                </a:cubicBezTo>
                <a:cubicBezTo>
                  <a:pt x="786" y="7429"/>
                  <a:pt x="786" y="7443"/>
                  <a:pt x="786" y="7451"/>
                </a:cubicBezTo>
                <a:cubicBezTo>
                  <a:pt x="786" y="7456"/>
                  <a:pt x="781" y="7460"/>
                  <a:pt x="781" y="7465"/>
                </a:cubicBezTo>
                <a:cubicBezTo>
                  <a:pt x="781" y="7420"/>
                  <a:pt x="781" y="7368"/>
                  <a:pt x="786" y="7319"/>
                </a:cubicBezTo>
                <a:lnTo>
                  <a:pt x="786" y="7319"/>
                </a:lnTo>
                <a:cubicBezTo>
                  <a:pt x="772" y="7332"/>
                  <a:pt x="768" y="7354"/>
                  <a:pt x="768" y="7376"/>
                </a:cubicBezTo>
                <a:lnTo>
                  <a:pt x="764" y="7376"/>
                </a:lnTo>
                <a:cubicBezTo>
                  <a:pt x="759" y="7368"/>
                  <a:pt x="764" y="7359"/>
                  <a:pt x="759" y="7350"/>
                </a:cubicBezTo>
                <a:cubicBezTo>
                  <a:pt x="755" y="7359"/>
                  <a:pt x="750" y="7363"/>
                  <a:pt x="742" y="7368"/>
                </a:cubicBezTo>
                <a:cubicBezTo>
                  <a:pt x="746" y="7372"/>
                  <a:pt x="746" y="7381"/>
                  <a:pt x="750" y="7385"/>
                </a:cubicBezTo>
                <a:cubicBezTo>
                  <a:pt x="750" y="7389"/>
                  <a:pt x="750" y="7392"/>
                  <a:pt x="750" y="7394"/>
                </a:cubicBezTo>
                <a:cubicBezTo>
                  <a:pt x="750" y="7385"/>
                  <a:pt x="750" y="7376"/>
                  <a:pt x="755" y="7372"/>
                </a:cubicBezTo>
                <a:lnTo>
                  <a:pt x="755" y="7372"/>
                </a:lnTo>
                <a:cubicBezTo>
                  <a:pt x="755" y="7376"/>
                  <a:pt x="750" y="7385"/>
                  <a:pt x="750" y="7394"/>
                </a:cubicBezTo>
                <a:cubicBezTo>
                  <a:pt x="750" y="7398"/>
                  <a:pt x="750" y="7400"/>
                  <a:pt x="750" y="7403"/>
                </a:cubicBezTo>
                <a:lnTo>
                  <a:pt x="746" y="7443"/>
                </a:lnTo>
                <a:lnTo>
                  <a:pt x="737" y="7368"/>
                </a:lnTo>
                <a:cubicBezTo>
                  <a:pt x="737" y="7363"/>
                  <a:pt x="737" y="7363"/>
                  <a:pt x="737" y="7359"/>
                </a:cubicBezTo>
                <a:cubicBezTo>
                  <a:pt x="742" y="7350"/>
                  <a:pt x="742" y="7341"/>
                  <a:pt x="737" y="7332"/>
                </a:cubicBezTo>
                <a:lnTo>
                  <a:pt x="733" y="7306"/>
                </a:lnTo>
                <a:lnTo>
                  <a:pt x="733" y="7284"/>
                </a:lnTo>
                <a:cubicBezTo>
                  <a:pt x="728" y="7288"/>
                  <a:pt x="728" y="7293"/>
                  <a:pt x="724" y="7297"/>
                </a:cubicBezTo>
                <a:lnTo>
                  <a:pt x="719" y="7297"/>
                </a:lnTo>
                <a:cubicBezTo>
                  <a:pt x="711" y="7315"/>
                  <a:pt x="719" y="7332"/>
                  <a:pt x="715" y="7350"/>
                </a:cubicBezTo>
                <a:lnTo>
                  <a:pt x="711" y="7350"/>
                </a:lnTo>
                <a:cubicBezTo>
                  <a:pt x="711" y="7350"/>
                  <a:pt x="711" y="7345"/>
                  <a:pt x="711" y="7345"/>
                </a:cubicBezTo>
                <a:cubicBezTo>
                  <a:pt x="706" y="7368"/>
                  <a:pt x="706" y="7390"/>
                  <a:pt x="706" y="7412"/>
                </a:cubicBezTo>
                <a:cubicBezTo>
                  <a:pt x="706" y="7407"/>
                  <a:pt x="702" y="7398"/>
                  <a:pt x="702" y="7390"/>
                </a:cubicBezTo>
                <a:lnTo>
                  <a:pt x="697" y="7390"/>
                </a:lnTo>
                <a:cubicBezTo>
                  <a:pt x="693" y="7416"/>
                  <a:pt x="697" y="7447"/>
                  <a:pt x="693" y="7473"/>
                </a:cubicBezTo>
                <a:cubicBezTo>
                  <a:pt x="691" y="7474"/>
                  <a:pt x="690" y="7474"/>
                  <a:pt x="688" y="7474"/>
                </a:cubicBezTo>
                <a:cubicBezTo>
                  <a:pt x="680" y="7474"/>
                  <a:pt x="680" y="7463"/>
                  <a:pt x="680" y="7456"/>
                </a:cubicBezTo>
                <a:cubicBezTo>
                  <a:pt x="667" y="7460"/>
                  <a:pt x="644" y="7460"/>
                  <a:pt x="658" y="7473"/>
                </a:cubicBezTo>
                <a:cubicBezTo>
                  <a:pt x="659" y="7475"/>
                  <a:pt x="662" y="7475"/>
                  <a:pt x="665" y="7475"/>
                </a:cubicBezTo>
                <a:cubicBezTo>
                  <a:pt x="670" y="7475"/>
                  <a:pt x="678" y="7473"/>
                  <a:pt x="684" y="7473"/>
                </a:cubicBezTo>
                <a:cubicBezTo>
                  <a:pt x="684" y="7482"/>
                  <a:pt x="684" y="7495"/>
                  <a:pt x="689" y="7495"/>
                </a:cubicBezTo>
                <a:cubicBezTo>
                  <a:pt x="689" y="7499"/>
                  <a:pt x="691" y="7500"/>
                  <a:pt x="693" y="7500"/>
                </a:cubicBezTo>
                <a:cubicBezTo>
                  <a:pt x="697" y="7500"/>
                  <a:pt x="704" y="7496"/>
                  <a:pt x="706" y="7491"/>
                </a:cubicBezTo>
                <a:lnTo>
                  <a:pt x="706" y="7491"/>
                </a:lnTo>
                <a:lnTo>
                  <a:pt x="702" y="7531"/>
                </a:lnTo>
                <a:cubicBezTo>
                  <a:pt x="706" y="7531"/>
                  <a:pt x="711" y="7522"/>
                  <a:pt x="715" y="7522"/>
                </a:cubicBezTo>
                <a:lnTo>
                  <a:pt x="715" y="7522"/>
                </a:lnTo>
                <a:cubicBezTo>
                  <a:pt x="715" y="7522"/>
                  <a:pt x="711" y="7531"/>
                  <a:pt x="715" y="7531"/>
                </a:cubicBezTo>
                <a:cubicBezTo>
                  <a:pt x="724" y="7531"/>
                  <a:pt x="733" y="7526"/>
                  <a:pt x="737" y="7522"/>
                </a:cubicBezTo>
                <a:cubicBezTo>
                  <a:pt x="737" y="7532"/>
                  <a:pt x="737" y="7543"/>
                  <a:pt x="737" y="7553"/>
                </a:cubicBezTo>
                <a:cubicBezTo>
                  <a:pt x="750" y="7544"/>
                  <a:pt x="759" y="7531"/>
                  <a:pt x="772" y="7522"/>
                </a:cubicBezTo>
                <a:cubicBezTo>
                  <a:pt x="777" y="7522"/>
                  <a:pt x="777" y="7518"/>
                  <a:pt x="781" y="7518"/>
                </a:cubicBezTo>
                <a:cubicBezTo>
                  <a:pt x="781" y="7522"/>
                  <a:pt x="786" y="7522"/>
                  <a:pt x="786" y="7522"/>
                </a:cubicBezTo>
                <a:cubicBezTo>
                  <a:pt x="786" y="7526"/>
                  <a:pt x="786" y="7526"/>
                  <a:pt x="786" y="7526"/>
                </a:cubicBezTo>
                <a:cubicBezTo>
                  <a:pt x="790" y="7531"/>
                  <a:pt x="790" y="7531"/>
                  <a:pt x="794" y="7535"/>
                </a:cubicBezTo>
                <a:cubicBezTo>
                  <a:pt x="790" y="7544"/>
                  <a:pt x="790" y="7553"/>
                  <a:pt x="794" y="7557"/>
                </a:cubicBezTo>
                <a:cubicBezTo>
                  <a:pt x="800" y="7560"/>
                  <a:pt x="809" y="7562"/>
                  <a:pt x="817" y="7562"/>
                </a:cubicBezTo>
                <a:cubicBezTo>
                  <a:pt x="823" y="7562"/>
                  <a:pt x="828" y="7561"/>
                  <a:pt x="830" y="7557"/>
                </a:cubicBezTo>
                <a:cubicBezTo>
                  <a:pt x="857" y="7566"/>
                  <a:pt x="890" y="7569"/>
                  <a:pt x="924" y="7569"/>
                </a:cubicBezTo>
                <a:cubicBezTo>
                  <a:pt x="1012" y="7569"/>
                  <a:pt x="1103" y="7548"/>
                  <a:pt x="1103" y="7548"/>
                </a:cubicBezTo>
                <a:lnTo>
                  <a:pt x="1156" y="7407"/>
                </a:lnTo>
                <a:cubicBezTo>
                  <a:pt x="1161" y="7385"/>
                  <a:pt x="1169" y="7368"/>
                  <a:pt x="1174" y="7345"/>
                </a:cubicBezTo>
                <a:lnTo>
                  <a:pt x="1178" y="7345"/>
                </a:lnTo>
                <a:cubicBezTo>
                  <a:pt x="1187" y="7341"/>
                  <a:pt x="1183" y="7332"/>
                  <a:pt x="1187" y="7323"/>
                </a:cubicBezTo>
                <a:cubicBezTo>
                  <a:pt x="1187" y="7337"/>
                  <a:pt x="1187" y="7350"/>
                  <a:pt x="1187" y="7363"/>
                </a:cubicBezTo>
                <a:cubicBezTo>
                  <a:pt x="1192" y="7359"/>
                  <a:pt x="1196" y="7359"/>
                  <a:pt x="1200" y="7354"/>
                </a:cubicBezTo>
                <a:cubicBezTo>
                  <a:pt x="1218" y="7328"/>
                  <a:pt x="1209" y="7293"/>
                  <a:pt x="1209" y="7262"/>
                </a:cubicBezTo>
                <a:cubicBezTo>
                  <a:pt x="1214" y="7244"/>
                  <a:pt x="1218" y="7231"/>
                  <a:pt x="1218" y="7218"/>
                </a:cubicBezTo>
                <a:lnTo>
                  <a:pt x="1214" y="7218"/>
                </a:lnTo>
                <a:cubicBezTo>
                  <a:pt x="1774" y="5444"/>
                  <a:pt x="2092" y="4222"/>
                  <a:pt x="2268" y="3388"/>
                </a:cubicBezTo>
                <a:cubicBezTo>
                  <a:pt x="2303" y="3344"/>
                  <a:pt x="2347" y="3287"/>
                  <a:pt x="2396" y="3234"/>
                </a:cubicBezTo>
                <a:lnTo>
                  <a:pt x="2396" y="3234"/>
                </a:lnTo>
                <a:cubicBezTo>
                  <a:pt x="2308" y="3366"/>
                  <a:pt x="2268" y="3441"/>
                  <a:pt x="2250" y="3499"/>
                </a:cubicBezTo>
                <a:cubicBezTo>
                  <a:pt x="2277" y="3463"/>
                  <a:pt x="2422" y="3304"/>
                  <a:pt x="2453" y="3278"/>
                </a:cubicBezTo>
                <a:lnTo>
                  <a:pt x="2453" y="3278"/>
                </a:lnTo>
                <a:cubicBezTo>
                  <a:pt x="2422" y="3322"/>
                  <a:pt x="2321" y="3454"/>
                  <a:pt x="2272" y="3534"/>
                </a:cubicBezTo>
                <a:cubicBezTo>
                  <a:pt x="2356" y="3432"/>
                  <a:pt x="2453" y="3304"/>
                  <a:pt x="2559" y="3203"/>
                </a:cubicBezTo>
                <a:lnTo>
                  <a:pt x="2559" y="3203"/>
                </a:lnTo>
                <a:cubicBezTo>
                  <a:pt x="2462" y="3331"/>
                  <a:pt x="2330" y="3521"/>
                  <a:pt x="2286" y="3631"/>
                </a:cubicBezTo>
                <a:cubicBezTo>
                  <a:pt x="2356" y="3578"/>
                  <a:pt x="2436" y="3437"/>
                  <a:pt x="2506" y="3379"/>
                </a:cubicBezTo>
                <a:lnTo>
                  <a:pt x="2506" y="3379"/>
                </a:lnTo>
                <a:cubicBezTo>
                  <a:pt x="2449" y="3454"/>
                  <a:pt x="2352" y="3596"/>
                  <a:pt x="2317" y="3671"/>
                </a:cubicBezTo>
                <a:cubicBezTo>
                  <a:pt x="2356" y="3618"/>
                  <a:pt x="2489" y="3454"/>
                  <a:pt x="2550" y="3393"/>
                </a:cubicBezTo>
                <a:lnTo>
                  <a:pt x="2550" y="3393"/>
                </a:lnTo>
                <a:cubicBezTo>
                  <a:pt x="2506" y="3468"/>
                  <a:pt x="2400" y="3600"/>
                  <a:pt x="2378" y="3693"/>
                </a:cubicBezTo>
                <a:cubicBezTo>
                  <a:pt x="2431" y="3626"/>
                  <a:pt x="2506" y="3490"/>
                  <a:pt x="2568" y="3424"/>
                </a:cubicBezTo>
                <a:lnTo>
                  <a:pt x="2568" y="3424"/>
                </a:lnTo>
                <a:cubicBezTo>
                  <a:pt x="2528" y="3529"/>
                  <a:pt x="2458" y="3701"/>
                  <a:pt x="2400" y="3776"/>
                </a:cubicBezTo>
                <a:cubicBezTo>
                  <a:pt x="2440" y="3728"/>
                  <a:pt x="2475" y="3675"/>
                  <a:pt x="2506" y="3613"/>
                </a:cubicBezTo>
                <a:lnTo>
                  <a:pt x="2506" y="3613"/>
                </a:lnTo>
                <a:cubicBezTo>
                  <a:pt x="2506" y="3618"/>
                  <a:pt x="2502" y="3622"/>
                  <a:pt x="2502" y="3626"/>
                </a:cubicBezTo>
                <a:cubicBezTo>
                  <a:pt x="2502" y="3626"/>
                  <a:pt x="2414" y="3847"/>
                  <a:pt x="2414" y="3882"/>
                </a:cubicBezTo>
                <a:cubicBezTo>
                  <a:pt x="2418" y="3865"/>
                  <a:pt x="2519" y="3649"/>
                  <a:pt x="2541" y="3622"/>
                </a:cubicBezTo>
                <a:lnTo>
                  <a:pt x="2541" y="3622"/>
                </a:lnTo>
                <a:cubicBezTo>
                  <a:pt x="2550" y="3640"/>
                  <a:pt x="2511" y="3785"/>
                  <a:pt x="2493" y="3825"/>
                </a:cubicBezTo>
                <a:cubicBezTo>
                  <a:pt x="2528" y="3772"/>
                  <a:pt x="2577" y="3666"/>
                  <a:pt x="2608" y="3512"/>
                </a:cubicBezTo>
                <a:lnTo>
                  <a:pt x="2608" y="3512"/>
                </a:lnTo>
                <a:cubicBezTo>
                  <a:pt x="2612" y="3551"/>
                  <a:pt x="2594" y="3653"/>
                  <a:pt x="2577" y="3710"/>
                </a:cubicBezTo>
                <a:cubicBezTo>
                  <a:pt x="2612" y="3635"/>
                  <a:pt x="2647" y="3534"/>
                  <a:pt x="2665" y="3401"/>
                </a:cubicBezTo>
                <a:lnTo>
                  <a:pt x="2665" y="3401"/>
                </a:lnTo>
                <a:cubicBezTo>
                  <a:pt x="2683" y="3525"/>
                  <a:pt x="2656" y="3649"/>
                  <a:pt x="2643" y="3719"/>
                </a:cubicBezTo>
                <a:cubicBezTo>
                  <a:pt x="2674" y="3635"/>
                  <a:pt x="2722" y="3476"/>
                  <a:pt x="2718" y="3335"/>
                </a:cubicBezTo>
                <a:lnTo>
                  <a:pt x="2718" y="3335"/>
                </a:lnTo>
                <a:cubicBezTo>
                  <a:pt x="2744" y="3406"/>
                  <a:pt x="2736" y="3565"/>
                  <a:pt x="2722" y="3666"/>
                </a:cubicBezTo>
                <a:cubicBezTo>
                  <a:pt x="2762" y="3525"/>
                  <a:pt x="2775" y="3340"/>
                  <a:pt x="2758" y="3229"/>
                </a:cubicBezTo>
                <a:lnTo>
                  <a:pt x="2758" y="3229"/>
                </a:lnTo>
                <a:cubicBezTo>
                  <a:pt x="2784" y="3296"/>
                  <a:pt x="2802" y="3393"/>
                  <a:pt x="2815" y="3485"/>
                </a:cubicBezTo>
                <a:cubicBezTo>
                  <a:pt x="2819" y="3401"/>
                  <a:pt x="2797" y="3194"/>
                  <a:pt x="2762" y="3062"/>
                </a:cubicBezTo>
                <a:lnTo>
                  <a:pt x="2762" y="3062"/>
                </a:lnTo>
                <a:cubicBezTo>
                  <a:pt x="2780" y="3110"/>
                  <a:pt x="2828" y="3247"/>
                  <a:pt x="2828" y="3322"/>
                </a:cubicBezTo>
                <a:cubicBezTo>
                  <a:pt x="2833" y="3287"/>
                  <a:pt x="2828" y="3199"/>
                  <a:pt x="2811" y="3150"/>
                </a:cubicBezTo>
                <a:lnTo>
                  <a:pt x="2811" y="3150"/>
                </a:lnTo>
                <a:cubicBezTo>
                  <a:pt x="2837" y="3185"/>
                  <a:pt x="2868" y="3260"/>
                  <a:pt x="2886" y="3335"/>
                </a:cubicBezTo>
                <a:cubicBezTo>
                  <a:pt x="2881" y="3225"/>
                  <a:pt x="2824" y="2938"/>
                  <a:pt x="2784" y="2859"/>
                </a:cubicBezTo>
                <a:lnTo>
                  <a:pt x="2784" y="2859"/>
                </a:lnTo>
                <a:cubicBezTo>
                  <a:pt x="2815" y="2890"/>
                  <a:pt x="2890" y="3097"/>
                  <a:pt x="2894" y="3194"/>
                </a:cubicBezTo>
                <a:cubicBezTo>
                  <a:pt x="2894" y="3146"/>
                  <a:pt x="2890" y="2982"/>
                  <a:pt x="2837" y="2881"/>
                </a:cubicBezTo>
                <a:lnTo>
                  <a:pt x="2837" y="2881"/>
                </a:lnTo>
                <a:cubicBezTo>
                  <a:pt x="2890" y="2960"/>
                  <a:pt x="2952" y="3075"/>
                  <a:pt x="2961" y="3212"/>
                </a:cubicBezTo>
                <a:cubicBezTo>
                  <a:pt x="2969" y="3168"/>
                  <a:pt x="2974" y="3084"/>
                  <a:pt x="2965" y="3013"/>
                </a:cubicBezTo>
                <a:lnTo>
                  <a:pt x="2965" y="3013"/>
                </a:lnTo>
                <a:cubicBezTo>
                  <a:pt x="2991" y="3110"/>
                  <a:pt x="3031" y="3428"/>
                  <a:pt x="3000" y="3560"/>
                </a:cubicBezTo>
                <a:cubicBezTo>
                  <a:pt x="3040" y="3468"/>
                  <a:pt x="3053" y="3331"/>
                  <a:pt x="3044" y="3251"/>
                </a:cubicBezTo>
                <a:lnTo>
                  <a:pt x="3044" y="3251"/>
                </a:lnTo>
                <a:cubicBezTo>
                  <a:pt x="3062" y="3313"/>
                  <a:pt x="3049" y="3543"/>
                  <a:pt x="3014" y="3631"/>
                </a:cubicBezTo>
                <a:cubicBezTo>
                  <a:pt x="3155" y="3401"/>
                  <a:pt x="3075" y="2881"/>
                  <a:pt x="2991" y="2682"/>
                </a:cubicBezTo>
                <a:cubicBezTo>
                  <a:pt x="2996" y="2678"/>
                  <a:pt x="2996" y="2678"/>
                  <a:pt x="3000" y="2678"/>
                </a:cubicBezTo>
                <a:cubicBezTo>
                  <a:pt x="3018" y="2713"/>
                  <a:pt x="3044" y="2757"/>
                  <a:pt x="3062" y="2788"/>
                </a:cubicBezTo>
                <a:cubicBezTo>
                  <a:pt x="3058" y="2757"/>
                  <a:pt x="3044" y="2704"/>
                  <a:pt x="3027" y="2652"/>
                </a:cubicBezTo>
                <a:cubicBezTo>
                  <a:pt x="3093" y="2590"/>
                  <a:pt x="3199" y="2462"/>
                  <a:pt x="3247" y="2360"/>
                </a:cubicBezTo>
                <a:lnTo>
                  <a:pt x="3247" y="2360"/>
                </a:lnTo>
                <a:cubicBezTo>
                  <a:pt x="3225" y="2462"/>
                  <a:pt x="3115" y="2625"/>
                  <a:pt x="3053" y="2704"/>
                </a:cubicBezTo>
                <a:cubicBezTo>
                  <a:pt x="3102" y="2669"/>
                  <a:pt x="3190" y="2572"/>
                  <a:pt x="3216" y="2528"/>
                </a:cubicBezTo>
                <a:lnTo>
                  <a:pt x="3216" y="2528"/>
                </a:lnTo>
                <a:cubicBezTo>
                  <a:pt x="3208" y="2568"/>
                  <a:pt x="3119" y="2700"/>
                  <a:pt x="3080" y="2753"/>
                </a:cubicBezTo>
                <a:cubicBezTo>
                  <a:pt x="3119" y="2731"/>
                  <a:pt x="3199" y="2621"/>
                  <a:pt x="3216" y="2594"/>
                </a:cubicBezTo>
                <a:lnTo>
                  <a:pt x="3216" y="2594"/>
                </a:lnTo>
                <a:cubicBezTo>
                  <a:pt x="3199" y="2643"/>
                  <a:pt x="3146" y="2740"/>
                  <a:pt x="3128" y="2788"/>
                </a:cubicBezTo>
                <a:cubicBezTo>
                  <a:pt x="3186" y="2718"/>
                  <a:pt x="3247" y="2647"/>
                  <a:pt x="3300" y="2577"/>
                </a:cubicBezTo>
                <a:lnTo>
                  <a:pt x="3300" y="2577"/>
                </a:lnTo>
                <a:cubicBezTo>
                  <a:pt x="3300" y="2665"/>
                  <a:pt x="3265" y="2762"/>
                  <a:pt x="3212" y="2850"/>
                </a:cubicBezTo>
                <a:cubicBezTo>
                  <a:pt x="3247" y="2824"/>
                  <a:pt x="3305" y="2753"/>
                  <a:pt x="3344" y="2682"/>
                </a:cubicBezTo>
                <a:lnTo>
                  <a:pt x="3344" y="2682"/>
                </a:lnTo>
                <a:cubicBezTo>
                  <a:pt x="3331" y="2749"/>
                  <a:pt x="3265" y="2899"/>
                  <a:pt x="3221" y="2951"/>
                </a:cubicBezTo>
                <a:cubicBezTo>
                  <a:pt x="3283" y="2903"/>
                  <a:pt x="3327" y="2841"/>
                  <a:pt x="3375" y="2727"/>
                </a:cubicBezTo>
                <a:lnTo>
                  <a:pt x="3375" y="2727"/>
                </a:lnTo>
                <a:cubicBezTo>
                  <a:pt x="3358" y="2863"/>
                  <a:pt x="3318" y="2978"/>
                  <a:pt x="3247" y="3071"/>
                </a:cubicBezTo>
                <a:cubicBezTo>
                  <a:pt x="3296" y="3040"/>
                  <a:pt x="3340" y="2991"/>
                  <a:pt x="3389" y="2929"/>
                </a:cubicBezTo>
                <a:lnTo>
                  <a:pt x="3389" y="2929"/>
                </a:lnTo>
                <a:cubicBezTo>
                  <a:pt x="3371" y="2991"/>
                  <a:pt x="3331" y="3062"/>
                  <a:pt x="3265" y="3132"/>
                </a:cubicBezTo>
                <a:cubicBezTo>
                  <a:pt x="3305" y="3115"/>
                  <a:pt x="3389" y="3049"/>
                  <a:pt x="3415" y="3018"/>
                </a:cubicBezTo>
                <a:lnTo>
                  <a:pt x="3415" y="3018"/>
                </a:lnTo>
                <a:cubicBezTo>
                  <a:pt x="3402" y="3053"/>
                  <a:pt x="3353" y="3101"/>
                  <a:pt x="3309" y="3141"/>
                </a:cubicBezTo>
                <a:cubicBezTo>
                  <a:pt x="3389" y="3124"/>
                  <a:pt x="3468" y="3044"/>
                  <a:pt x="3530" y="2974"/>
                </a:cubicBezTo>
                <a:lnTo>
                  <a:pt x="3530" y="2974"/>
                </a:lnTo>
                <a:cubicBezTo>
                  <a:pt x="3490" y="3066"/>
                  <a:pt x="3446" y="3128"/>
                  <a:pt x="3362" y="3181"/>
                </a:cubicBezTo>
                <a:cubicBezTo>
                  <a:pt x="3450" y="3154"/>
                  <a:pt x="3512" y="3110"/>
                  <a:pt x="3574" y="3044"/>
                </a:cubicBezTo>
                <a:lnTo>
                  <a:pt x="3574" y="3044"/>
                </a:lnTo>
                <a:cubicBezTo>
                  <a:pt x="3552" y="3115"/>
                  <a:pt x="3503" y="3168"/>
                  <a:pt x="3459" y="3207"/>
                </a:cubicBezTo>
                <a:cubicBezTo>
                  <a:pt x="3530" y="3172"/>
                  <a:pt x="3587" y="3128"/>
                  <a:pt x="3631" y="3040"/>
                </a:cubicBezTo>
                <a:lnTo>
                  <a:pt x="3631" y="3040"/>
                </a:lnTo>
                <a:cubicBezTo>
                  <a:pt x="3627" y="3154"/>
                  <a:pt x="3600" y="3185"/>
                  <a:pt x="3530" y="3269"/>
                </a:cubicBezTo>
                <a:cubicBezTo>
                  <a:pt x="3574" y="3251"/>
                  <a:pt x="3636" y="3176"/>
                  <a:pt x="3653" y="3124"/>
                </a:cubicBezTo>
                <a:lnTo>
                  <a:pt x="3653" y="3124"/>
                </a:lnTo>
                <a:cubicBezTo>
                  <a:pt x="3662" y="3172"/>
                  <a:pt x="3631" y="3238"/>
                  <a:pt x="3614" y="3291"/>
                </a:cubicBezTo>
                <a:cubicBezTo>
                  <a:pt x="3644" y="3238"/>
                  <a:pt x="3680" y="3190"/>
                  <a:pt x="3697" y="3110"/>
                </a:cubicBezTo>
                <a:lnTo>
                  <a:pt x="3697" y="3110"/>
                </a:lnTo>
                <a:cubicBezTo>
                  <a:pt x="3724" y="3221"/>
                  <a:pt x="3693" y="3353"/>
                  <a:pt x="3684" y="3397"/>
                </a:cubicBezTo>
                <a:cubicBezTo>
                  <a:pt x="3715" y="3340"/>
                  <a:pt x="3759" y="3207"/>
                  <a:pt x="3750" y="3093"/>
                </a:cubicBezTo>
                <a:lnTo>
                  <a:pt x="3750" y="3093"/>
                </a:lnTo>
                <a:cubicBezTo>
                  <a:pt x="3777" y="3132"/>
                  <a:pt x="3781" y="3207"/>
                  <a:pt x="3794" y="3256"/>
                </a:cubicBezTo>
                <a:cubicBezTo>
                  <a:pt x="3794" y="3199"/>
                  <a:pt x="3786" y="3146"/>
                  <a:pt x="3781" y="3084"/>
                </a:cubicBezTo>
                <a:lnTo>
                  <a:pt x="3781" y="3084"/>
                </a:lnTo>
                <a:cubicBezTo>
                  <a:pt x="3799" y="3128"/>
                  <a:pt x="3812" y="3176"/>
                  <a:pt x="3816" y="3229"/>
                </a:cubicBezTo>
                <a:cubicBezTo>
                  <a:pt x="3834" y="3154"/>
                  <a:pt x="3830" y="3066"/>
                  <a:pt x="3803" y="2996"/>
                </a:cubicBezTo>
                <a:lnTo>
                  <a:pt x="3803" y="2996"/>
                </a:lnTo>
                <a:cubicBezTo>
                  <a:pt x="3843" y="3053"/>
                  <a:pt x="3865" y="3124"/>
                  <a:pt x="3861" y="3194"/>
                </a:cubicBezTo>
                <a:cubicBezTo>
                  <a:pt x="3896" y="3093"/>
                  <a:pt x="3869" y="3018"/>
                  <a:pt x="3834" y="2925"/>
                </a:cubicBezTo>
                <a:lnTo>
                  <a:pt x="3834" y="2925"/>
                </a:lnTo>
                <a:cubicBezTo>
                  <a:pt x="3874" y="2987"/>
                  <a:pt x="3909" y="3057"/>
                  <a:pt x="3922" y="3146"/>
                </a:cubicBezTo>
                <a:cubicBezTo>
                  <a:pt x="3936" y="3071"/>
                  <a:pt x="3914" y="2960"/>
                  <a:pt x="3878" y="2912"/>
                </a:cubicBezTo>
                <a:lnTo>
                  <a:pt x="3878" y="2912"/>
                </a:lnTo>
                <a:cubicBezTo>
                  <a:pt x="3914" y="2960"/>
                  <a:pt x="3944" y="2991"/>
                  <a:pt x="3971" y="3066"/>
                </a:cubicBezTo>
                <a:cubicBezTo>
                  <a:pt x="3962" y="2947"/>
                  <a:pt x="3874" y="2766"/>
                  <a:pt x="3790" y="2607"/>
                </a:cubicBezTo>
                <a:lnTo>
                  <a:pt x="3790" y="2607"/>
                </a:lnTo>
                <a:cubicBezTo>
                  <a:pt x="3887" y="2687"/>
                  <a:pt x="3980" y="2890"/>
                  <a:pt x="3989" y="2974"/>
                </a:cubicBezTo>
                <a:cubicBezTo>
                  <a:pt x="4002" y="2912"/>
                  <a:pt x="3980" y="2806"/>
                  <a:pt x="3936" y="2740"/>
                </a:cubicBezTo>
                <a:lnTo>
                  <a:pt x="3936" y="2740"/>
                </a:lnTo>
                <a:cubicBezTo>
                  <a:pt x="3975" y="2788"/>
                  <a:pt x="4006" y="2828"/>
                  <a:pt x="4015" y="2894"/>
                </a:cubicBezTo>
                <a:cubicBezTo>
                  <a:pt x="4028" y="2824"/>
                  <a:pt x="3993" y="2762"/>
                  <a:pt x="3953" y="2704"/>
                </a:cubicBezTo>
                <a:lnTo>
                  <a:pt x="3953" y="2704"/>
                </a:lnTo>
                <a:cubicBezTo>
                  <a:pt x="3997" y="2731"/>
                  <a:pt x="4046" y="2810"/>
                  <a:pt x="4064" y="2841"/>
                </a:cubicBezTo>
                <a:cubicBezTo>
                  <a:pt x="4059" y="2762"/>
                  <a:pt x="3931" y="2612"/>
                  <a:pt x="3856" y="2550"/>
                </a:cubicBezTo>
                <a:lnTo>
                  <a:pt x="3856" y="2550"/>
                </a:lnTo>
                <a:cubicBezTo>
                  <a:pt x="3918" y="2590"/>
                  <a:pt x="3975" y="2629"/>
                  <a:pt x="4050" y="2727"/>
                </a:cubicBezTo>
                <a:cubicBezTo>
                  <a:pt x="4015" y="2643"/>
                  <a:pt x="3768" y="2303"/>
                  <a:pt x="3534" y="2179"/>
                </a:cubicBezTo>
                <a:cubicBezTo>
                  <a:pt x="3481" y="2153"/>
                  <a:pt x="3384" y="2074"/>
                  <a:pt x="3212" y="1959"/>
                </a:cubicBezTo>
                <a:cubicBezTo>
                  <a:pt x="3194" y="1866"/>
                  <a:pt x="3124" y="1650"/>
                  <a:pt x="3075" y="1531"/>
                </a:cubicBezTo>
                <a:lnTo>
                  <a:pt x="3075" y="1531"/>
                </a:lnTo>
                <a:cubicBezTo>
                  <a:pt x="3119" y="1588"/>
                  <a:pt x="3265" y="1844"/>
                  <a:pt x="3296" y="1959"/>
                </a:cubicBezTo>
                <a:cubicBezTo>
                  <a:pt x="3300" y="1906"/>
                  <a:pt x="3221" y="1606"/>
                  <a:pt x="3119" y="1452"/>
                </a:cubicBezTo>
                <a:lnTo>
                  <a:pt x="3119" y="1452"/>
                </a:lnTo>
                <a:cubicBezTo>
                  <a:pt x="3283" y="1628"/>
                  <a:pt x="3441" y="1910"/>
                  <a:pt x="3450" y="1977"/>
                </a:cubicBezTo>
                <a:cubicBezTo>
                  <a:pt x="3450" y="1888"/>
                  <a:pt x="3331" y="1624"/>
                  <a:pt x="3243" y="1487"/>
                </a:cubicBezTo>
                <a:lnTo>
                  <a:pt x="3243" y="1487"/>
                </a:lnTo>
                <a:cubicBezTo>
                  <a:pt x="3362" y="1624"/>
                  <a:pt x="3472" y="1818"/>
                  <a:pt x="3512" y="1915"/>
                </a:cubicBezTo>
                <a:cubicBezTo>
                  <a:pt x="3508" y="1844"/>
                  <a:pt x="3384" y="1610"/>
                  <a:pt x="3327" y="1531"/>
                </a:cubicBezTo>
                <a:lnTo>
                  <a:pt x="3327" y="1531"/>
                </a:lnTo>
                <a:cubicBezTo>
                  <a:pt x="3468" y="1668"/>
                  <a:pt x="3565" y="1827"/>
                  <a:pt x="3609" y="1954"/>
                </a:cubicBezTo>
                <a:cubicBezTo>
                  <a:pt x="3587" y="1813"/>
                  <a:pt x="3508" y="1610"/>
                  <a:pt x="3397" y="1487"/>
                </a:cubicBezTo>
                <a:lnTo>
                  <a:pt x="3397" y="1487"/>
                </a:lnTo>
                <a:cubicBezTo>
                  <a:pt x="3503" y="1588"/>
                  <a:pt x="3609" y="1769"/>
                  <a:pt x="3689" y="1937"/>
                </a:cubicBezTo>
                <a:cubicBezTo>
                  <a:pt x="3658" y="1809"/>
                  <a:pt x="3539" y="1571"/>
                  <a:pt x="3397" y="1425"/>
                </a:cubicBezTo>
                <a:lnTo>
                  <a:pt x="3397" y="1425"/>
                </a:lnTo>
                <a:cubicBezTo>
                  <a:pt x="3508" y="1509"/>
                  <a:pt x="3671" y="1729"/>
                  <a:pt x="3689" y="1866"/>
                </a:cubicBezTo>
                <a:cubicBezTo>
                  <a:pt x="3680" y="1769"/>
                  <a:pt x="3631" y="1584"/>
                  <a:pt x="3508" y="1425"/>
                </a:cubicBezTo>
                <a:lnTo>
                  <a:pt x="3508" y="1425"/>
                </a:lnTo>
                <a:cubicBezTo>
                  <a:pt x="3711" y="1606"/>
                  <a:pt x="3794" y="1844"/>
                  <a:pt x="3808" y="1981"/>
                </a:cubicBezTo>
                <a:cubicBezTo>
                  <a:pt x="3825" y="1849"/>
                  <a:pt x="3790" y="1668"/>
                  <a:pt x="3724" y="1491"/>
                </a:cubicBezTo>
                <a:lnTo>
                  <a:pt x="3724" y="1491"/>
                </a:lnTo>
                <a:cubicBezTo>
                  <a:pt x="3790" y="1593"/>
                  <a:pt x="3869" y="1822"/>
                  <a:pt x="3839" y="1963"/>
                </a:cubicBezTo>
                <a:cubicBezTo>
                  <a:pt x="3874" y="1884"/>
                  <a:pt x="3883" y="1721"/>
                  <a:pt x="3883" y="1610"/>
                </a:cubicBezTo>
                <a:cubicBezTo>
                  <a:pt x="3900" y="1668"/>
                  <a:pt x="3944" y="1800"/>
                  <a:pt x="3927" y="1941"/>
                </a:cubicBezTo>
                <a:cubicBezTo>
                  <a:pt x="3953" y="1866"/>
                  <a:pt x="3980" y="1699"/>
                  <a:pt x="3927" y="1549"/>
                </a:cubicBezTo>
                <a:lnTo>
                  <a:pt x="3927" y="1549"/>
                </a:lnTo>
                <a:cubicBezTo>
                  <a:pt x="3975" y="1615"/>
                  <a:pt x="4050" y="1756"/>
                  <a:pt x="3984" y="1959"/>
                </a:cubicBezTo>
                <a:cubicBezTo>
                  <a:pt x="4046" y="1879"/>
                  <a:pt x="4072" y="1756"/>
                  <a:pt x="4068" y="1615"/>
                </a:cubicBezTo>
                <a:lnTo>
                  <a:pt x="4068" y="1615"/>
                </a:lnTo>
                <a:cubicBezTo>
                  <a:pt x="4121" y="1694"/>
                  <a:pt x="4125" y="1822"/>
                  <a:pt x="4103" y="1924"/>
                </a:cubicBezTo>
                <a:cubicBezTo>
                  <a:pt x="4143" y="1862"/>
                  <a:pt x="4174" y="1747"/>
                  <a:pt x="4165" y="1637"/>
                </a:cubicBezTo>
                <a:lnTo>
                  <a:pt x="4165" y="1637"/>
                </a:lnTo>
                <a:cubicBezTo>
                  <a:pt x="4200" y="1707"/>
                  <a:pt x="4253" y="1831"/>
                  <a:pt x="4253" y="1990"/>
                </a:cubicBezTo>
                <a:cubicBezTo>
                  <a:pt x="4280" y="1941"/>
                  <a:pt x="4297" y="1756"/>
                  <a:pt x="4240" y="1610"/>
                </a:cubicBezTo>
                <a:lnTo>
                  <a:pt x="4240" y="1610"/>
                </a:lnTo>
                <a:cubicBezTo>
                  <a:pt x="4271" y="1685"/>
                  <a:pt x="4425" y="1906"/>
                  <a:pt x="4447" y="2038"/>
                </a:cubicBezTo>
                <a:cubicBezTo>
                  <a:pt x="4469" y="1919"/>
                  <a:pt x="4368" y="1729"/>
                  <a:pt x="4302" y="1641"/>
                </a:cubicBezTo>
                <a:lnTo>
                  <a:pt x="4302" y="1641"/>
                </a:lnTo>
                <a:cubicBezTo>
                  <a:pt x="4381" y="1672"/>
                  <a:pt x="4496" y="1879"/>
                  <a:pt x="4540" y="1999"/>
                </a:cubicBezTo>
                <a:cubicBezTo>
                  <a:pt x="4522" y="1871"/>
                  <a:pt x="4438" y="1654"/>
                  <a:pt x="4311" y="1579"/>
                </a:cubicBezTo>
                <a:lnTo>
                  <a:pt x="4311" y="1579"/>
                </a:lnTo>
                <a:cubicBezTo>
                  <a:pt x="4408" y="1619"/>
                  <a:pt x="4478" y="1677"/>
                  <a:pt x="4531" y="1738"/>
                </a:cubicBezTo>
                <a:cubicBezTo>
                  <a:pt x="4452" y="1597"/>
                  <a:pt x="4386" y="1531"/>
                  <a:pt x="4253" y="1456"/>
                </a:cubicBezTo>
                <a:lnTo>
                  <a:pt x="4253" y="1456"/>
                </a:lnTo>
                <a:cubicBezTo>
                  <a:pt x="4381" y="1474"/>
                  <a:pt x="4483" y="1531"/>
                  <a:pt x="4540" y="1602"/>
                </a:cubicBezTo>
                <a:cubicBezTo>
                  <a:pt x="4487" y="1500"/>
                  <a:pt x="4381" y="1447"/>
                  <a:pt x="4200" y="1407"/>
                </a:cubicBezTo>
                <a:lnTo>
                  <a:pt x="4200" y="1407"/>
                </a:lnTo>
                <a:cubicBezTo>
                  <a:pt x="4319" y="1416"/>
                  <a:pt x="4443" y="1416"/>
                  <a:pt x="4628" y="1518"/>
                </a:cubicBezTo>
                <a:cubicBezTo>
                  <a:pt x="4536" y="1438"/>
                  <a:pt x="4368" y="1359"/>
                  <a:pt x="4116" y="1346"/>
                </a:cubicBezTo>
                <a:cubicBezTo>
                  <a:pt x="4146" y="1342"/>
                  <a:pt x="4181" y="1339"/>
                  <a:pt x="4220" y="1339"/>
                </a:cubicBezTo>
                <a:cubicBezTo>
                  <a:pt x="4315" y="1339"/>
                  <a:pt x="4434" y="1357"/>
                  <a:pt x="4553" y="1429"/>
                </a:cubicBezTo>
                <a:cubicBezTo>
                  <a:pt x="4496" y="1354"/>
                  <a:pt x="4377" y="1293"/>
                  <a:pt x="4169" y="1279"/>
                </a:cubicBezTo>
                <a:cubicBezTo>
                  <a:pt x="4198" y="1274"/>
                  <a:pt x="4230" y="1272"/>
                  <a:pt x="4262" y="1272"/>
                </a:cubicBezTo>
                <a:cubicBezTo>
                  <a:pt x="4364" y="1272"/>
                  <a:pt x="4471" y="1294"/>
                  <a:pt x="4518" y="1310"/>
                </a:cubicBezTo>
                <a:cubicBezTo>
                  <a:pt x="4355" y="1218"/>
                  <a:pt x="4218" y="1178"/>
                  <a:pt x="3949" y="1169"/>
                </a:cubicBezTo>
                <a:cubicBezTo>
                  <a:pt x="3985" y="1163"/>
                  <a:pt x="4041" y="1158"/>
                  <a:pt x="4103" y="1158"/>
                </a:cubicBezTo>
                <a:cubicBezTo>
                  <a:pt x="4183" y="1158"/>
                  <a:pt x="4272" y="1167"/>
                  <a:pt x="4342" y="1198"/>
                </a:cubicBezTo>
                <a:lnTo>
                  <a:pt x="4342" y="1198"/>
                </a:lnTo>
                <a:cubicBezTo>
                  <a:pt x="4190" y="1129"/>
                  <a:pt x="4080" y="1103"/>
                  <a:pt x="3909" y="1103"/>
                </a:cubicBezTo>
                <a:cubicBezTo>
                  <a:pt x="3949" y="1081"/>
                  <a:pt x="4094" y="1081"/>
                  <a:pt x="4152" y="1072"/>
                </a:cubicBezTo>
                <a:cubicBezTo>
                  <a:pt x="4002" y="1057"/>
                  <a:pt x="3860" y="1049"/>
                  <a:pt x="3726" y="1049"/>
                </a:cubicBezTo>
                <a:cubicBezTo>
                  <a:pt x="3482" y="1049"/>
                  <a:pt x="3265" y="1074"/>
                  <a:pt x="3071" y="1116"/>
                </a:cubicBezTo>
                <a:cubicBezTo>
                  <a:pt x="3093" y="1085"/>
                  <a:pt x="3115" y="1059"/>
                  <a:pt x="3128" y="1041"/>
                </a:cubicBezTo>
                <a:lnTo>
                  <a:pt x="3128" y="1041"/>
                </a:lnTo>
                <a:cubicBezTo>
                  <a:pt x="3097" y="1063"/>
                  <a:pt x="3058" y="1099"/>
                  <a:pt x="3027" y="1125"/>
                </a:cubicBezTo>
                <a:lnTo>
                  <a:pt x="3018" y="1125"/>
                </a:lnTo>
                <a:cubicBezTo>
                  <a:pt x="3164" y="988"/>
                  <a:pt x="3459" y="556"/>
                  <a:pt x="3446" y="327"/>
                </a:cubicBezTo>
                <a:lnTo>
                  <a:pt x="3446" y="327"/>
                </a:lnTo>
                <a:cubicBezTo>
                  <a:pt x="3437" y="410"/>
                  <a:pt x="3349" y="600"/>
                  <a:pt x="3305" y="653"/>
                </a:cubicBezTo>
                <a:cubicBezTo>
                  <a:pt x="3344" y="587"/>
                  <a:pt x="3397" y="468"/>
                  <a:pt x="3406" y="384"/>
                </a:cubicBezTo>
                <a:lnTo>
                  <a:pt x="3406" y="384"/>
                </a:lnTo>
                <a:cubicBezTo>
                  <a:pt x="3375" y="503"/>
                  <a:pt x="3208" y="759"/>
                  <a:pt x="3146" y="834"/>
                </a:cubicBezTo>
                <a:cubicBezTo>
                  <a:pt x="3181" y="777"/>
                  <a:pt x="3212" y="706"/>
                  <a:pt x="3225" y="666"/>
                </a:cubicBezTo>
                <a:lnTo>
                  <a:pt x="3225" y="666"/>
                </a:lnTo>
                <a:cubicBezTo>
                  <a:pt x="3159" y="781"/>
                  <a:pt x="3062" y="865"/>
                  <a:pt x="2991" y="918"/>
                </a:cubicBezTo>
                <a:cubicBezTo>
                  <a:pt x="3075" y="843"/>
                  <a:pt x="3146" y="710"/>
                  <a:pt x="3168" y="671"/>
                </a:cubicBezTo>
                <a:lnTo>
                  <a:pt x="3168" y="671"/>
                </a:lnTo>
                <a:cubicBezTo>
                  <a:pt x="3124" y="746"/>
                  <a:pt x="2978" y="909"/>
                  <a:pt x="2939" y="927"/>
                </a:cubicBezTo>
                <a:cubicBezTo>
                  <a:pt x="3005" y="865"/>
                  <a:pt x="3172" y="640"/>
                  <a:pt x="3216" y="552"/>
                </a:cubicBezTo>
                <a:lnTo>
                  <a:pt x="3216" y="552"/>
                </a:lnTo>
                <a:cubicBezTo>
                  <a:pt x="3172" y="609"/>
                  <a:pt x="3119" y="666"/>
                  <a:pt x="3084" y="688"/>
                </a:cubicBezTo>
                <a:cubicBezTo>
                  <a:pt x="3115" y="653"/>
                  <a:pt x="3155" y="582"/>
                  <a:pt x="3172" y="547"/>
                </a:cubicBezTo>
                <a:lnTo>
                  <a:pt x="3172" y="547"/>
                </a:lnTo>
                <a:cubicBezTo>
                  <a:pt x="3138" y="612"/>
                  <a:pt x="3045" y="710"/>
                  <a:pt x="3012" y="751"/>
                </a:cubicBezTo>
                <a:lnTo>
                  <a:pt x="3012" y="751"/>
                </a:lnTo>
                <a:cubicBezTo>
                  <a:pt x="3095" y="645"/>
                  <a:pt x="3195" y="480"/>
                  <a:pt x="3225" y="410"/>
                </a:cubicBezTo>
                <a:lnTo>
                  <a:pt x="3225" y="410"/>
                </a:lnTo>
                <a:cubicBezTo>
                  <a:pt x="3177" y="485"/>
                  <a:pt x="3124" y="565"/>
                  <a:pt x="3071" y="613"/>
                </a:cubicBezTo>
                <a:cubicBezTo>
                  <a:pt x="3133" y="525"/>
                  <a:pt x="3203" y="366"/>
                  <a:pt x="3230" y="243"/>
                </a:cubicBezTo>
                <a:lnTo>
                  <a:pt x="3230" y="243"/>
                </a:lnTo>
                <a:cubicBezTo>
                  <a:pt x="3199" y="331"/>
                  <a:pt x="3137" y="459"/>
                  <a:pt x="3089" y="516"/>
                </a:cubicBezTo>
                <a:cubicBezTo>
                  <a:pt x="3150" y="397"/>
                  <a:pt x="3181" y="260"/>
                  <a:pt x="3190" y="181"/>
                </a:cubicBezTo>
                <a:lnTo>
                  <a:pt x="3190" y="181"/>
                </a:lnTo>
                <a:cubicBezTo>
                  <a:pt x="3168" y="243"/>
                  <a:pt x="3141" y="349"/>
                  <a:pt x="3075" y="450"/>
                </a:cubicBezTo>
                <a:cubicBezTo>
                  <a:pt x="3115" y="335"/>
                  <a:pt x="3133" y="243"/>
                  <a:pt x="3133" y="177"/>
                </a:cubicBezTo>
                <a:lnTo>
                  <a:pt x="3133" y="177"/>
                </a:lnTo>
                <a:cubicBezTo>
                  <a:pt x="3124" y="230"/>
                  <a:pt x="3093" y="313"/>
                  <a:pt x="3075" y="344"/>
                </a:cubicBezTo>
                <a:cubicBezTo>
                  <a:pt x="3115" y="216"/>
                  <a:pt x="3124" y="115"/>
                  <a:pt x="3119" y="62"/>
                </a:cubicBezTo>
                <a:lnTo>
                  <a:pt x="3119" y="62"/>
                </a:lnTo>
                <a:cubicBezTo>
                  <a:pt x="3115" y="102"/>
                  <a:pt x="3084" y="230"/>
                  <a:pt x="3071" y="243"/>
                </a:cubicBezTo>
                <a:cubicBezTo>
                  <a:pt x="3066" y="212"/>
                  <a:pt x="3075" y="18"/>
                  <a:pt x="3080" y="0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1"/>
          <p:cNvSpPr txBox="1">
            <a:spLocks noGrp="1"/>
          </p:cNvSpPr>
          <p:nvPr>
            <p:ph type="title" idx="2"/>
          </p:nvPr>
        </p:nvSpPr>
        <p:spPr>
          <a:xfrm>
            <a:off x="2389423" y="954754"/>
            <a:ext cx="2080070" cy="929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hlinkClick r:id="rId3" action="ppaction://hlinksldjump"/>
              </a:rPr>
              <a:t>UN LUOGO INCANTEVOLE</a:t>
            </a:r>
            <a:endParaRPr sz="1800" dirty="0">
              <a:hlinkClick r:id="rId3" action="ppaction://hlinksldjump"/>
            </a:endParaRPr>
          </a:p>
        </p:txBody>
      </p:sp>
      <p:grpSp>
        <p:nvGrpSpPr>
          <p:cNvPr id="555" name="Google Shape;555;p31"/>
          <p:cNvGrpSpPr/>
          <p:nvPr/>
        </p:nvGrpSpPr>
        <p:grpSpPr>
          <a:xfrm>
            <a:off x="-466944" y="-356430"/>
            <a:ext cx="3097221" cy="5609995"/>
            <a:chOff x="4286000" y="2764175"/>
            <a:chExt cx="73925" cy="133900"/>
          </a:xfrm>
        </p:grpSpPr>
        <p:sp>
          <p:nvSpPr>
            <p:cNvPr id="556" name="Google Shape;556;p31"/>
            <p:cNvSpPr/>
            <p:nvPr/>
          </p:nvSpPr>
          <p:spPr>
            <a:xfrm>
              <a:off x="4286000" y="2764175"/>
              <a:ext cx="73925" cy="133900"/>
            </a:xfrm>
            <a:custGeom>
              <a:avLst/>
              <a:gdLst/>
              <a:ahLst/>
              <a:cxnLst/>
              <a:rect l="l" t="t" r="r" b="b"/>
              <a:pathLst>
                <a:path w="2957" h="5356" extrusionOk="0">
                  <a:moveTo>
                    <a:pt x="1357" y="1033"/>
                  </a:moveTo>
                  <a:cubicBezTo>
                    <a:pt x="1375" y="1055"/>
                    <a:pt x="1395" y="1075"/>
                    <a:pt x="1417" y="1090"/>
                  </a:cubicBezTo>
                  <a:cubicBezTo>
                    <a:pt x="1403" y="1081"/>
                    <a:pt x="1386" y="1072"/>
                    <a:pt x="1373" y="1059"/>
                  </a:cubicBezTo>
                  <a:cubicBezTo>
                    <a:pt x="1368" y="1050"/>
                    <a:pt x="1363" y="1041"/>
                    <a:pt x="1357" y="1033"/>
                  </a:cubicBezTo>
                  <a:close/>
                  <a:moveTo>
                    <a:pt x="1408" y="1125"/>
                  </a:moveTo>
                  <a:lnTo>
                    <a:pt x="1408" y="1125"/>
                  </a:lnTo>
                  <a:cubicBezTo>
                    <a:pt x="1421" y="1138"/>
                    <a:pt x="1434" y="1147"/>
                    <a:pt x="1448" y="1156"/>
                  </a:cubicBezTo>
                  <a:cubicBezTo>
                    <a:pt x="1443" y="1156"/>
                    <a:pt x="1434" y="1152"/>
                    <a:pt x="1417" y="1143"/>
                  </a:cubicBezTo>
                  <a:cubicBezTo>
                    <a:pt x="1417" y="1138"/>
                    <a:pt x="1412" y="1130"/>
                    <a:pt x="1408" y="1125"/>
                  </a:cubicBezTo>
                  <a:close/>
                  <a:moveTo>
                    <a:pt x="1092" y="1107"/>
                  </a:moveTo>
                  <a:cubicBezTo>
                    <a:pt x="1098" y="1107"/>
                    <a:pt x="1103" y="1107"/>
                    <a:pt x="1108" y="1108"/>
                  </a:cubicBezTo>
                  <a:cubicBezTo>
                    <a:pt x="1037" y="1116"/>
                    <a:pt x="967" y="1143"/>
                    <a:pt x="892" y="1183"/>
                  </a:cubicBezTo>
                  <a:cubicBezTo>
                    <a:pt x="870" y="1174"/>
                    <a:pt x="852" y="1169"/>
                    <a:pt x="830" y="1165"/>
                  </a:cubicBezTo>
                  <a:cubicBezTo>
                    <a:pt x="919" y="1129"/>
                    <a:pt x="1030" y="1107"/>
                    <a:pt x="1092" y="1107"/>
                  </a:cubicBezTo>
                  <a:close/>
                  <a:moveTo>
                    <a:pt x="1151" y="1150"/>
                  </a:moveTo>
                  <a:cubicBezTo>
                    <a:pt x="1163" y="1150"/>
                    <a:pt x="1173" y="1150"/>
                    <a:pt x="1183" y="1152"/>
                  </a:cubicBezTo>
                  <a:cubicBezTo>
                    <a:pt x="1095" y="1165"/>
                    <a:pt x="1029" y="1174"/>
                    <a:pt x="958" y="1205"/>
                  </a:cubicBezTo>
                  <a:cubicBezTo>
                    <a:pt x="945" y="1196"/>
                    <a:pt x="931" y="1191"/>
                    <a:pt x="918" y="1187"/>
                  </a:cubicBezTo>
                  <a:cubicBezTo>
                    <a:pt x="993" y="1168"/>
                    <a:pt x="1086" y="1150"/>
                    <a:pt x="1151" y="1150"/>
                  </a:cubicBezTo>
                  <a:close/>
                  <a:moveTo>
                    <a:pt x="1158" y="1191"/>
                  </a:moveTo>
                  <a:cubicBezTo>
                    <a:pt x="1165" y="1191"/>
                    <a:pt x="1172" y="1191"/>
                    <a:pt x="1179" y="1191"/>
                  </a:cubicBezTo>
                  <a:cubicBezTo>
                    <a:pt x="1126" y="1200"/>
                    <a:pt x="1077" y="1213"/>
                    <a:pt x="1029" y="1231"/>
                  </a:cubicBezTo>
                  <a:cubicBezTo>
                    <a:pt x="1020" y="1227"/>
                    <a:pt x="1011" y="1222"/>
                    <a:pt x="1002" y="1218"/>
                  </a:cubicBezTo>
                  <a:cubicBezTo>
                    <a:pt x="1056" y="1203"/>
                    <a:pt x="1113" y="1191"/>
                    <a:pt x="1158" y="1191"/>
                  </a:cubicBezTo>
                  <a:close/>
                  <a:moveTo>
                    <a:pt x="1434" y="1183"/>
                  </a:moveTo>
                  <a:lnTo>
                    <a:pt x="1434" y="1183"/>
                  </a:lnTo>
                  <a:cubicBezTo>
                    <a:pt x="1461" y="1200"/>
                    <a:pt x="1483" y="1222"/>
                    <a:pt x="1505" y="1240"/>
                  </a:cubicBezTo>
                  <a:cubicBezTo>
                    <a:pt x="1487" y="1236"/>
                    <a:pt x="1470" y="1222"/>
                    <a:pt x="1448" y="1213"/>
                  </a:cubicBezTo>
                  <a:cubicBezTo>
                    <a:pt x="1443" y="1205"/>
                    <a:pt x="1439" y="1191"/>
                    <a:pt x="1434" y="1183"/>
                  </a:cubicBezTo>
                  <a:close/>
                  <a:moveTo>
                    <a:pt x="1178" y="1221"/>
                  </a:moveTo>
                  <a:cubicBezTo>
                    <a:pt x="1183" y="1221"/>
                    <a:pt x="1188" y="1222"/>
                    <a:pt x="1192" y="1222"/>
                  </a:cubicBezTo>
                  <a:cubicBezTo>
                    <a:pt x="1156" y="1231"/>
                    <a:pt x="1117" y="1240"/>
                    <a:pt x="1081" y="1258"/>
                  </a:cubicBezTo>
                  <a:cubicBezTo>
                    <a:pt x="1073" y="1253"/>
                    <a:pt x="1064" y="1249"/>
                    <a:pt x="1059" y="1244"/>
                  </a:cubicBezTo>
                  <a:cubicBezTo>
                    <a:pt x="1101" y="1233"/>
                    <a:pt x="1147" y="1221"/>
                    <a:pt x="1178" y="1221"/>
                  </a:cubicBezTo>
                  <a:close/>
                  <a:moveTo>
                    <a:pt x="1183" y="1269"/>
                  </a:moveTo>
                  <a:cubicBezTo>
                    <a:pt x="1210" y="1269"/>
                    <a:pt x="1236" y="1272"/>
                    <a:pt x="1258" y="1280"/>
                  </a:cubicBezTo>
                  <a:cubicBezTo>
                    <a:pt x="1227" y="1288"/>
                    <a:pt x="1201" y="1297"/>
                    <a:pt x="1170" y="1306"/>
                  </a:cubicBezTo>
                  <a:cubicBezTo>
                    <a:pt x="1152" y="1297"/>
                    <a:pt x="1134" y="1284"/>
                    <a:pt x="1117" y="1275"/>
                  </a:cubicBezTo>
                  <a:cubicBezTo>
                    <a:pt x="1139" y="1271"/>
                    <a:pt x="1161" y="1269"/>
                    <a:pt x="1183" y="1269"/>
                  </a:cubicBezTo>
                  <a:close/>
                  <a:moveTo>
                    <a:pt x="1240" y="1337"/>
                  </a:moveTo>
                  <a:cubicBezTo>
                    <a:pt x="1236" y="1341"/>
                    <a:pt x="1227" y="1341"/>
                    <a:pt x="1223" y="1341"/>
                  </a:cubicBezTo>
                  <a:cubicBezTo>
                    <a:pt x="1218" y="1341"/>
                    <a:pt x="1218" y="1341"/>
                    <a:pt x="1214" y="1337"/>
                  </a:cubicBezTo>
                  <a:close/>
                  <a:moveTo>
                    <a:pt x="1302" y="1377"/>
                  </a:moveTo>
                  <a:cubicBezTo>
                    <a:pt x="1298" y="1381"/>
                    <a:pt x="1293" y="1390"/>
                    <a:pt x="1289" y="1394"/>
                  </a:cubicBezTo>
                  <a:cubicBezTo>
                    <a:pt x="1284" y="1390"/>
                    <a:pt x="1280" y="1390"/>
                    <a:pt x="1276" y="1386"/>
                  </a:cubicBezTo>
                  <a:cubicBezTo>
                    <a:pt x="1284" y="1381"/>
                    <a:pt x="1293" y="1377"/>
                    <a:pt x="1302" y="1377"/>
                  </a:cubicBezTo>
                  <a:close/>
                  <a:moveTo>
                    <a:pt x="1664" y="1461"/>
                  </a:moveTo>
                  <a:lnTo>
                    <a:pt x="1664" y="1461"/>
                  </a:lnTo>
                  <a:cubicBezTo>
                    <a:pt x="1677" y="1465"/>
                    <a:pt x="1695" y="1474"/>
                    <a:pt x="1712" y="1483"/>
                  </a:cubicBezTo>
                  <a:cubicBezTo>
                    <a:pt x="1703" y="1478"/>
                    <a:pt x="1695" y="1478"/>
                    <a:pt x="1686" y="1478"/>
                  </a:cubicBezTo>
                  <a:cubicBezTo>
                    <a:pt x="1677" y="1474"/>
                    <a:pt x="1673" y="1465"/>
                    <a:pt x="1664" y="1461"/>
                  </a:cubicBezTo>
                  <a:close/>
                  <a:moveTo>
                    <a:pt x="1726" y="1461"/>
                  </a:moveTo>
                  <a:cubicBezTo>
                    <a:pt x="1752" y="1465"/>
                    <a:pt x="1778" y="1474"/>
                    <a:pt x="1801" y="1487"/>
                  </a:cubicBezTo>
                  <a:cubicBezTo>
                    <a:pt x="1783" y="1487"/>
                    <a:pt x="1770" y="1483"/>
                    <a:pt x="1756" y="1483"/>
                  </a:cubicBezTo>
                  <a:cubicBezTo>
                    <a:pt x="1748" y="1474"/>
                    <a:pt x="1739" y="1465"/>
                    <a:pt x="1726" y="1461"/>
                  </a:cubicBezTo>
                  <a:close/>
                  <a:moveTo>
                    <a:pt x="1381" y="1469"/>
                  </a:moveTo>
                  <a:cubicBezTo>
                    <a:pt x="1386" y="1469"/>
                    <a:pt x="1386" y="1474"/>
                    <a:pt x="1390" y="1474"/>
                  </a:cubicBezTo>
                  <a:cubicBezTo>
                    <a:pt x="1390" y="1478"/>
                    <a:pt x="1395" y="1478"/>
                    <a:pt x="1399" y="1483"/>
                  </a:cubicBezTo>
                  <a:cubicBezTo>
                    <a:pt x="1395" y="1487"/>
                    <a:pt x="1395" y="1491"/>
                    <a:pt x="1395" y="1496"/>
                  </a:cubicBezTo>
                  <a:cubicBezTo>
                    <a:pt x="1386" y="1487"/>
                    <a:pt x="1381" y="1483"/>
                    <a:pt x="1377" y="1478"/>
                  </a:cubicBezTo>
                  <a:cubicBezTo>
                    <a:pt x="1377" y="1474"/>
                    <a:pt x="1381" y="1474"/>
                    <a:pt x="1381" y="1469"/>
                  </a:cubicBezTo>
                  <a:close/>
                  <a:moveTo>
                    <a:pt x="1743" y="1416"/>
                  </a:moveTo>
                  <a:lnTo>
                    <a:pt x="1743" y="1416"/>
                  </a:lnTo>
                  <a:cubicBezTo>
                    <a:pt x="1827" y="1425"/>
                    <a:pt x="1898" y="1465"/>
                    <a:pt x="1946" y="1505"/>
                  </a:cubicBezTo>
                  <a:cubicBezTo>
                    <a:pt x="1911" y="1500"/>
                    <a:pt x="1876" y="1496"/>
                    <a:pt x="1836" y="1491"/>
                  </a:cubicBezTo>
                  <a:cubicBezTo>
                    <a:pt x="1818" y="1461"/>
                    <a:pt x="1787" y="1430"/>
                    <a:pt x="1743" y="1416"/>
                  </a:cubicBezTo>
                  <a:close/>
                  <a:moveTo>
                    <a:pt x="1059" y="1487"/>
                  </a:moveTo>
                  <a:lnTo>
                    <a:pt x="1059" y="1487"/>
                  </a:lnTo>
                  <a:cubicBezTo>
                    <a:pt x="1046" y="1500"/>
                    <a:pt x="1029" y="1513"/>
                    <a:pt x="1015" y="1527"/>
                  </a:cubicBezTo>
                  <a:lnTo>
                    <a:pt x="1002" y="1527"/>
                  </a:lnTo>
                  <a:cubicBezTo>
                    <a:pt x="1020" y="1509"/>
                    <a:pt x="1042" y="1496"/>
                    <a:pt x="1059" y="1487"/>
                  </a:cubicBezTo>
                  <a:close/>
                  <a:moveTo>
                    <a:pt x="1086" y="1505"/>
                  </a:moveTo>
                  <a:cubicBezTo>
                    <a:pt x="1077" y="1509"/>
                    <a:pt x="1068" y="1518"/>
                    <a:pt x="1059" y="1527"/>
                  </a:cubicBezTo>
                  <a:lnTo>
                    <a:pt x="1051" y="1527"/>
                  </a:lnTo>
                  <a:cubicBezTo>
                    <a:pt x="1064" y="1513"/>
                    <a:pt x="1073" y="1509"/>
                    <a:pt x="1086" y="1505"/>
                  </a:cubicBezTo>
                  <a:close/>
                  <a:moveTo>
                    <a:pt x="1046" y="1456"/>
                  </a:moveTo>
                  <a:lnTo>
                    <a:pt x="1046" y="1456"/>
                  </a:lnTo>
                  <a:cubicBezTo>
                    <a:pt x="1011" y="1483"/>
                    <a:pt x="984" y="1505"/>
                    <a:pt x="954" y="1527"/>
                  </a:cubicBezTo>
                  <a:cubicBezTo>
                    <a:pt x="949" y="1527"/>
                    <a:pt x="940" y="1527"/>
                    <a:pt x="931" y="1531"/>
                  </a:cubicBezTo>
                  <a:cubicBezTo>
                    <a:pt x="976" y="1496"/>
                    <a:pt x="1015" y="1465"/>
                    <a:pt x="1046" y="1456"/>
                  </a:cubicBezTo>
                  <a:close/>
                  <a:moveTo>
                    <a:pt x="1161" y="1518"/>
                  </a:moveTo>
                  <a:cubicBezTo>
                    <a:pt x="1156" y="1522"/>
                    <a:pt x="1152" y="1527"/>
                    <a:pt x="1148" y="1531"/>
                  </a:cubicBezTo>
                  <a:cubicBezTo>
                    <a:pt x="1143" y="1527"/>
                    <a:pt x="1134" y="1527"/>
                    <a:pt x="1126" y="1527"/>
                  </a:cubicBezTo>
                  <a:cubicBezTo>
                    <a:pt x="1139" y="1522"/>
                    <a:pt x="1152" y="1518"/>
                    <a:pt x="1161" y="1518"/>
                  </a:cubicBezTo>
                  <a:close/>
                  <a:moveTo>
                    <a:pt x="971" y="1452"/>
                  </a:moveTo>
                  <a:cubicBezTo>
                    <a:pt x="940" y="1478"/>
                    <a:pt x="914" y="1505"/>
                    <a:pt x="887" y="1536"/>
                  </a:cubicBezTo>
                  <a:cubicBezTo>
                    <a:pt x="874" y="1536"/>
                    <a:pt x="865" y="1536"/>
                    <a:pt x="852" y="1540"/>
                  </a:cubicBezTo>
                  <a:cubicBezTo>
                    <a:pt x="896" y="1500"/>
                    <a:pt x="940" y="1465"/>
                    <a:pt x="971" y="1452"/>
                  </a:cubicBezTo>
                  <a:close/>
                  <a:moveTo>
                    <a:pt x="936" y="1416"/>
                  </a:moveTo>
                  <a:lnTo>
                    <a:pt x="936" y="1416"/>
                  </a:lnTo>
                  <a:cubicBezTo>
                    <a:pt x="896" y="1452"/>
                    <a:pt x="852" y="1496"/>
                    <a:pt x="817" y="1544"/>
                  </a:cubicBezTo>
                  <a:cubicBezTo>
                    <a:pt x="799" y="1549"/>
                    <a:pt x="781" y="1553"/>
                    <a:pt x="768" y="1558"/>
                  </a:cubicBezTo>
                  <a:cubicBezTo>
                    <a:pt x="821" y="1483"/>
                    <a:pt x="883" y="1438"/>
                    <a:pt x="936" y="1416"/>
                  </a:cubicBezTo>
                  <a:close/>
                  <a:moveTo>
                    <a:pt x="905" y="1377"/>
                  </a:moveTo>
                  <a:lnTo>
                    <a:pt x="905" y="1377"/>
                  </a:lnTo>
                  <a:cubicBezTo>
                    <a:pt x="852" y="1399"/>
                    <a:pt x="781" y="1483"/>
                    <a:pt x="742" y="1562"/>
                  </a:cubicBezTo>
                  <a:cubicBezTo>
                    <a:pt x="711" y="1571"/>
                    <a:pt x="680" y="1580"/>
                    <a:pt x="649" y="1588"/>
                  </a:cubicBezTo>
                  <a:cubicBezTo>
                    <a:pt x="711" y="1491"/>
                    <a:pt x="795" y="1399"/>
                    <a:pt x="905" y="1377"/>
                  </a:cubicBezTo>
                  <a:close/>
                  <a:moveTo>
                    <a:pt x="856" y="1306"/>
                  </a:moveTo>
                  <a:lnTo>
                    <a:pt x="856" y="1306"/>
                  </a:lnTo>
                  <a:cubicBezTo>
                    <a:pt x="773" y="1368"/>
                    <a:pt x="689" y="1483"/>
                    <a:pt x="645" y="1593"/>
                  </a:cubicBezTo>
                  <a:cubicBezTo>
                    <a:pt x="614" y="1602"/>
                    <a:pt x="583" y="1611"/>
                    <a:pt x="556" y="1624"/>
                  </a:cubicBezTo>
                  <a:cubicBezTo>
                    <a:pt x="579" y="1509"/>
                    <a:pt x="618" y="1438"/>
                    <a:pt x="689" y="1341"/>
                  </a:cubicBezTo>
                  <a:lnTo>
                    <a:pt x="689" y="1341"/>
                  </a:lnTo>
                  <a:cubicBezTo>
                    <a:pt x="640" y="1430"/>
                    <a:pt x="592" y="1553"/>
                    <a:pt x="596" y="1588"/>
                  </a:cubicBezTo>
                  <a:cubicBezTo>
                    <a:pt x="654" y="1447"/>
                    <a:pt x="724" y="1372"/>
                    <a:pt x="856" y="1306"/>
                  </a:cubicBezTo>
                  <a:close/>
                  <a:moveTo>
                    <a:pt x="649" y="1280"/>
                  </a:moveTo>
                  <a:cubicBezTo>
                    <a:pt x="645" y="1302"/>
                    <a:pt x="548" y="1544"/>
                    <a:pt x="552" y="1624"/>
                  </a:cubicBezTo>
                  <a:cubicBezTo>
                    <a:pt x="534" y="1633"/>
                    <a:pt x="517" y="1641"/>
                    <a:pt x="499" y="1650"/>
                  </a:cubicBezTo>
                  <a:cubicBezTo>
                    <a:pt x="481" y="1659"/>
                    <a:pt x="464" y="1668"/>
                    <a:pt x="446" y="1677"/>
                  </a:cubicBezTo>
                  <a:cubicBezTo>
                    <a:pt x="437" y="1597"/>
                    <a:pt x="481" y="1496"/>
                    <a:pt x="548" y="1425"/>
                  </a:cubicBezTo>
                  <a:lnTo>
                    <a:pt x="548" y="1425"/>
                  </a:lnTo>
                  <a:cubicBezTo>
                    <a:pt x="521" y="1469"/>
                    <a:pt x="490" y="1580"/>
                    <a:pt x="499" y="1650"/>
                  </a:cubicBezTo>
                  <a:cubicBezTo>
                    <a:pt x="512" y="1540"/>
                    <a:pt x="592" y="1386"/>
                    <a:pt x="649" y="1280"/>
                  </a:cubicBezTo>
                  <a:close/>
                  <a:moveTo>
                    <a:pt x="1470" y="1721"/>
                  </a:moveTo>
                  <a:cubicBezTo>
                    <a:pt x="1465" y="1725"/>
                    <a:pt x="1461" y="1730"/>
                    <a:pt x="1456" y="1734"/>
                  </a:cubicBezTo>
                  <a:cubicBezTo>
                    <a:pt x="1456" y="1734"/>
                    <a:pt x="1456" y="1730"/>
                    <a:pt x="1456" y="1730"/>
                  </a:cubicBezTo>
                  <a:lnTo>
                    <a:pt x="1456" y="1725"/>
                  </a:lnTo>
                  <a:cubicBezTo>
                    <a:pt x="1461" y="1725"/>
                    <a:pt x="1465" y="1721"/>
                    <a:pt x="1470" y="1721"/>
                  </a:cubicBezTo>
                  <a:close/>
                  <a:moveTo>
                    <a:pt x="1840" y="1769"/>
                  </a:moveTo>
                  <a:cubicBezTo>
                    <a:pt x="1840" y="1778"/>
                    <a:pt x="1840" y="1787"/>
                    <a:pt x="1840" y="1791"/>
                  </a:cubicBezTo>
                  <a:cubicBezTo>
                    <a:pt x="1836" y="1791"/>
                    <a:pt x="1836" y="1791"/>
                    <a:pt x="1831" y="1787"/>
                  </a:cubicBezTo>
                  <a:cubicBezTo>
                    <a:pt x="1836" y="1783"/>
                    <a:pt x="1836" y="1774"/>
                    <a:pt x="1840" y="1769"/>
                  </a:cubicBezTo>
                  <a:close/>
                  <a:moveTo>
                    <a:pt x="1827" y="1818"/>
                  </a:moveTo>
                  <a:lnTo>
                    <a:pt x="1827" y="1818"/>
                  </a:lnTo>
                  <a:cubicBezTo>
                    <a:pt x="1831" y="1818"/>
                    <a:pt x="1831" y="1822"/>
                    <a:pt x="1836" y="1822"/>
                  </a:cubicBezTo>
                  <a:cubicBezTo>
                    <a:pt x="1836" y="1822"/>
                    <a:pt x="1836" y="1822"/>
                    <a:pt x="1836" y="1827"/>
                  </a:cubicBezTo>
                  <a:cubicBezTo>
                    <a:pt x="1831" y="1822"/>
                    <a:pt x="1831" y="1822"/>
                    <a:pt x="1827" y="1818"/>
                  </a:cubicBezTo>
                  <a:close/>
                  <a:moveTo>
                    <a:pt x="1359" y="1716"/>
                  </a:moveTo>
                  <a:cubicBezTo>
                    <a:pt x="1368" y="1743"/>
                    <a:pt x="1373" y="1774"/>
                    <a:pt x="1381" y="1800"/>
                  </a:cubicBezTo>
                  <a:cubicBezTo>
                    <a:pt x="1377" y="1809"/>
                    <a:pt x="1373" y="1822"/>
                    <a:pt x="1373" y="1831"/>
                  </a:cubicBezTo>
                  <a:cubicBezTo>
                    <a:pt x="1364" y="1796"/>
                    <a:pt x="1359" y="1761"/>
                    <a:pt x="1359" y="1716"/>
                  </a:cubicBezTo>
                  <a:close/>
                  <a:moveTo>
                    <a:pt x="1906" y="1734"/>
                  </a:moveTo>
                  <a:lnTo>
                    <a:pt x="1906" y="1734"/>
                  </a:lnTo>
                  <a:cubicBezTo>
                    <a:pt x="1898" y="1769"/>
                    <a:pt x="1889" y="1805"/>
                    <a:pt x="1884" y="1836"/>
                  </a:cubicBezTo>
                  <a:cubicBezTo>
                    <a:pt x="1876" y="1831"/>
                    <a:pt x="1871" y="1822"/>
                    <a:pt x="1862" y="1813"/>
                  </a:cubicBezTo>
                  <a:cubicBezTo>
                    <a:pt x="1880" y="1783"/>
                    <a:pt x="1898" y="1752"/>
                    <a:pt x="1906" y="1734"/>
                  </a:cubicBezTo>
                  <a:close/>
                  <a:moveTo>
                    <a:pt x="1514" y="1805"/>
                  </a:moveTo>
                  <a:cubicBezTo>
                    <a:pt x="1514" y="1809"/>
                    <a:pt x="1514" y="1813"/>
                    <a:pt x="1514" y="1822"/>
                  </a:cubicBezTo>
                  <a:lnTo>
                    <a:pt x="1496" y="1844"/>
                  </a:lnTo>
                  <a:cubicBezTo>
                    <a:pt x="1496" y="1840"/>
                    <a:pt x="1492" y="1831"/>
                    <a:pt x="1492" y="1827"/>
                  </a:cubicBezTo>
                  <a:cubicBezTo>
                    <a:pt x="1501" y="1818"/>
                    <a:pt x="1505" y="1809"/>
                    <a:pt x="1514" y="1805"/>
                  </a:cubicBezTo>
                  <a:close/>
                  <a:moveTo>
                    <a:pt x="954" y="1778"/>
                  </a:moveTo>
                  <a:cubicBezTo>
                    <a:pt x="958" y="1791"/>
                    <a:pt x="967" y="1822"/>
                    <a:pt x="976" y="1849"/>
                  </a:cubicBezTo>
                  <a:lnTo>
                    <a:pt x="958" y="1862"/>
                  </a:lnTo>
                  <a:cubicBezTo>
                    <a:pt x="958" y="1836"/>
                    <a:pt x="954" y="1805"/>
                    <a:pt x="954" y="1778"/>
                  </a:cubicBezTo>
                  <a:close/>
                  <a:moveTo>
                    <a:pt x="1853" y="1831"/>
                  </a:moveTo>
                  <a:cubicBezTo>
                    <a:pt x="1862" y="1836"/>
                    <a:pt x="1871" y="1844"/>
                    <a:pt x="1884" y="1849"/>
                  </a:cubicBezTo>
                  <a:cubicBezTo>
                    <a:pt x="1880" y="1853"/>
                    <a:pt x="1880" y="1858"/>
                    <a:pt x="1880" y="1862"/>
                  </a:cubicBezTo>
                  <a:cubicBezTo>
                    <a:pt x="1871" y="1853"/>
                    <a:pt x="1858" y="1844"/>
                    <a:pt x="1849" y="1836"/>
                  </a:cubicBezTo>
                  <a:cubicBezTo>
                    <a:pt x="1849" y="1836"/>
                    <a:pt x="1853" y="1836"/>
                    <a:pt x="1853" y="1831"/>
                  </a:cubicBezTo>
                  <a:close/>
                  <a:moveTo>
                    <a:pt x="1320" y="1778"/>
                  </a:moveTo>
                  <a:cubicBezTo>
                    <a:pt x="1333" y="1809"/>
                    <a:pt x="1346" y="1836"/>
                    <a:pt x="1359" y="1858"/>
                  </a:cubicBezTo>
                  <a:cubicBezTo>
                    <a:pt x="1355" y="1866"/>
                    <a:pt x="1351" y="1875"/>
                    <a:pt x="1351" y="1880"/>
                  </a:cubicBezTo>
                  <a:cubicBezTo>
                    <a:pt x="1333" y="1836"/>
                    <a:pt x="1320" y="1796"/>
                    <a:pt x="1320" y="1778"/>
                  </a:cubicBezTo>
                  <a:close/>
                  <a:moveTo>
                    <a:pt x="1902" y="1871"/>
                  </a:moveTo>
                  <a:cubicBezTo>
                    <a:pt x="1902" y="1875"/>
                    <a:pt x="1902" y="1875"/>
                    <a:pt x="1902" y="1880"/>
                  </a:cubicBezTo>
                  <a:cubicBezTo>
                    <a:pt x="1898" y="1880"/>
                    <a:pt x="1898" y="1880"/>
                    <a:pt x="1898" y="1875"/>
                  </a:cubicBezTo>
                  <a:cubicBezTo>
                    <a:pt x="1898" y="1875"/>
                    <a:pt x="1898" y="1875"/>
                    <a:pt x="1902" y="1871"/>
                  </a:cubicBezTo>
                  <a:close/>
                  <a:moveTo>
                    <a:pt x="980" y="1866"/>
                  </a:moveTo>
                  <a:cubicBezTo>
                    <a:pt x="976" y="1875"/>
                    <a:pt x="967" y="1880"/>
                    <a:pt x="958" y="1888"/>
                  </a:cubicBezTo>
                  <a:cubicBezTo>
                    <a:pt x="967" y="1880"/>
                    <a:pt x="976" y="1871"/>
                    <a:pt x="980" y="1866"/>
                  </a:cubicBezTo>
                  <a:close/>
                  <a:moveTo>
                    <a:pt x="1858" y="1880"/>
                  </a:moveTo>
                  <a:cubicBezTo>
                    <a:pt x="1862" y="1880"/>
                    <a:pt x="1871" y="1880"/>
                    <a:pt x="1876" y="1884"/>
                  </a:cubicBezTo>
                  <a:cubicBezTo>
                    <a:pt x="1876" y="1884"/>
                    <a:pt x="1876" y="1888"/>
                    <a:pt x="1876" y="1888"/>
                  </a:cubicBezTo>
                  <a:cubicBezTo>
                    <a:pt x="1871" y="1884"/>
                    <a:pt x="1867" y="1880"/>
                    <a:pt x="1858" y="1880"/>
                  </a:cubicBezTo>
                  <a:close/>
                  <a:moveTo>
                    <a:pt x="896" y="1849"/>
                  </a:moveTo>
                  <a:cubicBezTo>
                    <a:pt x="896" y="1858"/>
                    <a:pt x="901" y="1875"/>
                    <a:pt x="905" y="1893"/>
                  </a:cubicBezTo>
                  <a:cubicBezTo>
                    <a:pt x="901" y="1893"/>
                    <a:pt x="896" y="1897"/>
                    <a:pt x="892" y="1897"/>
                  </a:cubicBezTo>
                  <a:cubicBezTo>
                    <a:pt x="896" y="1884"/>
                    <a:pt x="896" y="1866"/>
                    <a:pt x="896" y="1849"/>
                  </a:cubicBezTo>
                  <a:close/>
                  <a:moveTo>
                    <a:pt x="1889" y="1888"/>
                  </a:moveTo>
                  <a:lnTo>
                    <a:pt x="1898" y="1897"/>
                  </a:lnTo>
                  <a:cubicBezTo>
                    <a:pt x="1898" y="1897"/>
                    <a:pt x="1898" y="1902"/>
                    <a:pt x="1898" y="1906"/>
                  </a:cubicBezTo>
                  <a:cubicBezTo>
                    <a:pt x="1893" y="1902"/>
                    <a:pt x="1893" y="1897"/>
                    <a:pt x="1889" y="1897"/>
                  </a:cubicBezTo>
                  <a:cubicBezTo>
                    <a:pt x="1889" y="1893"/>
                    <a:pt x="1889" y="1893"/>
                    <a:pt x="1889" y="1888"/>
                  </a:cubicBezTo>
                  <a:close/>
                  <a:moveTo>
                    <a:pt x="1298" y="1805"/>
                  </a:moveTo>
                  <a:cubicBezTo>
                    <a:pt x="1311" y="1831"/>
                    <a:pt x="1324" y="1866"/>
                    <a:pt x="1337" y="1897"/>
                  </a:cubicBezTo>
                  <a:cubicBezTo>
                    <a:pt x="1337" y="1902"/>
                    <a:pt x="1333" y="1911"/>
                    <a:pt x="1333" y="1915"/>
                  </a:cubicBezTo>
                  <a:cubicBezTo>
                    <a:pt x="1324" y="1880"/>
                    <a:pt x="1311" y="1844"/>
                    <a:pt x="1298" y="1805"/>
                  </a:cubicBezTo>
                  <a:close/>
                  <a:moveTo>
                    <a:pt x="1368" y="1911"/>
                  </a:moveTo>
                  <a:cubicBezTo>
                    <a:pt x="1368" y="1911"/>
                    <a:pt x="1364" y="1915"/>
                    <a:pt x="1364" y="1919"/>
                  </a:cubicBezTo>
                  <a:cubicBezTo>
                    <a:pt x="1359" y="1915"/>
                    <a:pt x="1359" y="1915"/>
                    <a:pt x="1359" y="1911"/>
                  </a:cubicBezTo>
                  <a:close/>
                  <a:moveTo>
                    <a:pt x="856" y="1880"/>
                  </a:moveTo>
                  <a:cubicBezTo>
                    <a:pt x="856" y="1893"/>
                    <a:pt x="861" y="1906"/>
                    <a:pt x="861" y="1919"/>
                  </a:cubicBezTo>
                  <a:cubicBezTo>
                    <a:pt x="861" y="1919"/>
                    <a:pt x="856" y="1924"/>
                    <a:pt x="852" y="1924"/>
                  </a:cubicBezTo>
                  <a:cubicBezTo>
                    <a:pt x="852" y="1911"/>
                    <a:pt x="856" y="1893"/>
                    <a:pt x="856" y="1880"/>
                  </a:cubicBezTo>
                  <a:close/>
                  <a:moveTo>
                    <a:pt x="1955" y="1805"/>
                  </a:moveTo>
                  <a:cubicBezTo>
                    <a:pt x="1955" y="1853"/>
                    <a:pt x="1951" y="1902"/>
                    <a:pt x="1942" y="1941"/>
                  </a:cubicBezTo>
                  <a:cubicBezTo>
                    <a:pt x="1933" y="1933"/>
                    <a:pt x="1920" y="1924"/>
                    <a:pt x="1911" y="1915"/>
                  </a:cubicBezTo>
                  <a:cubicBezTo>
                    <a:pt x="1911" y="1911"/>
                    <a:pt x="1915" y="1911"/>
                    <a:pt x="1915" y="1906"/>
                  </a:cubicBezTo>
                  <a:cubicBezTo>
                    <a:pt x="1920" y="1911"/>
                    <a:pt x="1924" y="1915"/>
                    <a:pt x="1928" y="1919"/>
                  </a:cubicBezTo>
                  <a:cubicBezTo>
                    <a:pt x="1924" y="1911"/>
                    <a:pt x="1920" y="1906"/>
                    <a:pt x="1920" y="1902"/>
                  </a:cubicBezTo>
                  <a:cubicBezTo>
                    <a:pt x="1933" y="1866"/>
                    <a:pt x="1951" y="1827"/>
                    <a:pt x="1955" y="1805"/>
                  </a:cubicBezTo>
                  <a:close/>
                  <a:moveTo>
                    <a:pt x="1346" y="1919"/>
                  </a:moveTo>
                  <a:cubicBezTo>
                    <a:pt x="1351" y="1924"/>
                    <a:pt x="1351" y="1924"/>
                    <a:pt x="1355" y="1928"/>
                  </a:cubicBezTo>
                  <a:cubicBezTo>
                    <a:pt x="1351" y="1933"/>
                    <a:pt x="1346" y="1941"/>
                    <a:pt x="1342" y="1946"/>
                  </a:cubicBezTo>
                  <a:cubicBezTo>
                    <a:pt x="1342" y="1941"/>
                    <a:pt x="1337" y="1933"/>
                    <a:pt x="1337" y="1928"/>
                  </a:cubicBezTo>
                  <a:cubicBezTo>
                    <a:pt x="1342" y="1924"/>
                    <a:pt x="1346" y="1919"/>
                    <a:pt x="1346" y="1919"/>
                  </a:cubicBezTo>
                  <a:close/>
                  <a:moveTo>
                    <a:pt x="1911" y="1946"/>
                  </a:moveTo>
                  <a:cubicBezTo>
                    <a:pt x="1915" y="1950"/>
                    <a:pt x="1924" y="1955"/>
                    <a:pt x="1937" y="1959"/>
                  </a:cubicBezTo>
                  <a:cubicBezTo>
                    <a:pt x="1933" y="1963"/>
                    <a:pt x="1933" y="1963"/>
                    <a:pt x="1933" y="1968"/>
                  </a:cubicBezTo>
                  <a:lnTo>
                    <a:pt x="1911" y="1946"/>
                  </a:lnTo>
                  <a:close/>
                  <a:moveTo>
                    <a:pt x="1995" y="1840"/>
                  </a:moveTo>
                  <a:cubicBezTo>
                    <a:pt x="1995" y="1888"/>
                    <a:pt x="1990" y="1937"/>
                    <a:pt x="1981" y="1981"/>
                  </a:cubicBezTo>
                  <a:cubicBezTo>
                    <a:pt x="1973" y="1972"/>
                    <a:pt x="1964" y="1963"/>
                    <a:pt x="1955" y="1955"/>
                  </a:cubicBezTo>
                  <a:cubicBezTo>
                    <a:pt x="1973" y="1915"/>
                    <a:pt x="1986" y="1875"/>
                    <a:pt x="1995" y="1840"/>
                  </a:cubicBezTo>
                  <a:close/>
                  <a:moveTo>
                    <a:pt x="746" y="1955"/>
                  </a:moveTo>
                  <a:cubicBezTo>
                    <a:pt x="751" y="1963"/>
                    <a:pt x="755" y="1977"/>
                    <a:pt x="759" y="1990"/>
                  </a:cubicBezTo>
                  <a:cubicBezTo>
                    <a:pt x="755" y="1990"/>
                    <a:pt x="755" y="1994"/>
                    <a:pt x="751" y="1994"/>
                  </a:cubicBezTo>
                  <a:cubicBezTo>
                    <a:pt x="751" y="1981"/>
                    <a:pt x="746" y="1968"/>
                    <a:pt x="746" y="1955"/>
                  </a:cubicBezTo>
                  <a:close/>
                  <a:moveTo>
                    <a:pt x="1214" y="1840"/>
                  </a:moveTo>
                  <a:lnTo>
                    <a:pt x="1214" y="1840"/>
                  </a:lnTo>
                  <a:cubicBezTo>
                    <a:pt x="1267" y="1897"/>
                    <a:pt x="1302" y="1937"/>
                    <a:pt x="1320" y="1977"/>
                  </a:cubicBezTo>
                  <a:cubicBezTo>
                    <a:pt x="1315" y="1986"/>
                    <a:pt x="1306" y="1994"/>
                    <a:pt x="1302" y="2003"/>
                  </a:cubicBezTo>
                  <a:cubicBezTo>
                    <a:pt x="1280" y="1955"/>
                    <a:pt x="1249" y="1897"/>
                    <a:pt x="1214" y="1840"/>
                  </a:cubicBezTo>
                  <a:close/>
                  <a:moveTo>
                    <a:pt x="1951" y="1968"/>
                  </a:moveTo>
                  <a:cubicBezTo>
                    <a:pt x="1959" y="1972"/>
                    <a:pt x="1968" y="1981"/>
                    <a:pt x="1981" y="1990"/>
                  </a:cubicBezTo>
                  <a:cubicBezTo>
                    <a:pt x="1977" y="1994"/>
                    <a:pt x="1977" y="1999"/>
                    <a:pt x="1977" y="2003"/>
                  </a:cubicBezTo>
                  <a:cubicBezTo>
                    <a:pt x="1968" y="1994"/>
                    <a:pt x="1955" y="1986"/>
                    <a:pt x="1946" y="1977"/>
                  </a:cubicBezTo>
                  <a:cubicBezTo>
                    <a:pt x="1946" y="1972"/>
                    <a:pt x="1946" y="1972"/>
                    <a:pt x="1951" y="1968"/>
                  </a:cubicBezTo>
                  <a:close/>
                  <a:moveTo>
                    <a:pt x="768" y="2012"/>
                  </a:moveTo>
                  <a:lnTo>
                    <a:pt x="768" y="2012"/>
                  </a:lnTo>
                  <a:cubicBezTo>
                    <a:pt x="764" y="2016"/>
                    <a:pt x="759" y="2021"/>
                    <a:pt x="755" y="2021"/>
                  </a:cubicBezTo>
                  <a:cubicBezTo>
                    <a:pt x="755" y="2021"/>
                    <a:pt x="755" y="2021"/>
                    <a:pt x="755" y="2016"/>
                  </a:cubicBezTo>
                  <a:cubicBezTo>
                    <a:pt x="759" y="2016"/>
                    <a:pt x="764" y="2012"/>
                    <a:pt x="768" y="2012"/>
                  </a:cubicBezTo>
                  <a:close/>
                  <a:moveTo>
                    <a:pt x="698" y="1897"/>
                  </a:moveTo>
                  <a:cubicBezTo>
                    <a:pt x="706" y="1933"/>
                    <a:pt x="720" y="1972"/>
                    <a:pt x="729" y="2012"/>
                  </a:cubicBezTo>
                  <a:cubicBezTo>
                    <a:pt x="724" y="2016"/>
                    <a:pt x="720" y="2021"/>
                    <a:pt x="711" y="2025"/>
                  </a:cubicBezTo>
                  <a:cubicBezTo>
                    <a:pt x="702" y="1986"/>
                    <a:pt x="698" y="1946"/>
                    <a:pt x="698" y="1897"/>
                  </a:cubicBezTo>
                  <a:close/>
                  <a:moveTo>
                    <a:pt x="1328" y="1994"/>
                  </a:moveTo>
                  <a:cubicBezTo>
                    <a:pt x="1328" y="1994"/>
                    <a:pt x="1328" y="1994"/>
                    <a:pt x="1333" y="1999"/>
                  </a:cubicBezTo>
                  <a:cubicBezTo>
                    <a:pt x="1324" y="2008"/>
                    <a:pt x="1320" y="2016"/>
                    <a:pt x="1311" y="2030"/>
                  </a:cubicBezTo>
                  <a:cubicBezTo>
                    <a:pt x="1311" y="2025"/>
                    <a:pt x="1306" y="2021"/>
                    <a:pt x="1306" y="2021"/>
                  </a:cubicBezTo>
                  <a:cubicBezTo>
                    <a:pt x="1315" y="2008"/>
                    <a:pt x="1320" y="1999"/>
                    <a:pt x="1328" y="1994"/>
                  </a:cubicBezTo>
                  <a:close/>
                  <a:moveTo>
                    <a:pt x="2043" y="1937"/>
                  </a:moveTo>
                  <a:lnTo>
                    <a:pt x="2043" y="1937"/>
                  </a:lnTo>
                  <a:cubicBezTo>
                    <a:pt x="2034" y="1963"/>
                    <a:pt x="2026" y="1990"/>
                    <a:pt x="2008" y="2030"/>
                  </a:cubicBezTo>
                  <a:cubicBezTo>
                    <a:pt x="2003" y="2025"/>
                    <a:pt x="1999" y="2021"/>
                    <a:pt x="1995" y="2016"/>
                  </a:cubicBezTo>
                  <a:cubicBezTo>
                    <a:pt x="2012" y="1994"/>
                    <a:pt x="2026" y="1968"/>
                    <a:pt x="2043" y="1937"/>
                  </a:cubicBezTo>
                  <a:close/>
                  <a:moveTo>
                    <a:pt x="658" y="1840"/>
                  </a:moveTo>
                  <a:lnTo>
                    <a:pt x="658" y="1840"/>
                  </a:lnTo>
                  <a:cubicBezTo>
                    <a:pt x="662" y="1902"/>
                    <a:pt x="689" y="1977"/>
                    <a:pt x="711" y="2030"/>
                  </a:cubicBezTo>
                  <a:cubicBezTo>
                    <a:pt x="693" y="2038"/>
                    <a:pt x="684" y="2052"/>
                    <a:pt x="671" y="2061"/>
                  </a:cubicBezTo>
                  <a:cubicBezTo>
                    <a:pt x="658" y="1972"/>
                    <a:pt x="649" y="1875"/>
                    <a:pt x="658" y="1840"/>
                  </a:cubicBezTo>
                  <a:close/>
                  <a:moveTo>
                    <a:pt x="1342" y="2030"/>
                  </a:moveTo>
                  <a:lnTo>
                    <a:pt x="1342" y="2030"/>
                  </a:lnTo>
                  <a:cubicBezTo>
                    <a:pt x="1337" y="2038"/>
                    <a:pt x="1328" y="2052"/>
                    <a:pt x="1324" y="2061"/>
                  </a:cubicBezTo>
                  <a:cubicBezTo>
                    <a:pt x="1320" y="2056"/>
                    <a:pt x="1320" y="2056"/>
                    <a:pt x="1320" y="2052"/>
                  </a:cubicBezTo>
                  <a:cubicBezTo>
                    <a:pt x="1328" y="2043"/>
                    <a:pt x="1333" y="2034"/>
                    <a:pt x="1342" y="2030"/>
                  </a:cubicBezTo>
                  <a:close/>
                  <a:moveTo>
                    <a:pt x="737" y="2030"/>
                  </a:moveTo>
                  <a:lnTo>
                    <a:pt x="737" y="2034"/>
                  </a:lnTo>
                  <a:cubicBezTo>
                    <a:pt x="733" y="2038"/>
                    <a:pt x="724" y="2043"/>
                    <a:pt x="715" y="2047"/>
                  </a:cubicBezTo>
                  <a:cubicBezTo>
                    <a:pt x="702" y="2061"/>
                    <a:pt x="689" y="2069"/>
                    <a:pt x="676" y="2083"/>
                  </a:cubicBezTo>
                  <a:cubicBezTo>
                    <a:pt x="676" y="2078"/>
                    <a:pt x="671" y="2069"/>
                    <a:pt x="671" y="2065"/>
                  </a:cubicBezTo>
                  <a:cubicBezTo>
                    <a:pt x="684" y="2056"/>
                    <a:pt x="698" y="2047"/>
                    <a:pt x="715" y="2043"/>
                  </a:cubicBezTo>
                  <a:cubicBezTo>
                    <a:pt x="724" y="2038"/>
                    <a:pt x="729" y="2034"/>
                    <a:pt x="737" y="2030"/>
                  </a:cubicBezTo>
                  <a:close/>
                  <a:moveTo>
                    <a:pt x="1179" y="1915"/>
                  </a:moveTo>
                  <a:lnTo>
                    <a:pt x="1179" y="1915"/>
                  </a:lnTo>
                  <a:cubicBezTo>
                    <a:pt x="1218" y="1968"/>
                    <a:pt x="1253" y="2008"/>
                    <a:pt x="1284" y="2043"/>
                  </a:cubicBezTo>
                  <a:cubicBezTo>
                    <a:pt x="1284" y="2052"/>
                    <a:pt x="1280" y="2061"/>
                    <a:pt x="1280" y="2069"/>
                  </a:cubicBezTo>
                  <a:cubicBezTo>
                    <a:pt x="1284" y="2065"/>
                    <a:pt x="1284" y="2056"/>
                    <a:pt x="1289" y="2052"/>
                  </a:cubicBezTo>
                  <a:cubicBezTo>
                    <a:pt x="1293" y="2052"/>
                    <a:pt x="1293" y="2056"/>
                    <a:pt x="1298" y="2061"/>
                  </a:cubicBezTo>
                  <a:cubicBezTo>
                    <a:pt x="1284" y="2078"/>
                    <a:pt x="1276" y="2100"/>
                    <a:pt x="1267" y="2118"/>
                  </a:cubicBezTo>
                  <a:cubicBezTo>
                    <a:pt x="1249" y="2052"/>
                    <a:pt x="1223" y="2003"/>
                    <a:pt x="1179" y="1915"/>
                  </a:cubicBezTo>
                  <a:close/>
                  <a:moveTo>
                    <a:pt x="1501" y="2096"/>
                  </a:moveTo>
                  <a:cubicBezTo>
                    <a:pt x="1505" y="2100"/>
                    <a:pt x="1505" y="2109"/>
                    <a:pt x="1505" y="2118"/>
                  </a:cubicBezTo>
                  <a:cubicBezTo>
                    <a:pt x="1501" y="2127"/>
                    <a:pt x="1496" y="2136"/>
                    <a:pt x="1496" y="2144"/>
                  </a:cubicBezTo>
                  <a:lnTo>
                    <a:pt x="1496" y="2109"/>
                  </a:lnTo>
                  <a:cubicBezTo>
                    <a:pt x="1496" y="2105"/>
                    <a:pt x="1501" y="2100"/>
                    <a:pt x="1501" y="2096"/>
                  </a:cubicBezTo>
                  <a:close/>
                  <a:moveTo>
                    <a:pt x="1183" y="1959"/>
                  </a:moveTo>
                  <a:cubicBezTo>
                    <a:pt x="1192" y="1977"/>
                    <a:pt x="1245" y="2078"/>
                    <a:pt x="1267" y="2122"/>
                  </a:cubicBezTo>
                  <a:cubicBezTo>
                    <a:pt x="1267" y="2127"/>
                    <a:pt x="1262" y="2135"/>
                    <a:pt x="1262" y="2140"/>
                  </a:cubicBezTo>
                  <a:lnTo>
                    <a:pt x="1262" y="2140"/>
                  </a:lnTo>
                  <a:cubicBezTo>
                    <a:pt x="1262" y="2135"/>
                    <a:pt x="1267" y="2131"/>
                    <a:pt x="1271" y="2127"/>
                  </a:cubicBezTo>
                  <a:cubicBezTo>
                    <a:pt x="1271" y="2125"/>
                    <a:pt x="1271" y="2124"/>
                    <a:pt x="1271" y="2122"/>
                  </a:cubicBezTo>
                  <a:cubicBezTo>
                    <a:pt x="1284" y="2105"/>
                    <a:pt x="1293" y="2087"/>
                    <a:pt x="1306" y="2069"/>
                  </a:cubicBezTo>
                  <a:cubicBezTo>
                    <a:pt x="1306" y="2074"/>
                    <a:pt x="1306" y="2074"/>
                    <a:pt x="1311" y="2078"/>
                  </a:cubicBezTo>
                  <a:cubicBezTo>
                    <a:pt x="1298" y="2096"/>
                    <a:pt x="1284" y="2113"/>
                    <a:pt x="1271" y="2131"/>
                  </a:cubicBezTo>
                  <a:cubicBezTo>
                    <a:pt x="1271" y="2140"/>
                    <a:pt x="1267" y="2144"/>
                    <a:pt x="1262" y="2149"/>
                  </a:cubicBezTo>
                  <a:cubicBezTo>
                    <a:pt x="1262" y="2144"/>
                    <a:pt x="1262" y="2144"/>
                    <a:pt x="1262" y="2140"/>
                  </a:cubicBezTo>
                  <a:cubicBezTo>
                    <a:pt x="1240" y="2087"/>
                    <a:pt x="1214" y="2025"/>
                    <a:pt x="1183" y="1959"/>
                  </a:cubicBezTo>
                  <a:close/>
                  <a:moveTo>
                    <a:pt x="1320" y="2113"/>
                  </a:moveTo>
                  <a:lnTo>
                    <a:pt x="1320" y="2113"/>
                  </a:lnTo>
                  <a:cubicBezTo>
                    <a:pt x="1306" y="2131"/>
                    <a:pt x="1289" y="2158"/>
                    <a:pt x="1271" y="2180"/>
                  </a:cubicBezTo>
                  <a:lnTo>
                    <a:pt x="1267" y="2162"/>
                  </a:lnTo>
                  <a:cubicBezTo>
                    <a:pt x="1284" y="2144"/>
                    <a:pt x="1302" y="2122"/>
                    <a:pt x="1320" y="2113"/>
                  </a:cubicBezTo>
                  <a:close/>
                  <a:moveTo>
                    <a:pt x="1187" y="2008"/>
                  </a:moveTo>
                  <a:cubicBezTo>
                    <a:pt x="1196" y="2021"/>
                    <a:pt x="1227" y="2083"/>
                    <a:pt x="1258" y="2158"/>
                  </a:cubicBezTo>
                  <a:cubicBezTo>
                    <a:pt x="1246" y="2178"/>
                    <a:pt x="1237" y="2194"/>
                    <a:pt x="1233" y="2207"/>
                  </a:cubicBezTo>
                  <a:lnTo>
                    <a:pt x="1233" y="2207"/>
                  </a:lnTo>
                  <a:cubicBezTo>
                    <a:pt x="1231" y="2157"/>
                    <a:pt x="1220" y="2093"/>
                    <a:pt x="1187" y="2008"/>
                  </a:cubicBezTo>
                  <a:close/>
                  <a:moveTo>
                    <a:pt x="1509" y="2149"/>
                  </a:moveTo>
                  <a:cubicBezTo>
                    <a:pt x="1509" y="2162"/>
                    <a:pt x="1509" y="2175"/>
                    <a:pt x="1509" y="2184"/>
                  </a:cubicBezTo>
                  <a:cubicBezTo>
                    <a:pt x="1505" y="2202"/>
                    <a:pt x="1496" y="2219"/>
                    <a:pt x="1492" y="2233"/>
                  </a:cubicBezTo>
                  <a:cubicBezTo>
                    <a:pt x="1492" y="2219"/>
                    <a:pt x="1492" y="2202"/>
                    <a:pt x="1492" y="2184"/>
                  </a:cubicBezTo>
                  <a:cubicBezTo>
                    <a:pt x="1501" y="2171"/>
                    <a:pt x="1505" y="2162"/>
                    <a:pt x="1509" y="2149"/>
                  </a:cubicBezTo>
                  <a:close/>
                  <a:moveTo>
                    <a:pt x="1232" y="2252"/>
                  </a:moveTo>
                  <a:cubicBezTo>
                    <a:pt x="1232" y="2252"/>
                    <a:pt x="1232" y="2253"/>
                    <a:pt x="1232" y="2253"/>
                  </a:cubicBezTo>
                  <a:lnTo>
                    <a:pt x="1232" y="2253"/>
                  </a:lnTo>
                  <a:cubicBezTo>
                    <a:pt x="1232" y="2253"/>
                    <a:pt x="1231" y="2254"/>
                    <a:pt x="1231" y="2255"/>
                  </a:cubicBezTo>
                  <a:cubicBezTo>
                    <a:pt x="1232" y="2254"/>
                    <a:pt x="1232" y="2253"/>
                    <a:pt x="1232" y="2252"/>
                  </a:cubicBezTo>
                  <a:close/>
                  <a:moveTo>
                    <a:pt x="1227" y="2259"/>
                  </a:moveTo>
                  <a:cubicBezTo>
                    <a:pt x="1227" y="2259"/>
                    <a:pt x="1223" y="2259"/>
                    <a:pt x="1223" y="2263"/>
                  </a:cubicBezTo>
                  <a:cubicBezTo>
                    <a:pt x="1227" y="2259"/>
                    <a:pt x="1227" y="2259"/>
                    <a:pt x="1227" y="2259"/>
                  </a:cubicBezTo>
                  <a:close/>
                  <a:moveTo>
                    <a:pt x="1148" y="2008"/>
                  </a:moveTo>
                  <a:lnTo>
                    <a:pt x="1148" y="2008"/>
                  </a:lnTo>
                  <a:cubicBezTo>
                    <a:pt x="1170" y="2047"/>
                    <a:pt x="1214" y="2127"/>
                    <a:pt x="1227" y="2259"/>
                  </a:cubicBezTo>
                  <a:cubicBezTo>
                    <a:pt x="1228" y="2257"/>
                    <a:pt x="1230" y="2255"/>
                    <a:pt x="1232" y="2253"/>
                  </a:cubicBezTo>
                  <a:lnTo>
                    <a:pt x="1232" y="2253"/>
                  </a:lnTo>
                  <a:cubicBezTo>
                    <a:pt x="1233" y="2239"/>
                    <a:pt x="1233" y="2225"/>
                    <a:pt x="1233" y="2209"/>
                  </a:cubicBezTo>
                  <a:lnTo>
                    <a:pt x="1233" y="2209"/>
                  </a:lnTo>
                  <a:cubicBezTo>
                    <a:pt x="1241" y="2196"/>
                    <a:pt x="1254" y="2183"/>
                    <a:pt x="1262" y="2166"/>
                  </a:cubicBezTo>
                  <a:cubicBezTo>
                    <a:pt x="1267" y="2171"/>
                    <a:pt x="1267" y="2180"/>
                    <a:pt x="1271" y="2184"/>
                  </a:cubicBezTo>
                  <a:cubicBezTo>
                    <a:pt x="1254" y="2210"/>
                    <a:pt x="1237" y="2231"/>
                    <a:pt x="1232" y="2252"/>
                  </a:cubicBezTo>
                  <a:lnTo>
                    <a:pt x="1232" y="2252"/>
                  </a:lnTo>
                  <a:cubicBezTo>
                    <a:pt x="1252" y="2227"/>
                    <a:pt x="1291" y="2196"/>
                    <a:pt x="1320" y="2180"/>
                  </a:cubicBezTo>
                  <a:lnTo>
                    <a:pt x="1320" y="2180"/>
                  </a:lnTo>
                  <a:cubicBezTo>
                    <a:pt x="1280" y="2233"/>
                    <a:pt x="1245" y="2281"/>
                    <a:pt x="1209" y="2330"/>
                  </a:cubicBezTo>
                  <a:cubicBezTo>
                    <a:pt x="1192" y="2241"/>
                    <a:pt x="1152" y="2105"/>
                    <a:pt x="1148" y="2008"/>
                  </a:cubicBezTo>
                  <a:close/>
                  <a:moveTo>
                    <a:pt x="1509" y="2330"/>
                  </a:moveTo>
                  <a:lnTo>
                    <a:pt x="1509" y="2330"/>
                  </a:lnTo>
                  <a:cubicBezTo>
                    <a:pt x="1508" y="2333"/>
                    <a:pt x="1507" y="2336"/>
                    <a:pt x="1505" y="2338"/>
                  </a:cubicBezTo>
                  <a:cubicBezTo>
                    <a:pt x="1508" y="2336"/>
                    <a:pt x="1509" y="2333"/>
                    <a:pt x="1509" y="2330"/>
                  </a:cubicBezTo>
                  <a:close/>
                  <a:moveTo>
                    <a:pt x="1448" y="2219"/>
                  </a:moveTo>
                  <a:lnTo>
                    <a:pt x="1448" y="2219"/>
                  </a:lnTo>
                  <a:cubicBezTo>
                    <a:pt x="1456" y="2241"/>
                    <a:pt x="1465" y="2263"/>
                    <a:pt x="1470" y="2290"/>
                  </a:cubicBezTo>
                  <a:cubicBezTo>
                    <a:pt x="1465" y="2312"/>
                    <a:pt x="1461" y="2330"/>
                    <a:pt x="1456" y="2347"/>
                  </a:cubicBezTo>
                  <a:cubicBezTo>
                    <a:pt x="1452" y="2308"/>
                    <a:pt x="1448" y="2263"/>
                    <a:pt x="1448" y="2219"/>
                  </a:cubicBezTo>
                  <a:close/>
                  <a:moveTo>
                    <a:pt x="517" y="2374"/>
                  </a:moveTo>
                  <a:cubicBezTo>
                    <a:pt x="506" y="2389"/>
                    <a:pt x="496" y="2404"/>
                    <a:pt x="486" y="2419"/>
                  </a:cubicBezTo>
                  <a:lnTo>
                    <a:pt x="486" y="2419"/>
                  </a:lnTo>
                  <a:cubicBezTo>
                    <a:pt x="494" y="2404"/>
                    <a:pt x="506" y="2389"/>
                    <a:pt x="517" y="2374"/>
                  </a:cubicBezTo>
                  <a:close/>
                  <a:moveTo>
                    <a:pt x="1514" y="2259"/>
                  </a:moveTo>
                  <a:lnTo>
                    <a:pt x="1514" y="2272"/>
                  </a:lnTo>
                  <a:cubicBezTo>
                    <a:pt x="1492" y="2312"/>
                    <a:pt x="1474" y="2365"/>
                    <a:pt x="1470" y="2413"/>
                  </a:cubicBezTo>
                  <a:cubicBezTo>
                    <a:pt x="1474" y="2391"/>
                    <a:pt x="1492" y="2356"/>
                    <a:pt x="1509" y="2325"/>
                  </a:cubicBezTo>
                  <a:lnTo>
                    <a:pt x="1509" y="2325"/>
                  </a:lnTo>
                  <a:cubicBezTo>
                    <a:pt x="1509" y="2327"/>
                    <a:pt x="1509" y="2328"/>
                    <a:pt x="1509" y="2330"/>
                  </a:cubicBezTo>
                  <a:lnTo>
                    <a:pt x="1509" y="2330"/>
                  </a:lnTo>
                  <a:cubicBezTo>
                    <a:pt x="1510" y="2326"/>
                    <a:pt x="1511" y="2321"/>
                    <a:pt x="1514" y="2316"/>
                  </a:cubicBezTo>
                  <a:cubicBezTo>
                    <a:pt x="1514" y="2330"/>
                    <a:pt x="1514" y="2338"/>
                    <a:pt x="1514" y="2347"/>
                  </a:cubicBezTo>
                  <a:cubicBezTo>
                    <a:pt x="1496" y="2387"/>
                    <a:pt x="1483" y="2422"/>
                    <a:pt x="1474" y="2449"/>
                  </a:cubicBezTo>
                  <a:cubicBezTo>
                    <a:pt x="1474" y="2440"/>
                    <a:pt x="1470" y="2427"/>
                    <a:pt x="1470" y="2413"/>
                  </a:cubicBezTo>
                  <a:cubicBezTo>
                    <a:pt x="1465" y="2391"/>
                    <a:pt x="1461" y="2374"/>
                    <a:pt x="1456" y="2352"/>
                  </a:cubicBezTo>
                  <a:cubicBezTo>
                    <a:pt x="1465" y="2343"/>
                    <a:pt x="1470" y="2330"/>
                    <a:pt x="1474" y="2321"/>
                  </a:cubicBezTo>
                  <a:cubicBezTo>
                    <a:pt x="1478" y="2330"/>
                    <a:pt x="1478" y="2338"/>
                    <a:pt x="1474" y="2352"/>
                  </a:cubicBezTo>
                  <a:cubicBezTo>
                    <a:pt x="1478" y="2338"/>
                    <a:pt x="1483" y="2321"/>
                    <a:pt x="1487" y="2299"/>
                  </a:cubicBezTo>
                  <a:cubicBezTo>
                    <a:pt x="1496" y="2285"/>
                    <a:pt x="1505" y="2272"/>
                    <a:pt x="1514" y="2259"/>
                  </a:cubicBezTo>
                  <a:close/>
                  <a:moveTo>
                    <a:pt x="1712" y="2387"/>
                  </a:moveTo>
                  <a:cubicBezTo>
                    <a:pt x="1695" y="2418"/>
                    <a:pt x="1677" y="2453"/>
                    <a:pt x="1664" y="2488"/>
                  </a:cubicBezTo>
                  <a:cubicBezTo>
                    <a:pt x="1664" y="2484"/>
                    <a:pt x="1664" y="2475"/>
                    <a:pt x="1664" y="2466"/>
                  </a:cubicBezTo>
                  <a:cubicBezTo>
                    <a:pt x="1677" y="2440"/>
                    <a:pt x="1695" y="2413"/>
                    <a:pt x="1712" y="2387"/>
                  </a:cubicBezTo>
                  <a:close/>
                  <a:moveTo>
                    <a:pt x="1158" y="2524"/>
                  </a:moveTo>
                  <a:cubicBezTo>
                    <a:pt x="1154" y="2530"/>
                    <a:pt x="1152" y="2534"/>
                    <a:pt x="1152" y="2537"/>
                  </a:cubicBezTo>
                  <a:cubicBezTo>
                    <a:pt x="1154" y="2533"/>
                    <a:pt x="1156" y="2528"/>
                    <a:pt x="1158" y="2524"/>
                  </a:cubicBezTo>
                  <a:close/>
                  <a:moveTo>
                    <a:pt x="1677" y="2546"/>
                  </a:moveTo>
                  <a:lnTo>
                    <a:pt x="1677" y="2546"/>
                  </a:lnTo>
                  <a:cubicBezTo>
                    <a:pt x="1673" y="2559"/>
                    <a:pt x="1668" y="2568"/>
                    <a:pt x="1659" y="2581"/>
                  </a:cubicBezTo>
                  <a:cubicBezTo>
                    <a:pt x="1659" y="2577"/>
                    <a:pt x="1659" y="2577"/>
                    <a:pt x="1659" y="2572"/>
                  </a:cubicBezTo>
                  <a:cubicBezTo>
                    <a:pt x="1668" y="2563"/>
                    <a:pt x="1673" y="2555"/>
                    <a:pt x="1677" y="2546"/>
                  </a:cubicBezTo>
                  <a:close/>
                  <a:moveTo>
                    <a:pt x="1730" y="2502"/>
                  </a:moveTo>
                  <a:lnTo>
                    <a:pt x="1730" y="2502"/>
                  </a:lnTo>
                  <a:cubicBezTo>
                    <a:pt x="1712" y="2559"/>
                    <a:pt x="1681" y="2630"/>
                    <a:pt x="1659" y="2696"/>
                  </a:cubicBezTo>
                  <a:cubicBezTo>
                    <a:pt x="1659" y="2669"/>
                    <a:pt x="1659" y="2643"/>
                    <a:pt x="1659" y="2616"/>
                  </a:cubicBezTo>
                  <a:cubicBezTo>
                    <a:pt x="1681" y="2581"/>
                    <a:pt x="1708" y="2541"/>
                    <a:pt x="1730" y="2502"/>
                  </a:cubicBezTo>
                  <a:close/>
                  <a:moveTo>
                    <a:pt x="1790" y="2993"/>
                  </a:moveTo>
                  <a:lnTo>
                    <a:pt x="1790" y="2993"/>
                  </a:lnTo>
                  <a:cubicBezTo>
                    <a:pt x="1789" y="2995"/>
                    <a:pt x="1788" y="2998"/>
                    <a:pt x="1787" y="3000"/>
                  </a:cubicBezTo>
                  <a:cubicBezTo>
                    <a:pt x="1788" y="2998"/>
                    <a:pt x="1789" y="2995"/>
                    <a:pt x="1790" y="2993"/>
                  </a:cubicBezTo>
                  <a:close/>
                  <a:moveTo>
                    <a:pt x="1377" y="0"/>
                  </a:moveTo>
                  <a:cubicBezTo>
                    <a:pt x="1381" y="22"/>
                    <a:pt x="1443" y="146"/>
                    <a:pt x="1443" y="146"/>
                  </a:cubicBezTo>
                  <a:cubicBezTo>
                    <a:pt x="1421" y="115"/>
                    <a:pt x="1399" y="89"/>
                    <a:pt x="1377" y="71"/>
                  </a:cubicBezTo>
                  <a:lnTo>
                    <a:pt x="1377" y="71"/>
                  </a:lnTo>
                  <a:cubicBezTo>
                    <a:pt x="1412" y="106"/>
                    <a:pt x="1465" y="203"/>
                    <a:pt x="1492" y="261"/>
                  </a:cubicBezTo>
                  <a:cubicBezTo>
                    <a:pt x="1456" y="230"/>
                    <a:pt x="1403" y="159"/>
                    <a:pt x="1373" y="128"/>
                  </a:cubicBezTo>
                  <a:lnTo>
                    <a:pt x="1373" y="128"/>
                  </a:lnTo>
                  <a:cubicBezTo>
                    <a:pt x="1390" y="181"/>
                    <a:pt x="1456" y="247"/>
                    <a:pt x="1483" y="287"/>
                  </a:cubicBezTo>
                  <a:cubicBezTo>
                    <a:pt x="1448" y="256"/>
                    <a:pt x="1368" y="177"/>
                    <a:pt x="1342" y="150"/>
                  </a:cubicBezTo>
                  <a:lnTo>
                    <a:pt x="1342" y="150"/>
                  </a:lnTo>
                  <a:cubicBezTo>
                    <a:pt x="1364" y="194"/>
                    <a:pt x="1426" y="265"/>
                    <a:pt x="1461" y="300"/>
                  </a:cubicBezTo>
                  <a:cubicBezTo>
                    <a:pt x="1421" y="278"/>
                    <a:pt x="1368" y="203"/>
                    <a:pt x="1328" y="186"/>
                  </a:cubicBezTo>
                  <a:lnTo>
                    <a:pt x="1328" y="186"/>
                  </a:lnTo>
                  <a:cubicBezTo>
                    <a:pt x="1364" y="247"/>
                    <a:pt x="1443" y="340"/>
                    <a:pt x="1505" y="406"/>
                  </a:cubicBezTo>
                  <a:cubicBezTo>
                    <a:pt x="1443" y="358"/>
                    <a:pt x="1381" y="296"/>
                    <a:pt x="1328" y="247"/>
                  </a:cubicBezTo>
                  <a:lnTo>
                    <a:pt x="1328" y="247"/>
                  </a:lnTo>
                  <a:cubicBezTo>
                    <a:pt x="1359" y="287"/>
                    <a:pt x="1426" y="353"/>
                    <a:pt x="1443" y="375"/>
                  </a:cubicBezTo>
                  <a:cubicBezTo>
                    <a:pt x="1426" y="366"/>
                    <a:pt x="1337" y="291"/>
                    <a:pt x="1320" y="274"/>
                  </a:cubicBezTo>
                  <a:lnTo>
                    <a:pt x="1320" y="274"/>
                  </a:lnTo>
                  <a:cubicBezTo>
                    <a:pt x="1337" y="305"/>
                    <a:pt x="1359" y="349"/>
                    <a:pt x="1417" y="415"/>
                  </a:cubicBezTo>
                  <a:cubicBezTo>
                    <a:pt x="1368" y="375"/>
                    <a:pt x="1315" y="314"/>
                    <a:pt x="1306" y="309"/>
                  </a:cubicBezTo>
                  <a:lnTo>
                    <a:pt x="1306" y="309"/>
                  </a:lnTo>
                  <a:cubicBezTo>
                    <a:pt x="1328" y="366"/>
                    <a:pt x="1408" y="459"/>
                    <a:pt x="1456" y="525"/>
                  </a:cubicBezTo>
                  <a:cubicBezTo>
                    <a:pt x="1403" y="481"/>
                    <a:pt x="1351" y="433"/>
                    <a:pt x="1320" y="411"/>
                  </a:cubicBezTo>
                  <a:lnTo>
                    <a:pt x="1320" y="411"/>
                  </a:lnTo>
                  <a:cubicBezTo>
                    <a:pt x="1342" y="441"/>
                    <a:pt x="1381" y="481"/>
                    <a:pt x="1403" y="508"/>
                  </a:cubicBezTo>
                  <a:cubicBezTo>
                    <a:pt x="1368" y="481"/>
                    <a:pt x="1320" y="437"/>
                    <a:pt x="1302" y="419"/>
                  </a:cubicBezTo>
                  <a:lnTo>
                    <a:pt x="1302" y="419"/>
                  </a:lnTo>
                  <a:cubicBezTo>
                    <a:pt x="1315" y="455"/>
                    <a:pt x="1408" y="569"/>
                    <a:pt x="1470" y="631"/>
                  </a:cubicBezTo>
                  <a:cubicBezTo>
                    <a:pt x="1417" y="591"/>
                    <a:pt x="1359" y="534"/>
                    <a:pt x="1293" y="477"/>
                  </a:cubicBezTo>
                  <a:lnTo>
                    <a:pt x="1293" y="477"/>
                  </a:lnTo>
                  <a:cubicBezTo>
                    <a:pt x="1337" y="534"/>
                    <a:pt x="1395" y="605"/>
                    <a:pt x="1421" y="636"/>
                  </a:cubicBezTo>
                  <a:cubicBezTo>
                    <a:pt x="1390" y="618"/>
                    <a:pt x="1328" y="552"/>
                    <a:pt x="1302" y="525"/>
                  </a:cubicBezTo>
                  <a:lnTo>
                    <a:pt x="1302" y="525"/>
                  </a:lnTo>
                  <a:cubicBezTo>
                    <a:pt x="1328" y="569"/>
                    <a:pt x="1351" y="600"/>
                    <a:pt x="1390" y="653"/>
                  </a:cubicBezTo>
                  <a:cubicBezTo>
                    <a:pt x="1346" y="618"/>
                    <a:pt x="1311" y="578"/>
                    <a:pt x="1280" y="543"/>
                  </a:cubicBezTo>
                  <a:lnTo>
                    <a:pt x="1280" y="543"/>
                  </a:lnTo>
                  <a:cubicBezTo>
                    <a:pt x="1315" y="622"/>
                    <a:pt x="1368" y="711"/>
                    <a:pt x="1439" y="790"/>
                  </a:cubicBezTo>
                  <a:cubicBezTo>
                    <a:pt x="1373" y="746"/>
                    <a:pt x="1306" y="666"/>
                    <a:pt x="1280" y="613"/>
                  </a:cubicBezTo>
                  <a:lnTo>
                    <a:pt x="1280" y="613"/>
                  </a:lnTo>
                  <a:cubicBezTo>
                    <a:pt x="1293" y="658"/>
                    <a:pt x="1333" y="719"/>
                    <a:pt x="1355" y="755"/>
                  </a:cubicBezTo>
                  <a:cubicBezTo>
                    <a:pt x="1324" y="724"/>
                    <a:pt x="1298" y="697"/>
                    <a:pt x="1271" y="662"/>
                  </a:cubicBezTo>
                  <a:lnTo>
                    <a:pt x="1271" y="662"/>
                  </a:lnTo>
                  <a:cubicBezTo>
                    <a:pt x="1289" y="697"/>
                    <a:pt x="1328" y="746"/>
                    <a:pt x="1368" y="799"/>
                  </a:cubicBezTo>
                  <a:cubicBezTo>
                    <a:pt x="1337" y="786"/>
                    <a:pt x="1298" y="733"/>
                    <a:pt x="1284" y="715"/>
                  </a:cubicBezTo>
                  <a:lnTo>
                    <a:pt x="1284" y="715"/>
                  </a:lnTo>
                  <a:cubicBezTo>
                    <a:pt x="1302" y="759"/>
                    <a:pt x="1337" y="808"/>
                    <a:pt x="1364" y="834"/>
                  </a:cubicBezTo>
                  <a:cubicBezTo>
                    <a:pt x="1337" y="821"/>
                    <a:pt x="1311" y="790"/>
                    <a:pt x="1289" y="772"/>
                  </a:cubicBezTo>
                  <a:lnTo>
                    <a:pt x="1289" y="772"/>
                  </a:lnTo>
                  <a:cubicBezTo>
                    <a:pt x="1324" y="847"/>
                    <a:pt x="1430" y="966"/>
                    <a:pt x="1474" y="1006"/>
                  </a:cubicBezTo>
                  <a:cubicBezTo>
                    <a:pt x="1408" y="966"/>
                    <a:pt x="1373" y="931"/>
                    <a:pt x="1328" y="861"/>
                  </a:cubicBezTo>
                  <a:lnTo>
                    <a:pt x="1328" y="861"/>
                  </a:lnTo>
                  <a:cubicBezTo>
                    <a:pt x="1346" y="909"/>
                    <a:pt x="1381" y="966"/>
                    <a:pt x="1421" y="997"/>
                  </a:cubicBezTo>
                  <a:cubicBezTo>
                    <a:pt x="1381" y="984"/>
                    <a:pt x="1337" y="931"/>
                    <a:pt x="1315" y="900"/>
                  </a:cubicBezTo>
                  <a:lnTo>
                    <a:pt x="1315" y="900"/>
                  </a:lnTo>
                  <a:cubicBezTo>
                    <a:pt x="1337" y="958"/>
                    <a:pt x="1377" y="1019"/>
                    <a:pt x="1421" y="1055"/>
                  </a:cubicBezTo>
                  <a:cubicBezTo>
                    <a:pt x="1377" y="1041"/>
                    <a:pt x="1346" y="997"/>
                    <a:pt x="1315" y="962"/>
                  </a:cubicBezTo>
                  <a:lnTo>
                    <a:pt x="1315" y="962"/>
                  </a:lnTo>
                  <a:cubicBezTo>
                    <a:pt x="1317" y="966"/>
                    <a:pt x="1318" y="969"/>
                    <a:pt x="1320" y="973"/>
                  </a:cubicBezTo>
                  <a:lnTo>
                    <a:pt x="1320" y="973"/>
                  </a:lnTo>
                  <a:cubicBezTo>
                    <a:pt x="1179" y="762"/>
                    <a:pt x="979" y="595"/>
                    <a:pt x="733" y="552"/>
                  </a:cubicBezTo>
                  <a:lnTo>
                    <a:pt x="733" y="552"/>
                  </a:lnTo>
                  <a:cubicBezTo>
                    <a:pt x="821" y="574"/>
                    <a:pt x="918" y="640"/>
                    <a:pt x="962" y="680"/>
                  </a:cubicBezTo>
                  <a:cubicBezTo>
                    <a:pt x="872" y="643"/>
                    <a:pt x="754" y="591"/>
                    <a:pt x="637" y="591"/>
                  </a:cubicBezTo>
                  <a:cubicBezTo>
                    <a:pt x="599" y="591"/>
                    <a:pt x="562" y="596"/>
                    <a:pt x="526" y="609"/>
                  </a:cubicBezTo>
                  <a:cubicBezTo>
                    <a:pt x="539" y="607"/>
                    <a:pt x="553" y="606"/>
                    <a:pt x="567" y="606"/>
                  </a:cubicBezTo>
                  <a:cubicBezTo>
                    <a:pt x="611" y="606"/>
                    <a:pt x="658" y="616"/>
                    <a:pt x="698" y="636"/>
                  </a:cubicBezTo>
                  <a:cubicBezTo>
                    <a:pt x="657" y="628"/>
                    <a:pt x="609" y="623"/>
                    <a:pt x="560" y="623"/>
                  </a:cubicBezTo>
                  <a:cubicBezTo>
                    <a:pt x="497" y="623"/>
                    <a:pt x="432" y="631"/>
                    <a:pt x="376" y="653"/>
                  </a:cubicBezTo>
                  <a:cubicBezTo>
                    <a:pt x="425" y="643"/>
                    <a:pt x="478" y="639"/>
                    <a:pt x="522" y="639"/>
                  </a:cubicBezTo>
                  <a:cubicBezTo>
                    <a:pt x="553" y="639"/>
                    <a:pt x="580" y="641"/>
                    <a:pt x="596" y="644"/>
                  </a:cubicBezTo>
                  <a:cubicBezTo>
                    <a:pt x="526" y="644"/>
                    <a:pt x="376" y="658"/>
                    <a:pt x="309" y="693"/>
                  </a:cubicBezTo>
                  <a:cubicBezTo>
                    <a:pt x="334" y="691"/>
                    <a:pt x="360" y="688"/>
                    <a:pt x="386" y="688"/>
                  </a:cubicBezTo>
                  <a:cubicBezTo>
                    <a:pt x="411" y="688"/>
                    <a:pt x="435" y="691"/>
                    <a:pt x="455" y="697"/>
                  </a:cubicBezTo>
                  <a:cubicBezTo>
                    <a:pt x="389" y="715"/>
                    <a:pt x="274" y="763"/>
                    <a:pt x="226" y="803"/>
                  </a:cubicBezTo>
                  <a:cubicBezTo>
                    <a:pt x="311" y="768"/>
                    <a:pt x="407" y="741"/>
                    <a:pt x="476" y="741"/>
                  </a:cubicBezTo>
                  <a:cubicBezTo>
                    <a:pt x="493" y="741"/>
                    <a:pt x="508" y="742"/>
                    <a:pt x="521" y="746"/>
                  </a:cubicBezTo>
                  <a:cubicBezTo>
                    <a:pt x="446" y="777"/>
                    <a:pt x="376" y="821"/>
                    <a:pt x="331" y="869"/>
                  </a:cubicBezTo>
                  <a:cubicBezTo>
                    <a:pt x="368" y="841"/>
                    <a:pt x="447" y="789"/>
                    <a:pt x="490" y="789"/>
                  </a:cubicBezTo>
                  <a:cubicBezTo>
                    <a:pt x="493" y="789"/>
                    <a:pt x="496" y="789"/>
                    <a:pt x="499" y="790"/>
                  </a:cubicBezTo>
                  <a:cubicBezTo>
                    <a:pt x="415" y="821"/>
                    <a:pt x="345" y="900"/>
                    <a:pt x="301" y="966"/>
                  </a:cubicBezTo>
                  <a:cubicBezTo>
                    <a:pt x="376" y="883"/>
                    <a:pt x="521" y="759"/>
                    <a:pt x="645" y="759"/>
                  </a:cubicBezTo>
                  <a:cubicBezTo>
                    <a:pt x="481" y="821"/>
                    <a:pt x="367" y="922"/>
                    <a:pt x="309" y="1041"/>
                  </a:cubicBezTo>
                  <a:cubicBezTo>
                    <a:pt x="429" y="896"/>
                    <a:pt x="552" y="830"/>
                    <a:pt x="618" y="803"/>
                  </a:cubicBezTo>
                  <a:lnTo>
                    <a:pt x="618" y="803"/>
                  </a:lnTo>
                  <a:cubicBezTo>
                    <a:pt x="539" y="865"/>
                    <a:pt x="464" y="936"/>
                    <a:pt x="451" y="1055"/>
                  </a:cubicBezTo>
                  <a:cubicBezTo>
                    <a:pt x="477" y="966"/>
                    <a:pt x="583" y="883"/>
                    <a:pt x="693" y="843"/>
                  </a:cubicBezTo>
                  <a:lnTo>
                    <a:pt x="693" y="843"/>
                  </a:lnTo>
                  <a:cubicBezTo>
                    <a:pt x="640" y="874"/>
                    <a:pt x="548" y="975"/>
                    <a:pt x="521" y="1050"/>
                  </a:cubicBezTo>
                  <a:cubicBezTo>
                    <a:pt x="587" y="944"/>
                    <a:pt x="755" y="830"/>
                    <a:pt x="874" y="750"/>
                  </a:cubicBezTo>
                  <a:lnTo>
                    <a:pt x="874" y="750"/>
                  </a:lnTo>
                  <a:cubicBezTo>
                    <a:pt x="856" y="772"/>
                    <a:pt x="618" y="971"/>
                    <a:pt x="587" y="1055"/>
                  </a:cubicBezTo>
                  <a:cubicBezTo>
                    <a:pt x="676" y="949"/>
                    <a:pt x="755" y="896"/>
                    <a:pt x="879" y="834"/>
                  </a:cubicBezTo>
                  <a:lnTo>
                    <a:pt x="879" y="834"/>
                  </a:lnTo>
                  <a:cubicBezTo>
                    <a:pt x="786" y="896"/>
                    <a:pt x="667" y="997"/>
                    <a:pt x="654" y="1037"/>
                  </a:cubicBezTo>
                  <a:cubicBezTo>
                    <a:pt x="773" y="933"/>
                    <a:pt x="875" y="895"/>
                    <a:pt x="1020" y="895"/>
                  </a:cubicBezTo>
                  <a:cubicBezTo>
                    <a:pt x="1036" y="895"/>
                    <a:pt x="1052" y="895"/>
                    <a:pt x="1068" y="896"/>
                  </a:cubicBezTo>
                  <a:cubicBezTo>
                    <a:pt x="940" y="913"/>
                    <a:pt x="781" y="993"/>
                    <a:pt x="671" y="1086"/>
                  </a:cubicBezTo>
                  <a:cubicBezTo>
                    <a:pt x="766" y="1031"/>
                    <a:pt x="874" y="982"/>
                    <a:pt x="978" y="982"/>
                  </a:cubicBezTo>
                  <a:cubicBezTo>
                    <a:pt x="1010" y="982"/>
                    <a:pt x="1042" y="987"/>
                    <a:pt x="1073" y="997"/>
                  </a:cubicBezTo>
                  <a:cubicBezTo>
                    <a:pt x="1069" y="997"/>
                    <a:pt x="1064" y="997"/>
                    <a:pt x="1060" y="997"/>
                  </a:cubicBezTo>
                  <a:cubicBezTo>
                    <a:pt x="975" y="997"/>
                    <a:pt x="813" y="1072"/>
                    <a:pt x="746" y="1147"/>
                  </a:cubicBezTo>
                  <a:cubicBezTo>
                    <a:pt x="854" y="1082"/>
                    <a:pt x="954" y="1050"/>
                    <a:pt x="1035" y="1050"/>
                  </a:cubicBezTo>
                  <a:cubicBezTo>
                    <a:pt x="1053" y="1050"/>
                    <a:pt x="1070" y="1051"/>
                    <a:pt x="1086" y="1055"/>
                  </a:cubicBezTo>
                  <a:cubicBezTo>
                    <a:pt x="998" y="1068"/>
                    <a:pt x="896" y="1103"/>
                    <a:pt x="812" y="1165"/>
                  </a:cubicBezTo>
                  <a:cubicBezTo>
                    <a:pt x="766" y="1156"/>
                    <a:pt x="718" y="1152"/>
                    <a:pt x="671" y="1152"/>
                  </a:cubicBezTo>
                  <a:cubicBezTo>
                    <a:pt x="597" y="1152"/>
                    <a:pt x="523" y="1163"/>
                    <a:pt x="451" y="1187"/>
                  </a:cubicBezTo>
                  <a:cubicBezTo>
                    <a:pt x="484" y="1180"/>
                    <a:pt x="521" y="1177"/>
                    <a:pt x="556" y="1177"/>
                  </a:cubicBezTo>
                  <a:cubicBezTo>
                    <a:pt x="604" y="1177"/>
                    <a:pt x="649" y="1182"/>
                    <a:pt x="680" y="1187"/>
                  </a:cubicBezTo>
                  <a:cubicBezTo>
                    <a:pt x="570" y="1200"/>
                    <a:pt x="406" y="1218"/>
                    <a:pt x="314" y="1319"/>
                  </a:cubicBezTo>
                  <a:cubicBezTo>
                    <a:pt x="354" y="1288"/>
                    <a:pt x="406" y="1271"/>
                    <a:pt x="459" y="1266"/>
                  </a:cubicBezTo>
                  <a:lnTo>
                    <a:pt x="459" y="1266"/>
                  </a:lnTo>
                  <a:cubicBezTo>
                    <a:pt x="380" y="1293"/>
                    <a:pt x="283" y="1346"/>
                    <a:pt x="217" y="1416"/>
                  </a:cubicBezTo>
                  <a:cubicBezTo>
                    <a:pt x="274" y="1368"/>
                    <a:pt x="349" y="1328"/>
                    <a:pt x="384" y="1319"/>
                  </a:cubicBezTo>
                  <a:lnTo>
                    <a:pt x="384" y="1319"/>
                  </a:lnTo>
                  <a:cubicBezTo>
                    <a:pt x="327" y="1346"/>
                    <a:pt x="221" y="1421"/>
                    <a:pt x="181" y="1474"/>
                  </a:cubicBezTo>
                  <a:cubicBezTo>
                    <a:pt x="221" y="1452"/>
                    <a:pt x="261" y="1425"/>
                    <a:pt x="296" y="1416"/>
                  </a:cubicBezTo>
                  <a:lnTo>
                    <a:pt x="296" y="1416"/>
                  </a:lnTo>
                  <a:cubicBezTo>
                    <a:pt x="256" y="1461"/>
                    <a:pt x="186" y="1544"/>
                    <a:pt x="164" y="1593"/>
                  </a:cubicBezTo>
                  <a:cubicBezTo>
                    <a:pt x="230" y="1513"/>
                    <a:pt x="309" y="1438"/>
                    <a:pt x="367" y="1425"/>
                  </a:cubicBezTo>
                  <a:lnTo>
                    <a:pt x="367" y="1425"/>
                  </a:lnTo>
                  <a:cubicBezTo>
                    <a:pt x="323" y="1478"/>
                    <a:pt x="287" y="1544"/>
                    <a:pt x="274" y="1602"/>
                  </a:cubicBezTo>
                  <a:cubicBezTo>
                    <a:pt x="287" y="1562"/>
                    <a:pt x="336" y="1478"/>
                    <a:pt x="371" y="1465"/>
                  </a:cubicBezTo>
                  <a:lnTo>
                    <a:pt x="371" y="1465"/>
                  </a:lnTo>
                  <a:cubicBezTo>
                    <a:pt x="318" y="1527"/>
                    <a:pt x="296" y="1619"/>
                    <a:pt x="292" y="1690"/>
                  </a:cubicBezTo>
                  <a:cubicBezTo>
                    <a:pt x="314" y="1593"/>
                    <a:pt x="376" y="1438"/>
                    <a:pt x="473" y="1381"/>
                  </a:cubicBezTo>
                  <a:lnTo>
                    <a:pt x="473" y="1381"/>
                  </a:lnTo>
                  <a:cubicBezTo>
                    <a:pt x="367" y="1500"/>
                    <a:pt x="323" y="1628"/>
                    <a:pt x="327" y="1743"/>
                  </a:cubicBezTo>
                  <a:cubicBezTo>
                    <a:pt x="358" y="1580"/>
                    <a:pt x="429" y="1478"/>
                    <a:pt x="468" y="1430"/>
                  </a:cubicBezTo>
                  <a:lnTo>
                    <a:pt x="468" y="1430"/>
                  </a:lnTo>
                  <a:cubicBezTo>
                    <a:pt x="437" y="1505"/>
                    <a:pt x="406" y="1584"/>
                    <a:pt x="437" y="1677"/>
                  </a:cubicBezTo>
                  <a:cubicBezTo>
                    <a:pt x="221" y="1796"/>
                    <a:pt x="36" y="1986"/>
                    <a:pt x="1" y="2263"/>
                  </a:cubicBezTo>
                  <a:cubicBezTo>
                    <a:pt x="9" y="2233"/>
                    <a:pt x="36" y="2136"/>
                    <a:pt x="89" y="2078"/>
                  </a:cubicBezTo>
                  <a:lnTo>
                    <a:pt x="89" y="2078"/>
                  </a:lnTo>
                  <a:cubicBezTo>
                    <a:pt x="67" y="2136"/>
                    <a:pt x="71" y="2175"/>
                    <a:pt x="76" y="2224"/>
                  </a:cubicBezTo>
                  <a:cubicBezTo>
                    <a:pt x="80" y="2180"/>
                    <a:pt x="84" y="2127"/>
                    <a:pt x="106" y="2100"/>
                  </a:cubicBezTo>
                  <a:lnTo>
                    <a:pt x="106" y="2100"/>
                  </a:lnTo>
                  <a:cubicBezTo>
                    <a:pt x="98" y="2140"/>
                    <a:pt x="106" y="2210"/>
                    <a:pt x="124" y="2241"/>
                  </a:cubicBezTo>
                  <a:cubicBezTo>
                    <a:pt x="115" y="2162"/>
                    <a:pt x="111" y="2131"/>
                    <a:pt x="146" y="2056"/>
                  </a:cubicBezTo>
                  <a:lnTo>
                    <a:pt x="146" y="2056"/>
                  </a:lnTo>
                  <a:cubicBezTo>
                    <a:pt x="142" y="2127"/>
                    <a:pt x="155" y="2180"/>
                    <a:pt x="181" y="2228"/>
                  </a:cubicBezTo>
                  <a:cubicBezTo>
                    <a:pt x="173" y="2184"/>
                    <a:pt x="164" y="2131"/>
                    <a:pt x="177" y="2083"/>
                  </a:cubicBezTo>
                  <a:lnTo>
                    <a:pt x="177" y="2083"/>
                  </a:lnTo>
                  <a:cubicBezTo>
                    <a:pt x="186" y="2144"/>
                    <a:pt x="204" y="2197"/>
                    <a:pt x="248" y="2246"/>
                  </a:cubicBezTo>
                  <a:cubicBezTo>
                    <a:pt x="217" y="2180"/>
                    <a:pt x="212" y="2127"/>
                    <a:pt x="221" y="2052"/>
                  </a:cubicBezTo>
                  <a:lnTo>
                    <a:pt x="221" y="2052"/>
                  </a:lnTo>
                  <a:cubicBezTo>
                    <a:pt x="234" y="2122"/>
                    <a:pt x="248" y="2202"/>
                    <a:pt x="287" y="2241"/>
                  </a:cubicBezTo>
                  <a:cubicBezTo>
                    <a:pt x="279" y="2197"/>
                    <a:pt x="265" y="2149"/>
                    <a:pt x="270" y="2122"/>
                  </a:cubicBezTo>
                  <a:lnTo>
                    <a:pt x="270" y="2122"/>
                  </a:lnTo>
                  <a:cubicBezTo>
                    <a:pt x="274" y="2153"/>
                    <a:pt x="296" y="2228"/>
                    <a:pt x="318" y="2250"/>
                  </a:cubicBezTo>
                  <a:cubicBezTo>
                    <a:pt x="301" y="2184"/>
                    <a:pt x="305" y="2122"/>
                    <a:pt x="314" y="2078"/>
                  </a:cubicBezTo>
                  <a:lnTo>
                    <a:pt x="314" y="2078"/>
                  </a:lnTo>
                  <a:cubicBezTo>
                    <a:pt x="318" y="2136"/>
                    <a:pt x="327" y="2184"/>
                    <a:pt x="345" y="2219"/>
                  </a:cubicBezTo>
                  <a:cubicBezTo>
                    <a:pt x="336" y="2136"/>
                    <a:pt x="354" y="2047"/>
                    <a:pt x="389" y="1955"/>
                  </a:cubicBezTo>
                  <a:lnTo>
                    <a:pt x="389" y="1955"/>
                  </a:lnTo>
                  <a:cubicBezTo>
                    <a:pt x="376" y="2043"/>
                    <a:pt x="380" y="2100"/>
                    <a:pt x="398" y="2158"/>
                  </a:cubicBezTo>
                  <a:cubicBezTo>
                    <a:pt x="393" y="2105"/>
                    <a:pt x="402" y="1981"/>
                    <a:pt x="420" y="1937"/>
                  </a:cubicBezTo>
                  <a:cubicBezTo>
                    <a:pt x="420" y="1999"/>
                    <a:pt x="424" y="2065"/>
                    <a:pt x="437" y="2091"/>
                  </a:cubicBezTo>
                  <a:cubicBezTo>
                    <a:pt x="437" y="2016"/>
                    <a:pt x="451" y="1941"/>
                    <a:pt x="477" y="1884"/>
                  </a:cubicBezTo>
                  <a:cubicBezTo>
                    <a:pt x="486" y="1950"/>
                    <a:pt x="495" y="2016"/>
                    <a:pt x="504" y="2083"/>
                  </a:cubicBezTo>
                  <a:cubicBezTo>
                    <a:pt x="508" y="2047"/>
                    <a:pt x="512" y="1963"/>
                    <a:pt x="517" y="1928"/>
                  </a:cubicBezTo>
                  <a:cubicBezTo>
                    <a:pt x="521" y="1950"/>
                    <a:pt x="526" y="2052"/>
                    <a:pt x="539" y="2078"/>
                  </a:cubicBezTo>
                  <a:cubicBezTo>
                    <a:pt x="534" y="2030"/>
                    <a:pt x="534" y="1915"/>
                    <a:pt x="539" y="1888"/>
                  </a:cubicBezTo>
                  <a:cubicBezTo>
                    <a:pt x="539" y="1924"/>
                    <a:pt x="556" y="2016"/>
                    <a:pt x="570" y="2056"/>
                  </a:cubicBezTo>
                  <a:cubicBezTo>
                    <a:pt x="565" y="1986"/>
                    <a:pt x="556" y="1840"/>
                    <a:pt x="579" y="1765"/>
                  </a:cubicBezTo>
                  <a:lnTo>
                    <a:pt x="579" y="1765"/>
                  </a:lnTo>
                  <a:cubicBezTo>
                    <a:pt x="570" y="1871"/>
                    <a:pt x="596" y="2034"/>
                    <a:pt x="614" y="2069"/>
                  </a:cubicBezTo>
                  <a:cubicBezTo>
                    <a:pt x="609" y="2025"/>
                    <a:pt x="605" y="1946"/>
                    <a:pt x="618" y="1871"/>
                  </a:cubicBezTo>
                  <a:cubicBezTo>
                    <a:pt x="631" y="1955"/>
                    <a:pt x="645" y="2016"/>
                    <a:pt x="662" y="2069"/>
                  </a:cubicBezTo>
                  <a:lnTo>
                    <a:pt x="658" y="2074"/>
                  </a:lnTo>
                  <a:lnTo>
                    <a:pt x="662" y="2074"/>
                  </a:lnTo>
                  <a:cubicBezTo>
                    <a:pt x="662" y="2078"/>
                    <a:pt x="667" y="2083"/>
                    <a:pt x="667" y="2087"/>
                  </a:cubicBezTo>
                  <a:cubicBezTo>
                    <a:pt x="605" y="2140"/>
                    <a:pt x="548" y="2202"/>
                    <a:pt x="517" y="2263"/>
                  </a:cubicBezTo>
                  <a:cubicBezTo>
                    <a:pt x="552" y="2219"/>
                    <a:pt x="587" y="2180"/>
                    <a:pt x="631" y="2158"/>
                  </a:cubicBezTo>
                  <a:lnTo>
                    <a:pt x="631" y="2158"/>
                  </a:lnTo>
                  <a:cubicBezTo>
                    <a:pt x="579" y="2202"/>
                    <a:pt x="508" y="2281"/>
                    <a:pt x="464" y="2352"/>
                  </a:cubicBezTo>
                  <a:cubicBezTo>
                    <a:pt x="490" y="2321"/>
                    <a:pt x="534" y="2263"/>
                    <a:pt x="574" y="2250"/>
                  </a:cubicBezTo>
                  <a:lnTo>
                    <a:pt x="574" y="2250"/>
                  </a:lnTo>
                  <a:cubicBezTo>
                    <a:pt x="548" y="2272"/>
                    <a:pt x="420" y="2435"/>
                    <a:pt x="389" y="2449"/>
                  </a:cubicBezTo>
                  <a:cubicBezTo>
                    <a:pt x="424" y="2435"/>
                    <a:pt x="455" y="2405"/>
                    <a:pt x="530" y="2325"/>
                  </a:cubicBezTo>
                  <a:lnTo>
                    <a:pt x="530" y="2325"/>
                  </a:lnTo>
                  <a:cubicBezTo>
                    <a:pt x="477" y="2391"/>
                    <a:pt x="406" y="2453"/>
                    <a:pt x="376" y="2524"/>
                  </a:cubicBezTo>
                  <a:cubicBezTo>
                    <a:pt x="415" y="2471"/>
                    <a:pt x="455" y="2444"/>
                    <a:pt x="459" y="2444"/>
                  </a:cubicBezTo>
                  <a:lnTo>
                    <a:pt x="459" y="2444"/>
                  </a:lnTo>
                  <a:cubicBezTo>
                    <a:pt x="433" y="2480"/>
                    <a:pt x="367" y="2550"/>
                    <a:pt x="354" y="2612"/>
                  </a:cubicBezTo>
                  <a:cubicBezTo>
                    <a:pt x="395" y="2536"/>
                    <a:pt x="434" y="2493"/>
                    <a:pt x="466" y="2449"/>
                  </a:cubicBezTo>
                  <a:lnTo>
                    <a:pt x="466" y="2449"/>
                  </a:lnTo>
                  <a:cubicBezTo>
                    <a:pt x="399" y="2553"/>
                    <a:pt x="356" y="2643"/>
                    <a:pt x="327" y="2722"/>
                  </a:cubicBezTo>
                  <a:cubicBezTo>
                    <a:pt x="354" y="2665"/>
                    <a:pt x="389" y="2612"/>
                    <a:pt x="420" y="2581"/>
                  </a:cubicBezTo>
                  <a:lnTo>
                    <a:pt x="420" y="2581"/>
                  </a:lnTo>
                  <a:cubicBezTo>
                    <a:pt x="398" y="2621"/>
                    <a:pt x="393" y="2643"/>
                    <a:pt x="389" y="2696"/>
                  </a:cubicBezTo>
                  <a:cubicBezTo>
                    <a:pt x="398" y="2660"/>
                    <a:pt x="420" y="2621"/>
                    <a:pt x="433" y="2603"/>
                  </a:cubicBezTo>
                  <a:lnTo>
                    <a:pt x="433" y="2603"/>
                  </a:lnTo>
                  <a:cubicBezTo>
                    <a:pt x="433" y="2630"/>
                    <a:pt x="429" y="2656"/>
                    <a:pt x="437" y="2705"/>
                  </a:cubicBezTo>
                  <a:cubicBezTo>
                    <a:pt x="451" y="2638"/>
                    <a:pt x="473" y="2590"/>
                    <a:pt x="490" y="2528"/>
                  </a:cubicBezTo>
                  <a:lnTo>
                    <a:pt x="490" y="2528"/>
                  </a:lnTo>
                  <a:cubicBezTo>
                    <a:pt x="486" y="2563"/>
                    <a:pt x="486" y="2608"/>
                    <a:pt x="499" y="2652"/>
                  </a:cubicBezTo>
                  <a:cubicBezTo>
                    <a:pt x="504" y="2568"/>
                    <a:pt x="539" y="2458"/>
                    <a:pt x="579" y="2356"/>
                  </a:cubicBezTo>
                  <a:lnTo>
                    <a:pt x="579" y="2356"/>
                  </a:lnTo>
                  <a:cubicBezTo>
                    <a:pt x="561" y="2458"/>
                    <a:pt x="539" y="2533"/>
                    <a:pt x="556" y="2625"/>
                  </a:cubicBezTo>
                  <a:cubicBezTo>
                    <a:pt x="556" y="2550"/>
                    <a:pt x="583" y="2396"/>
                    <a:pt x="609" y="2330"/>
                  </a:cubicBezTo>
                  <a:lnTo>
                    <a:pt x="609" y="2330"/>
                  </a:lnTo>
                  <a:cubicBezTo>
                    <a:pt x="596" y="2405"/>
                    <a:pt x="570" y="2537"/>
                    <a:pt x="587" y="2599"/>
                  </a:cubicBezTo>
                  <a:cubicBezTo>
                    <a:pt x="592" y="2568"/>
                    <a:pt x="614" y="2400"/>
                    <a:pt x="627" y="2356"/>
                  </a:cubicBezTo>
                  <a:lnTo>
                    <a:pt x="627" y="2356"/>
                  </a:lnTo>
                  <a:cubicBezTo>
                    <a:pt x="605" y="2502"/>
                    <a:pt x="614" y="2541"/>
                    <a:pt x="627" y="2621"/>
                  </a:cubicBezTo>
                  <a:cubicBezTo>
                    <a:pt x="623" y="2537"/>
                    <a:pt x="671" y="2312"/>
                    <a:pt x="680" y="2285"/>
                  </a:cubicBezTo>
                  <a:lnTo>
                    <a:pt x="680" y="2285"/>
                  </a:lnTo>
                  <a:cubicBezTo>
                    <a:pt x="662" y="2352"/>
                    <a:pt x="662" y="2484"/>
                    <a:pt x="676" y="2577"/>
                  </a:cubicBezTo>
                  <a:cubicBezTo>
                    <a:pt x="676" y="2480"/>
                    <a:pt x="684" y="2325"/>
                    <a:pt x="711" y="2193"/>
                  </a:cubicBezTo>
                  <a:lnTo>
                    <a:pt x="711" y="2193"/>
                  </a:lnTo>
                  <a:cubicBezTo>
                    <a:pt x="702" y="2285"/>
                    <a:pt x="693" y="2488"/>
                    <a:pt x="698" y="2555"/>
                  </a:cubicBezTo>
                  <a:cubicBezTo>
                    <a:pt x="706" y="2510"/>
                    <a:pt x="724" y="2458"/>
                    <a:pt x="742" y="2396"/>
                  </a:cubicBezTo>
                  <a:lnTo>
                    <a:pt x="742" y="2396"/>
                  </a:lnTo>
                  <a:cubicBezTo>
                    <a:pt x="737" y="2471"/>
                    <a:pt x="746" y="2497"/>
                    <a:pt x="759" y="2533"/>
                  </a:cubicBezTo>
                  <a:cubicBezTo>
                    <a:pt x="755" y="2466"/>
                    <a:pt x="764" y="2285"/>
                    <a:pt x="781" y="2175"/>
                  </a:cubicBezTo>
                  <a:cubicBezTo>
                    <a:pt x="790" y="2294"/>
                    <a:pt x="799" y="2427"/>
                    <a:pt x="817" y="2502"/>
                  </a:cubicBezTo>
                  <a:cubicBezTo>
                    <a:pt x="817" y="2418"/>
                    <a:pt x="843" y="2246"/>
                    <a:pt x="852" y="2175"/>
                  </a:cubicBezTo>
                  <a:lnTo>
                    <a:pt x="852" y="2175"/>
                  </a:lnTo>
                  <a:cubicBezTo>
                    <a:pt x="852" y="2233"/>
                    <a:pt x="848" y="2387"/>
                    <a:pt x="870" y="2484"/>
                  </a:cubicBezTo>
                  <a:cubicBezTo>
                    <a:pt x="870" y="2387"/>
                    <a:pt x="896" y="2193"/>
                    <a:pt x="905" y="2153"/>
                  </a:cubicBezTo>
                  <a:lnTo>
                    <a:pt x="905" y="2153"/>
                  </a:lnTo>
                  <a:cubicBezTo>
                    <a:pt x="901" y="2184"/>
                    <a:pt x="901" y="2422"/>
                    <a:pt x="909" y="2453"/>
                  </a:cubicBezTo>
                  <a:cubicBezTo>
                    <a:pt x="945" y="2360"/>
                    <a:pt x="918" y="2241"/>
                    <a:pt x="936" y="2140"/>
                  </a:cubicBezTo>
                  <a:lnTo>
                    <a:pt x="936" y="2140"/>
                  </a:lnTo>
                  <a:cubicBezTo>
                    <a:pt x="923" y="2228"/>
                    <a:pt x="940" y="2360"/>
                    <a:pt x="958" y="2453"/>
                  </a:cubicBezTo>
                  <a:cubicBezTo>
                    <a:pt x="984" y="2396"/>
                    <a:pt x="976" y="2294"/>
                    <a:pt x="971" y="2224"/>
                  </a:cubicBezTo>
                  <a:lnTo>
                    <a:pt x="971" y="2224"/>
                  </a:lnTo>
                  <a:cubicBezTo>
                    <a:pt x="984" y="2299"/>
                    <a:pt x="989" y="2374"/>
                    <a:pt x="1011" y="2453"/>
                  </a:cubicBezTo>
                  <a:cubicBezTo>
                    <a:pt x="1015" y="2356"/>
                    <a:pt x="993" y="2228"/>
                    <a:pt x="1015" y="2127"/>
                  </a:cubicBezTo>
                  <a:cubicBezTo>
                    <a:pt x="1042" y="2233"/>
                    <a:pt x="1077" y="2343"/>
                    <a:pt x="1112" y="2440"/>
                  </a:cubicBezTo>
                  <a:cubicBezTo>
                    <a:pt x="1104" y="2378"/>
                    <a:pt x="1059" y="2197"/>
                    <a:pt x="1059" y="2140"/>
                  </a:cubicBezTo>
                  <a:lnTo>
                    <a:pt x="1059" y="2140"/>
                  </a:lnTo>
                  <a:cubicBezTo>
                    <a:pt x="1073" y="2188"/>
                    <a:pt x="1126" y="2374"/>
                    <a:pt x="1148" y="2418"/>
                  </a:cubicBezTo>
                  <a:cubicBezTo>
                    <a:pt x="1152" y="2334"/>
                    <a:pt x="1112" y="2171"/>
                    <a:pt x="1121" y="2069"/>
                  </a:cubicBezTo>
                  <a:lnTo>
                    <a:pt x="1121" y="2069"/>
                  </a:lnTo>
                  <a:cubicBezTo>
                    <a:pt x="1148" y="2158"/>
                    <a:pt x="1179" y="2246"/>
                    <a:pt x="1205" y="2330"/>
                  </a:cubicBezTo>
                  <a:cubicBezTo>
                    <a:pt x="1187" y="2356"/>
                    <a:pt x="1174" y="2383"/>
                    <a:pt x="1156" y="2405"/>
                  </a:cubicBezTo>
                  <a:cubicBezTo>
                    <a:pt x="1183" y="2378"/>
                    <a:pt x="1231" y="2325"/>
                    <a:pt x="1271" y="2303"/>
                  </a:cubicBezTo>
                  <a:lnTo>
                    <a:pt x="1271" y="2303"/>
                  </a:lnTo>
                  <a:cubicBezTo>
                    <a:pt x="1236" y="2338"/>
                    <a:pt x="1196" y="2387"/>
                    <a:pt x="1174" y="2427"/>
                  </a:cubicBezTo>
                  <a:cubicBezTo>
                    <a:pt x="1183" y="2422"/>
                    <a:pt x="1214" y="2383"/>
                    <a:pt x="1236" y="2378"/>
                  </a:cubicBezTo>
                  <a:lnTo>
                    <a:pt x="1236" y="2378"/>
                  </a:lnTo>
                  <a:cubicBezTo>
                    <a:pt x="1196" y="2413"/>
                    <a:pt x="1179" y="2462"/>
                    <a:pt x="1170" y="2484"/>
                  </a:cubicBezTo>
                  <a:cubicBezTo>
                    <a:pt x="1179" y="2462"/>
                    <a:pt x="1227" y="2405"/>
                    <a:pt x="1249" y="2391"/>
                  </a:cubicBezTo>
                  <a:lnTo>
                    <a:pt x="1249" y="2391"/>
                  </a:lnTo>
                  <a:cubicBezTo>
                    <a:pt x="1229" y="2424"/>
                    <a:pt x="1182" y="2475"/>
                    <a:pt x="1158" y="2524"/>
                  </a:cubicBezTo>
                  <a:lnTo>
                    <a:pt x="1158" y="2524"/>
                  </a:lnTo>
                  <a:cubicBezTo>
                    <a:pt x="1166" y="2513"/>
                    <a:pt x="1180" y="2497"/>
                    <a:pt x="1192" y="2488"/>
                  </a:cubicBezTo>
                  <a:lnTo>
                    <a:pt x="1192" y="2488"/>
                  </a:lnTo>
                  <a:cubicBezTo>
                    <a:pt x="1183" y="2506"/>
                    <a:pt x="1143" y="2577"/>
                    <a:pt x="1139" y="2608"/>
                  </a:cubicBezTo>
                  <a:cubicBezTo>
                    <a:pt x="1143" y="2599"/>
                    <a:pt x="1209" y="2506"/>
                    <a:pt x="1240" y="2484"/>
                  </a:cubicBezTo>
                  <a:lnTo>
                    <a:pt x="1240" y="2484"/>
                  </a:lnTo>
                  <a:cubicBezTo>
                    <a:pt x="1205" y="2533"/>
                    <a:pt x="1152" y="2634"/>
                    <a:pt x="1148" y="2656"/>
                  </a:cubicBezTo>
                  <a:cubicBezTo>
                    <a:pt x="1170" y="2616"/>
                    <a:pt x="1205" y="2585"/>
                    <a:pt x="1218" y="2572"/>
                  </a:cubicBezTo>
                  <a:lnTo>
                    <a:pt x="1218" y="2572"/>
                  </a:lnTo>
                  <a:cubicBezTo>
                    <a:pt x="1214" y="2581"/>
                    <a:pt x="1156" y="2665"/>
                    <a:pt x="1156" y="2691"/>
                  </a:cubicBezTo>
                  <a:cubicBezTo>
                    <a:pt x="1174" y="2660"/>
                    <a:pt x="1201" y="2638"/>
                    <a:pt x="1209" y="2634"/>
                  </a:cubicBezTo>
                  <a:lnTo>
                    <a:pt x="1209" y="2634"/>
                  </a:lnTo>
                  <a:cubicBezTo>
                    <a:pt x="1161" y="2709"/>
                    <a:pt x="1095" y="2802"/>
                    <a:pt x="1081" y="2841"/>
                  </a:cubicBezTo>
                  <a:cubicBezTo>
                    <a:pt x="1086" y="2833"/>
                    <a:pt x="1121" y="2788"/>
                    <a:pt x="1139" y="2771"/>
                  </a:cubicBezTo>
                  <a:lnTo>
                    <a:pt x="1139" y="2771"/>
                  </a:lnTo>
                  <a:cubicBezTo>
                    <a:pt x="1117" y="2810"/>
                    <a:pt x="1099" y="2833"/>
                    <a:pt x="1095" y="2855"/>
                  </a:cubicBezTo>
                  <a:cubicBezTo>
                    <a:pt x="1112" y="2824"/>
                    <a:pt x="1148" y="2775"/>
                    <a:pt x="1174" y="2758"/>
                  </a:cubicBezTo>
                  <a:lnTo>
                    <a:pt x="1174" y="2758"/>
                  </a:lnTo>
                  <a:cubicBezTo>
                    <a:pt x="1165" y="2797"/>
                    <a:pt x="1108" y="2868"/>
                    <a:pt x="1104" y="2912"/>
                  </a:cubicBezTo>
                  <a:cubicBezTo>
                    <a:pt x="1139" y="2850"/>
                    <a:pt x="1192" y="2806"/>
                    <a:pt x="1192" y="2806"/>
                  </a:cubicBezTo>
                  <a:lnTo>
                    <a:pt x="1192" y="2806"/>
                  </a:lnTo>
                  <a:cubicBezTo>
                    <a:pt x="1170" y="2837"/>
                    <a:pt x="1099" y="2921"/>
                    <a:pt x="1099" y="2952"/>
                  </a:cubicBezTo>
                  <a:cubicBezTo>
                    <a:pt x="1108" y="2930"/>
                    <a:pt x="1139" y="2894"/>
                    <a:pt x="1156" y="2877"/>
                  </a:cubicBezTo>
                  <a:lnTo>
                    <a:pt x="1156" y="2877"/>
                  </a:lnTo>
                  <a:cubicBezTo>
                    <a:pt x="1134" y="2925"/>
                    <a:pt x="1086" y="3013"/>
                    <a:pt x="1077" y="3062"/>
                  </a:cubicBezTo>
                  <a:cubicBezTo>
                    <a:pt x="1095" y="3035"/>
                    <a:pt x="1112" y="2991"/>
                    <a:pt x="1134" y="2960"/>
                  </a:cubicBezTo>
                  <a:lnTo>
                    <a:pt x="1134" y="2960"/>
                  </a:lnTo>
                  <a:cubicBezTo>
                    <a:pt x="1117" y="2996"/>
                    <a:pt x="1095" y="3040"/>
                    <a:pt x="1099" y="3075"/>
                  </a:cubicBezTo>
                  <a:cubicBezTo>
                    <a:pt x="1104" y="3040"/>
                    <a:pt x="1139" y="2974"/>
                    <a:pt x="1156" y="2947"/>
                  </a:cubicBezTo>
                  <a:lnTo>
                    <a:pt x="1156" y="2947"/>
                  </a:lnTo>
                  <a:cubicBezTo>
                    <a:pt x="1161" y="3005"/>
                    <a:pt x="1121" y="3066"/>
                    <a:pt x="1090" y="3115"/>
                  </a:cubicBezTo>
                  <a:cubicBezTo>
                    <a:pt x="1139" y="3062"/>
                    <a:pt x="1196" y="2974"/>
                    <a:pt x="1280" y="2656"/>
                  </a:cubicBezTo>
                  <a:lnTo>
                    <a:pt x="1280" y="2656"/>
                  </a:lnTo>
                  <a:cubicBezTo>
                    <a:pt x="1280" y="2700"/>
                    <a:pt x="1280" y="2731"/>
                    <a:pt x="1258" y="2788"/>
                  </a:cubicBezTo>
                  <a:cubicBezTo>
                    <a:pt x="1302" y="2709"/>
                    <a:pt x="1333" y="2555"/>
                    <a:pt x="1351" y="2462"/>
                  </a:cubicBezTo>
                  <a:cubicBezTo>
                    <a:pt x="1351" y="2484"/>
                    <a:pt x="1373" y="2546"/>
                    <a:pt x="1355" y="2612"/>
                  </a:cubicBezTo>
                  <a:cubicBezTo>
                    <a:pt x="1373" y="2585"/>
                    <a:pt x="1386" y="2466"/>
                    <a:pt x="1381" y="2413"/>
                  </a:cubicBezTo>
                  <a:lnTo>
                    <a:pt x="1381" y="2413"/>
                  </a:lnTo>
                  <a:cubicBezTo>
                    <a:pt x="1395" y="2440"/>
                    <a:pt x="1403" y="2550"/>
                    <a:pt x="1408" y="2559"/>
                  </a:cubicBezTo>
                  <a:cubicBezTo>
                    <a:pt x="1417" y="2515"/>
                    <a:pt x="1421" y="2480"/>
                    <a:pt x="1417" y="2440"/>
                  </a:cubicBezTo>
                  <a:lnTo>
                    <a:pt x="1417" y="2440"/>
                  </a:lnTo>
                  <a:cubicBezTo>
                    <a:pt x="1439" y="2475"/>
                    <a:pt x="1434" y="2519"/>
                    <a:pt x="1448" y="2555"/>
                  </a:cubicBezTo>
                  <a:cubicBezTo>
                    <a:pt x="1456" y="2524"/>
                    <a:pt x="1461" y="2458"/>
                    <a:pt x="1434" y="2387"/>
                  </a:cubicBezTo>
                  <a:lnTo>
                    <a:pt x="1434" y="2387"/>
                  </a:lnTo>
                  <a:cubicBezTo>
                    <a:pt x="1465" y="2435"/>
                    <a:pt x="1478" y="2559"/>
                    <a:pt x="1487" y="2581"/>
                  </a:cubicBezTo>
                  <a:cubicBezTo>
                    <a:pt x="1487" y="2541"/>
                    <a:pt x="1478" y="2497"/>
                    <a:pt x="1474" y="2458"/>
                  </a:cubicBezTo>
                  <a:cubicBezTo>
                    <a:pt x="1483" y="2435"/>
                    <a:pt x="1496" y="2409"/>
                    <a:pt x="1505" y="2387"/>
                  </a:cubicBezTo>
                  <a:cubicBezTo>
                    <a:pt x="1505" y="2405"/>
                    <a:pt x="1505" y="2422"/>
                    <a:pt x="1505" y="2440"/>
                  </a:cubicBezTo>
                  <a:cubicBezTo>
                    <a:pt x="1496" y="2466"/>
                    <a:pt x="1492" y="2497"/>
                    <a:pt x="1496" y="2519"/>
                  </a:cubicBezTo>
                  <a:cubicBezTo>
                    <a:pt x="1496" y="2510"/>
                    <a:pt x="1496" y="2497"/>
                    <a:pt x="1501" y="2488"/>
                  </a:cubicBezTo>
                  <a:lnTo>
                    <a:pt x="1501" y="2488"/>
                  </a:lnTo>
                  <a:cubicBezTo>
                    <a:pt x="1452" y="3353"/>
                    <a:pt x="1293" y="4544"/>
                    <a:pt x="1196" y="5202"/>
                  </a:cubicBezTo>
                  <a:cubicBezTo>
                    <a:pt x="1192" y="5206"/>
                    <a:pt x="1192" y="5206"/>
                    <a:pt x="1196" y="5210"/>
                  </a:cubicBezTo>
                  <a:cubicBezTo>
                    <a:pt x="1187" y="5263"/>
                    <a:pt x="1183" y="5312"/>
                    <a:pt x="1174" y="5356"/>
                  </a:cubicBezTo>
                  <a:lnTo>
                    <a:pt x="1403" y="5356"/>
                  </a:lnTo>
                  <a:cubicBezTo>
                    <a:pt x="1562" y="4147"/>
                    <a:pt x="1628" y="3318"/>
                    <a:pt x="1651" y="2753"/>
                  </a:cubicBezTo>
                  <a:cubicBezTo>
                    <a:pt x="1668" y="2718"/>
                    <a:pt x="1695" y="2674"/>
                    <a:pt x="1721" y="2634"/>
                  </a:cubicBezTo>
                  <a:lnTo>
                    <a:pt x="1721" y="2634"/>
                  </a:lnTo>
                  <a:cubicBezTo>
                    <a:pt x="1673" y="2735"/>
                    <a:pt x="1659" y="2788"/>
                    <a:pt x="1651" y="2828"/>
                  </a:cubicBezTo>
                  <a:cubicBezTo>
                    <a:pt x="1664" y="2802"/>
                    <a:pt x="1748" y="2678"/>
                    <a:pt x="1765" y="2656"/>
                  </a:cubicBezTo>
                  <a:lnTo>
                    <a:pt x="1765" y="2656"/>
                  </a:lnTo>
                  <a:cubicBezTo>
                    <a:pt x="1748" y="2691"/>
                    <a:pt x="1695" y="2793"/>
                    <a:pt x="1673" y="2850"/>
                  </a:cubicBezTo>
                  <a:cubicBezTo>
                    <a:pt x="1717" y="2771"/>
                    <a:pt x="1765" y="2674"/>
                    <a:pt x="1827" y="2594"/>
                  </a:cubicBezTo>
                  <a:lnTo>
                    <a:pt x="1827" y="2594"/>
                  </a:lnTo>
                  <a:cubicBezTo>
                    <a:pt x="1774" y="2691"/>
                    <a:pt x="1708" y="2833"/>
                    <a:pt x="1690" y="2912"/>
                  </a:cubicBezTo>
                  <a:cubicBezTo>
                    <a:pt x="1730" y="2872"/>
                    <a:pt x="1770" y="2766"/>
                    <a:pt x="1809" y="2718"/>
                  </a:cubicBezTo>
                  <a:lnTo>
                    <a:pt x="1809" y="2718"/>
                  </a:lnTo>
                  <a:cubicBezTo>
                    <a:pt x="1783" y="2775"/>
                    <a:pt x="1734" y="2885"/>
                    <a:pt x="1717" y="2938"/>
                  </a:cubicBezTo>
                  <a:cubicBezTo>
                    <a:pt x="1739" y="2899"/>
                    <a:pt x="1809" y="2771"/>
                    <a:pt x="1840" y="2722"/>
                  </a:cubicBezTo>
                  <a:lnTo>
                    <a:pt x="1840" y="2722"/>
                  </a:lnTo>
                  <a:cubicBezTo>
                    <a:pt x="1818" y="2780"/>
                    <a:pt x="1765" y="2881"/>
                    <a:pt x="1761" y="2943"/>
                  </a:cubicBezTo>
                  <a:cubicBezTo>
                    <a:pt x="1787" y="2894"/>
                    <a:pt x="1823" y="2793"/>
                    <a:pt x="1858" y="2744"/>
                  </a:cubicBezTo>
                  <a:lnTo>
                    <a:pt x="1858" y="2744"/>
                  </a:lnTo>
                  <a:cubicBezTo>
                    <a:pt x="1845" y="2816"/>
                    <a:pt x="1816" y="2933"/>
                    <a:pt x="1790" y="2993"/>
                  </a:cubicBezTo>
                  <a:lnTo>
                    <a:pt x="1790" y="2993"/>
                  </a:lnTo>
                  <a:cubicBezTo>
                    <a:pt x="1805" y="2960"/>
                    <a:pt x="1820" y="2926"/>
                    <a:pt x="1835" y="2890"/>
                  </a:cubicBezTo>
                  <a:lnTo>
                    <a:pt x="1835" y="2890"/>
                  </a:lnTo>
                  <a:cubicBezTo>
                    <a:pt x="1830" y="2914"/>
                    <a:pt x="1805" y="3046"/>
                    <a:pt x="1805" y="3066"/>
                  </a:cubicBezTo>
                  <a:cubicBezTo>
                    <a:pt x="1809" y="3053"/>
                    <a:pt x="1853" y="2899"/>
                    <a:pt x="1862" y="2877"/>
                  </a:cubicBezTo>
                  <a:lnTo>
                    <a:pt x="1862" y="2877"/>
                  </a:lnTo>
                  <a:cubicBezTo>
                    <a:pt x="1871" y="2890"/>
                    <a:pt x="1858" y="2991"/>
                    <a:pt x="1853" y="3022"/>
                  </a:cubicBezTo>
                  <a:cubicBezTo>
                    <a:pt x="1871" y="2983"/>
                    <a:pt x="1893" y="2903"/>
                    <a:pt x="1893" y="2797"/>
                  </a:cubicBezTo>
                  <a:cubicBezTo>
                    <a:pt x="1898" y="2824"/>
                    <a:pt x="1902" y="2890"/>
                    <a:pt x="1893" y="2934"/>
                  </a:cubicBezTo>
                  <a:cubicBezTo>
                    <a:pt x="1911" y="2881"/>
                    <a:pt x="1924" y="2806"/>
                    <a:pt x="1920" y="2718"/>
                  </a:cubicBezTo>
                  <a:lnTo>
                    <a:pt x="1920" y="2718"/>
                  </a:lnTo>
                  <a:cubicBezTo>
                    <a:pt x="1946" y="2797"/>
                    <a:pt x="1942" y="2881"/>
                    <a:pt x="1942" y="2930"/>
                  </a:cubicBezTo>
                  <a:cubicBezTo>
                    <a:pt x="1955" y="2872"/>
                    <a:pt x="1964" y="2762"/>
                    <a:pt x="1946" y="2665"/>
                  </a:cubicBezTo>
                  <a:lnTo>
                    <a:pt x="1946" y="2665"/>
                  </a:lnTo>
                  <a:cubicBezTo>
                    <a:pt x="1973" y="2709"/>
                    <a:pt x="1986" y="2815"/>
                    <a:pt x="1986" y="2885"/>
                  </a:cubicBezTo>
                  <a:cubicBezTo>
                    <a:pt x="1999" y="2788"/>
                    <a:pt x="1986" y="2660"/>
                    <a:pt x="1959" y="2590"/>
                  </a:cubicBezTo>
                  <a:lnTo>
                    <a:pt x="1959" y="2590"/>
                  </a:lnTo>
                  <a:cubicBezTo>
                    <a:pt x="1986" y="2630"/>
                    <a:pt x="2012" y="2691"/>
                    <a:pt x="2030" y="2753"/>
                  </a:cubicBezTo>
                  <a:cubicBezTo>
                    <a:pt x="2021" y="2700"/>
                    <a:pt x="1981" y="2563"/>
                    <a:pt x="1946" y="2475"/>
                  </a:cubicBezTo>
                  <a:lnTo>
                    <a:pt x="1946" y="2475"/>
                  </a:lnTo>
                  <a:cubicBezTo>
                    <a:pt x="1964" y="2506"/>
                    <a:pt x="2012" y="2590"/>
                    <a:pt x="2021" y="2643"/>
                  </a:cubicBezTo>
                  <a:cubicBezTo>
                    <a:pt x="2017" y="2616"/>
                    <a:pt x="2003" y="2559"/>
                    <a:pt x="1986" y="2528"/>
                  </a:cubicBezTo>
                  <a:lnTo>
                    <a:pt x="1986" y="2528"/>
                  </a:lnTo>
                  <a:cubicBezTo>
                    <a:pt x="2008" y="2550"/>
                    <a:pt x="2039" y="2594"/>
                    <a:pt x="2056" y="2643"/>
                  </a:cubicBezTo>
                  <a:cubicBezTo>
                    <a:pt x="2043" y="2572"/>
                    <a:pt x="1968" y="2387"/>
                    <a:pt x="1937" y="2334"/>
                  </a:cubicBezTo>
                  <a:lnTo>
                    <a:pt x="1937" y="2334"/>
                  </a:lnTo>
                  <a:cubicBezTo>
                    <a:pt x="1959" y="2352"/>
                    <a:pt x="2034" y="2484"/>
                    <a:pt x="2052" y="2550"/>
                  </a:cubicBezTo>
                  <a:cubicBezTo>
                    <a:pt x="2043" y="2515"/>
                    <a:pt x="2021" y="2409"/>
                    <a:pt x="1973" y="2343"/>
                  </a:cubicBezTo>
                  <a:lnTo>
                    <a:pt x="1973" y="2343"/>
                  </a:lnTo>
                  <a:cubicBezTo>
                    <a:pt x="2017" y="2391"/>
                    <a:pt x="2074" y="2462"/>
                    <a:pt x="2096" y="2550"/>
                  </a:cubicBezTo>
                  <a:cubicBezTo>
                    <a:pt x="2096" y="2519"/>
                    <a:pt x="2092" y="2462"/>
                    <a:pt x="2074" y="2418"/>
                  </a:cubicBezTo>
                  <a:lnTo>
                    <a:pt x="2074" y="2418"/>
                  </a:lnTo>
                  <a:cubicBezTo>
                    <a:pt x="2105" y="2480"/>
                    <a:pt x="2171" y="2687"/>
                    <a:pt x="2162" y="2784"/>
                  </a:cubicBezTo>
                  <a:cubicBezTo>
                    <a:pt x="2180" y="2713"/>
                    <a:pt x="2171" y="2621"/>
                    <a:pt x="2153" y="2568"/>
                  </a:cubicBezTo>
                  <a:lnTo>
                    <a:pt x="2153" y="2568"/>
                  </a:lnTo>
                  <a:cubicBezTo>
                    <a:pt x="2176" y="2612"/>
                    <a:pt x="2193" y="2766"/>
                    <a:pt x="2180" y="2828"/>
                  </a:cubicBezTo>
                  <a:cubicBezTo>
                    <a:pt x="2253" y="2639"/>
                    <a:pt x="2113" y="2250"/>
                    <a:pt x="2036" y="2164"/>
                  </a:cubicBezTo>
                  <a:lnTo>
                    <a:pt x="2036" y="2164"/>
                  </a:lnTo>
                  <a:cubicBezTo>
                    <a:pt x="2054" y="2182"/>
                    <a:pt x="2091" y="2224"/>
                    <a:pt x="2114" y="2255"/>
                  </a:cubicBezTo>
                  <a:cubicBezTo>
                    <a:pt x="2096" y="2210"/>
                    <a:pt x="2056" y="2118"/>
                    <a:pt x="2003" y="2065"/>
                  </a:cubicBezTo>
                  <a:lnTo>
                    <a:pt x="2008" y="2065"/>
                  </a:lnTo>
                  <a:cubicBezTo>
                    <a:pt x="2026" y="2078"/>
                    <a:pt x="2048" y="2091"/>
                    <a:pt x="2070" y="2109"/>
                  </a:cubicBezTo>
                  <a:cubicBezTo>
                    <a:pt x="2065" y="2096"/>
                    <a:pt x="2048" y="2069"/>
                    <a:pt x="2021" y="2043"/>
                  </a:cubicBezTo>
                  <a:cubicBezTo>
                    <a:pt x="2052" y="1999"/>
                    <a:pt x="2087" y="1946"/>
                    <a:pt x="2101" y="1924"/>
                  </a:cubicBezTo>
                  <a:lnTo>
                    <a:pt x="2101" y="1924"/>
                  </a:lnTo>
                  <a:cubicBezTo>
                    <a:pt x="2092" y="1972"/>
                    <a:pt x="2070" y="2021"/>
                    <a:pt x="2052" y="2069"/>
                  </a:cubicBezTo>
                  <a:cubicBezTo>
                    <a:pt x="2065" y="2056"/>
                    <a:pt x="2131" y="1950"/>
                    <a:pt x="2158" y="1880"/>
                  </a:cubicBezTo>
                  <a:lnTo>
                    <a:pt x="2158" y="1880"/>
                  </a:lnTo>
                  <a:cubicBezTo>
                    <a:pt x="2149" y="1933"/>
                    <a:pt x="2136" y="1981"/>
                    <a:pt x="2114" y="2021"/>
                  </a:cubicBezTo>
                  <a:cubicBezTo>
                    <a:pt x="2140" y="1981"/>
                    <a:pt x="2193" y="1902"/>
                    <a:pt x="2211" y="1831"/>
                  </a:cubicBezTo>
                  <a:lnTo>
                    <a:pt x="2211" y="1831"/>
                  </a:lnTo>
                  <a:cubicBezTo>
                    <a:pt x="2211" y="1875"/>
                    <a:pt x="2171" y="2043"/>
                    <a:pt x="2127" y="2122"/>
                  </a:cubicBezTo>
                  <a:cubicBezTo>
                    <a:pt x="2171" y="2065"/>
                    <a:pt x="2202" y="1986"/>
                    <a:pt x="2246" y="1866"/>
                  </a:cubicBezTo>
                  <a:lnTo>
                    <a:pt x="2246" y="1866"/>
                  </a:lnTo>
                  <a:cubicBezTo>
                    <a:pt x="2251" y="1937"/>
                    <a:pt x="2237" y="2008"/>
                    <a:pt x="2228" y="2047"/>
                  </a:cubicBezTo>
                  <a:cubicBezTo>
                    <a:pt x="2251" y="2016"/>
                    <a:pt x="2299" y="1871"/>
                    <a:pt x="2299" y="1774"/>
                  </a:cubicBezTo>
                  <a:lnTo>
                    <a:pt x="2299" y="1774"/>
                  </a:lnTo>
                  <a:cubicBezTo>
                    <a:pt x="2312" y="1844"/>
                    <a:pt x="2290" y="1977"/>
                    <a:pt x="2277" y="2043"/>
                  </a:cubicBezTo>
                  <a:cubicBezTo>
                    <a:pt x="2295" y="2008"/>
                    <a:pt x="2321" y="1924"/>
                    <a:pt x="2330" y="1888"/>
                  </a:cubicBezTo>
                  <a:lnTo>
                    <a:pt x="2330" y="1888"/>
                  </a:lnTo>
                  <a:cubicBezTo>
                    <a:pt x="2330" y="1915"/>
                    <a:pt x="2317" y="2021"/>
                    <a:pt x="2303" y="2065"/>
                  </a:cubicBezTo>
                  <a:cubicBezTo>
                    <a:pt x="2321" y="2043"/>
                    <a:pt x="2343" y="1950"/>
                    <a:pt x="2348" y="1928"/>
                  </a:cubicBezTo>
                  <a:lnTo>
                    <a:pt x="2348" y="1928"/>
                  </a:lnTo>
                  <a:cubicBezTo>
                    <a:pt x="2348" y="1963"/>
                    <a:pt x="2343" y="2038"/>
                    <a:pt x="2343" y="2074"/>
                  </a:cubicBezTo>
                  <a:cubicBezTo>
                    <a:pt x="2361" y="2016"/>
                    <a:pt x="2378" y="1955"/>
                    <a:pt x="2392" y="1893"/>
                  </a:cubicBezTo>
                  <a:cubicBezTo>
                    <a:pt x="2418" y="1950"/>
                    <a:pt x="2423" y="2021"/>
                    <a:pt x="2414" y="2091"/>
                  </a:cubicBezTo>
                  <a:cubicBezTo>
                    <a:pt x="2427" y="2065"/>
                    <a:pt x="2445" y="2008"/>
                    <a:pt x="2449" y="1950"/>
                  </a:cubicBezTo>
                  <a:lnTo>
                    <a:pt x="2449" y="1950"/>
                  </a:lnTo>
                  <a:cubicBezTo>
                    <a:pt x="2462" y="1994"/>
                    <a:pt x="2458" y="2105"/>
                    <a:pt x="2445" y="2153"/>
                  </a:cubicBezTo>
                  <a:cubicBezTo>
                    <a:pt x="2471" y="2105"/>
                    <a:pt x="2480" y="2052"/>
                    <a:pt x="2480" y="1968"/>
                  </a:cubicBezTo>
                  <a:cubicBezTo>
                    <a:pt x="2511" y="2061"/>
                    <a:pt x="2515" y="2140"/>
                    <a:pt x="2498" y="2219"/>
                  </a:cubicBezTo>
                  <a:cubicBezTo>
                    <a:pt x="2520" y="2188"/>
                    <a:pt x="2533" y="2144"/>
                    <a:pt x="2546" y="2091"/>
                  </a:cubicBezTo>
                  <a:lnTo>
                    <a:pt x="2546" y="2091"/>
                  </a:lnTo>
                  <a:cubicBezTo>
                    <a:pt x="2551" y="2136"/>
                    <a:pt x="2546" y="2188"/>
                    <a:pt x="2524" y="2250"/>
                  </a:cubicBezTo>
                  <a:cubicBezTo>
                    <a:pt x="2546" y="2233"/>
                    <a:pt x="2577" y="2166"/>
                    <a:pt x="2586" y="2140"/>
                  </a:cubicBezTo>
                  <a:lnTo>
                    <a:pt x="2586" y="2140"/>
                  </a:lnTo>
                  <a:cubicBezTo>
                    <a:pt x="2586" y="2166"/>
                    <a:pt x="2568" y="2206"/>
                    <a:pt x="2555" y="2246"/>
                  </a:cubicBezTo>
                  <a:cubicBezTo>
                    <a:pt x="2599" y="2215"/>
                    <a:pt x="2626" y="2140"/>
                    <a:pt x="2648" y="2078"/>
                  </a:cubicBezTo>
                  <a:lnTo>
                    <a:pt x="2648" y="2078"/>
                  </a:lnTo>
                  <a:cubicBezTo>
                    <a:pt x="2648" y="2149"/>
                    <a:pt x="2634" y="2197"/>
                    <a:pt x="2599" y="2255"/>
                  </a:cubicBezTo>
                  <a:cubicBezTo>
                    <a:pt x="2648" y="2215"/>
                    <a:pt x="2674" y="2171"/>
                    <a:pt x="2692" y="2113"/>
                  </a:cubicBezTo>
                  <a:lnTo>
                    <a:pt x="2692" y="2113"/>
                  </a:lnTo>
                  <a:cubicBezTo>
                    <a:pt x="2696" y="2162"/>
                    <a:pt x="2683" y="2206"/>
                    <a:pt x="2665" y="2246"/>
                  </a:cubicBezTo>
                  <a:cubicBezTo>
                    <a:pt x="2701" y="2206"/>
                    <a:pt x="2723" y="2162"/>
                    <a:pt x="2727" y="2096"/>
                  </a:cubicBezTo>
                  <a:cubicBezTo>
                    <a:pt x="2753" y="2166"/>
                    <a:pt x="2749" y="2193"/>
                    <a:pt x="2727" y="2268"/>
                  </a:cubicBezTo>
                  <a:cubicBezTo>
                    <a:pt x="2749" y="2241"/>
                    <a:pt x="2767" y="2180"/>
                    <a:pt x="2767" y="2140"/>
                  </a:cubicBezTo>
                  <a:cubicBezTo>
                    <a:pt x="2784" y="2166"/>
                    <a:pt x="2780" y="2215"/>
                    <a:pt x="2784" y="2255"/>
                  </a:cubicBezTo>
                  <a:cubicBezTo>
                    <a:pt x="2789" y="2215"/>
                    <a:pt x="2798" y="2175"/>
                    <a:pt x="2789" y="2122"/>
                  </a:cubicBezTo>
                  <a:lnTo>
                    <a:pt x="2789" y="2122"/>
                  </a:lnTo>
                  <a:cubicBezTo>
                    <a:pt x="2833" y="2180"/>
                    <a:pt x="2851" y="2272"/>
                    <a:pt x="2859" y="2303"/>
                  </a:cubicBezTo>
                  <a:cubicBezTo>
                    <a:pt x="2859" y="2259"/>
                    <a:pt x="2855" y="2162"/>
                    <a:pt x="2815" y="2096"/>
                  </a:cubicBezTo>
                  <a:lnTo>
                    <a:pt x="2815" y="2096"/>
                  </a:lnTo>
                  <a:cubicBezTo>
                    <a:pt x="2846" y="2109"/>
                    <a:pt x="2868" y="2158"/>
                    <a:pt x="2890" y="2184"/>
                  </a:cubicBezTo>
                  <a:cubicBezTo>
                    <a:pt x="2873" y="2144"/>
                    <a:pt x="2855" y="2118"/>
                    <a:pt x="2833" y="2078"/>
                  </a:cubicBezTo>
                  <a:lnTo>
                    <a:pt x="2833" y="2078"/>
                  </a:lnTo>
                  <a:cubicBezTo>
                    <a:pt x="2855" y="2105"/>
                    <a:pt x="2877" y="2131"/>
                    <a:pt x="2895" y="2162"/>
                  </a:cubicBezTo>
                  <a:cubicBezTo>
                    <a:pt x="2881" y="2109"/>
                    <a:pt x="2859" y="2056"/>
                    <a:pt x="2824" y="2021"/>
                  </a:cubicBezTo>
                  <a:lnTo>
                    <a:pt x="2824" y="2021"/>
                  </a:lnTo>
                  <a:cubicBezTo>
                    <a:pt x="2859" y="2043"/>
                    <a:pt x="2899" y="2083"/>
                    <a:pt x="2912" y="2127"/>
                  </a:cubicBezTo>
                  <a:cubicBezTo>
                    <a:pt x="2908" y="2052"/>
                    <a:pt x="2873" y="2012"/>
                    <a:pt x="2824" y="1963"/>
                  </a:cubicBezTo>
                  <a:lnTo>
                    <a:pt x="2824" y="1963"/>
                  </a:lnTo>
                  <a:cubicBezTo>
                    <a:pt x="2864" y="1994"/>
                    <a:pt x="2903" y="2025"/>
                    <a:pt x="2934" y="2078"/>
                  </a:cubicBezTo>
                  <a:cubicBezTo>
                    <a:pt x="2926" y="2030"/>
                    <a:pt x="2881" y="1968"/>
                    <a:pt x="2846" y="1946"/>
                  </a:cubicBezTo>
                  <a:lnTo>
                    <a:pt x="2846" y="1946"/>
                  </a:lnTo>
                  <a:cubicBezTo>
                    <a:pt x="2881" y="1963"/>
                    <a:pt x="2912" y="1977"/>
                    <a:pt x="2948" y="2016"/>
                  </a:cubicBezTo>
                  <a:cubicBezTo>
                    <a:pt x="2908" y="1941"/>
                    <a:pt x="2802" y="1858"/>
                    <a:pt x="2705" y="1778"/>
                  </a:cubicBezTo>
                  <a:lnTo>
                    <a:pt x="2705" y="1778"/>
                  </a:lnTo>
                  <a:cubicBezTo>
                    <a:pt x="2793" y="1805"/>
                    <a:pt x="2903" y="1902"/>
                    <a:pt x="2934" y="1955"/>
                  </a:cubicBezTo>
                  <a:cubicBezTo>
                    <a:pt x="2921" y="1911"/>
                    <a:pt x="2877" y="1853"/>
                    <a:pt x="2833" y="1822"/>
                  </a:cubicBezTo>
                  <a:lnTo>
                    <a:pt x="2833" y="1822"/>
                  </a:lnTo>
                  <a:cubicBezTo>
                    <a:pt x="2873" y="1840"/>
                    <a:pt x="2903" y="1858"/>
                    <a:pt x="2926" y="1897"/>
                  </a:cubicBezTo>
                  <a:cubicBezTo>
                    <a:pt x="2917" y="1849"/>
                    <a:pt x="2877" y="1818"/>
                    <a:pt x="2837" y="1796"/>
                  </a:cubicBezTo>
                  <a:lnTo>
                    <a:pt x="2837" y="1796"/>
                  </a:lnTo>
                  <a:cubicBezTo>
                    <a:pt x="2868" y="1800"/>
                    <a:pt x="2921" y="1836"/>
                    <a:pt x="2943" y="1853"/>
                  </a:cubicBezTo>
                  <a:cubicBezTo>
                    <a:pt x="2921" y="1800"/>
                    <a:pt x="2793" y="1743"/>
                    <a:pt x="2731" y="1725"/>
                  </a:cubicBezTo>
                  <a:lnTo>
                    <a:pt x="2731" y="1725"/>
                  </a:lnTo>
                  <a:cubicBezTo>
                    <a:pt x="2784" y="1734"/>
                    <a:pt x="2828" y="1743"/>
                    <a:pt x="2903" y="1783"/>
                  </a:cubicBezTo>
                  <a:cubicBezTo>
                    <a:pt x="2855" y="1738"/>
                    <a:pt x="2608" y="1593"/>
                    <a:pt x="2427" y="1584"/>
                  </a:cubicBezTo>
                  <a:cubicBezTo>
                    <a:pt x="2378" y="1580"/>
                    <a:pt x="2268" y="1549"/>
                    <a:pt x="2065" y="1518"/>
                  </a:cubicBezTo>
                  <a:cubicBezTo>
                    <a:pt x="2034" y="1513"/>
                    <a:pt x="2003" y="1509"/>
                    <a:pt x="1973" y="1505"/>
                  </a:cubicBezTo>
                  <a:cubicBezTo>
                    <a:pt x="1937" y="1461"/>
                    <a:pt x="1893" y="1412"/>
                    <a:pt x="1845" y="1399"/>
                  </a:cubicBezTo>
                  <a:lnTo>
                    <a:pt x="1845" y="1399"/>
                  </a:lnTo>
                  <a:cubicBezTo>
                    <a:pt x="1915" y="1408"/>
                    <a:pt x="2008" y="1465"/>
                    <a:pt x="2065" y="1518"/>
                  </a:cubicBezTo>
                  <a:cubicBezTo>
                    <a:pt x="2003" y="1434"/>
                    <a:pt x="1933" y="1390"/>
                    <a:pt x="1867" y="1341"/>
                  </a:cubicBezTo>
                  <a:lnTo>
                    <a:pt x="1867" y="1341"/>
                  </a:lnTo>
                  <a:cubicBezTo>
                    <a:pt x="2021" y="1399"/>
                    <a:pt x="2127" y="1483"/>
                    <a:pt x="2176" y="1531"/>
                  </a:cubicBezTo>
                  <a:cubicBezTo>
                    <a:pt x="2158" y="1500"/>
                    <a:pt x="2017" y="1368"/>
                    <a:pt x="1933" y="1306"/>
                  </a:cubicBezTo>
                  <a:lnTo>
                    <a:pt x="1933" y="1306"/>
                  </a:lnTo>
                  <a:cubicBezTo>
                    <a:pt x="1977" y="1324"/>
                    <a:pt x="2153" y="1425"/>
                    <a:pt x="2211" y="1483"/>
                  </a:cubicBezTo>
                  <a:cubicBezTo>
                    <a:pt x="2193" y="1447"/>
                    <a:pt x="2043" y="1302"/>
                    <a:pt x="1933" y="1244"/>
                  </a:cubicBezTo>
                  <a:lnTo>
                    <a:pt x="1933" y="1244"/>
                  </a:lnTo>
                  <a:cubicBezTo>
                    <a:pt x="2087" y="1293"/>
                    <a:pt x="2277" y="1403"/>
                    <a:pt x="2308" y="1438"/>
                  </a:cubicBezTo>
                  <a:cubicBezTo>
                    <a:pt x="2277" y="1386"/>
                    <a:pt x="2114" y="1275"/>
                    <a:pt x="2017" y="1222"/>
                  </a:cubicBezTo>
                  <a:lnTo>
                    <a:pt x="2017" y="1222"/>
                  </a:lnTo>
                  <a:cubicBezTo>
                    <a:pt x="2131" y="1262"/>
                    <a:pt x="2264" y="1337"/>
                    <a:pt x="2321" y="1381"/>
                  </a:cubicBezTo>
                  <a:cubicBezTo>
                    <a:pt x="2299" y="1341"/>
                    <a:pt x="2140" y="1244"/>
                    <a:pt x="2078" y="1218"/>
                  </a:cubicBezTo>
                  <a:lnTo>
                    <a:pt x="2078" y="1218"/>
                  </a:lnTo>
                  <a:cubicBezTo>
                    <a:pt x="2211" y="1249"/>
                    <a:pt x="2321" y="1311"/>
                    <a:pt x="2396" y="1372"/>
                  </a:cubicBezTo>
                  <a:cubicBezTo>
                    <a:pt x="2334" y="1293"/>
                    <a:pt x="2215" y="1205"/>
                    <a:pt x="2109" y="1165"/>
                  </a:cubicBezTo>
                  <a:lnTo>
                    <a:pt x="2109" y="1165"/>
                  </a:lnTo>
                  <a:cubicBezTo>
                    <a:pt x="2206" y="1191"/>
                    <a:pt x="2330" y="1262"/>
                    <a:pt x="2436" y="1337"/>
                  </a:cubicBezTo>
                  <a:cubicBezTo>
                    <a:pt x="2374" y="1266"/>
                    <a:pt x="2220" y="1169"/>
                    <a:pt x="2087" y="1130"/>
                  </a:cubicBezTo>
                  <a:lnTo>
                    <a:pt x="2087" y="1130"/>
                  </a:lnTo>
                  <a:cubicBezTo>
                    <a:pt x="2180" y="1143"/>
                    <a:pt x="2352" y="1218"/>
                    <a:pt x="2409" y="1293"/>
                  </a:cubicBezTo>
                  <a:cubicBezTo>
                    <a:pt x="2374" y="1236"/>
                    <a:pt x="2281" y="1147"/>
                    <a:pt x="2153" y="1094"/>
                  </a:cubicBezTo>
                  <a:lnTo>
                    <a:pt x="2153" y="1094"/>
                  </a:lnTo>
                  <a:cubicBezTo>
                    <a:pt x="2334" y="1130"/>
                    <a:pt x="2467" y="1240"/>
                    <a:pt x="2520" y="1319"/>
                  </a:cubicBezTo>
                  <a:cubicBezTo>
                    <a:pt x="2489" y="1236"/>
                    <a:pt x="2401" y="1138"/>
                    <a:pt x="2303" y="1059"/>
                  </a:cubicBezTo>
                  <a:lnTo>
                    <a:pt x="2303" y="1059"/>
                  </a:lnTo>
                  <a:cubicBezTo>
                    <a:pt x="2378" y="1094"/>
                    <a:pt x="2502" y="1205"/>
                    <a:pt x="2533" y="1297"/>
                  </a:cubicBezTo>
                  <a:cubicBezTo>
                    <a:pt x="2524" y="1236"/>
                    <a:pt x="2476" y="1138"/>
                    <a:pt x="2436" y="1072"/>
                  </a:cubicBezTo>
                  <a:lnTo>
                    <a:pt x="2436" y="1072"/>
                  </a:lnTo>
                  <a:cubicBezTo>
                    <a:pt x="2467" y="1103"/>
                    <a:pt x="2537" y="1165"/>
                    <a:pt x="2577" y="1253"/>
                  </a:cubicBezTo>
                  <a:cubicBezTo>
                    <a:pt x="2568" y="1200"/>
                    <a:pt x="2524" y="1094"/>
                    <a:pt x="2440" y="1024"/>
                  </a:cubicBezTo>
                  <a:lnTo>
                    <a:pt x="2440" y="1024"/>
                  </a:lnTo>
                  <a:cubicBezTo>
                    <a:pt x="2493" y="1046"/>
                    <a:pt x="2586" y="1103"/>
                    <a:pt x="2617" y="1244"/>
                  </a:cubicBezTo>
                  <a:cubicBezTo>
                    <a:pt x="2626" y="1174"/>
                    <a:pt x="2599" y="1094"/>
                    <a:pt x="2546" y="1015"/>
                  </a:cubicBezTo>
                  <a:lnTo>
                    <a:pt x="2546" y="1015"/>
                  </a:lnTo>
                  <a:cubicBezTo>
                    <a:pt x="2608" y="1041"/>
                    <a:pt x="2652" y="1116"/>
                    <a:pt x="2674" y="1183"/>
                  </a:cubicBezTo>
                  <a:cubicBezTo>
                    <a:pt x="2674" y="1134"/>
                    <a:pt x="2656" y="1055"/>
                    <a:pt x="2612" y="993"/>
                  </a:cubicBezTo>
                  <a:lnTo>
                    <a:pt x="2612" y="993"/>
                  </a:lnTo>
                  <a:cubicBezTo>
                    <a:pt x="2656" y="1024"/>
                    <a:pt x="2731" y="1077"/>
                    <a:pt x="2784" y="1169"/>
                  </a:cubicBezTo>
                  <a:cubicBezTo>
                    <a:pt x="2784" y="1134"/>
                    <a:pt x="2731" y="1019"/>
                    <a:pt x="2648" y="949"/>
                  </a:cubicBezTo>
                  <a:lnTo>
                    <a:pt x="2648" y="949"/>
                  </a:lnTo>
                  <a:cubicBezTo>
                    <a:pt x="2692" y="984"/>
                    <a:pt x="2859" y="1059"/>
                    <a:pt x="2917" y="1130"/>
                  </a:cubicBezTo>
                  <a:cubicBezTo>
                    <a:pt x="2890" y="1055"/>
                    <a:pt x="2762" y="980"/>
                    <a:pt x="2696" y="949"/>
                  </a:cubicBezTo>
                  <a:cubicBezTo>
                    <a:pt x="2697" y="949"/>
                    <a:pt x="2699" y="949"/>
                    <a:pt x="2700" y="949"/>
                  </a:cubicBezTo>
                  <a:cubicBezTo>
                    <a:pt x="2756" y="949"/>
                    <a:pt x="2892" y="1030"/>
                    <a:pt x="2956" y="1081"/>
                  </a:cubicBezTo>
                  <a:cubicBezTo>
                    <a:pt x="2903" y="1011"/>
                    <a:pt x="2780" y="913"/>
                    <a:pt x="2678" y="913"/>
                  </a:cubicBezTo>
                  <a:cubicBezTo>
                    <a:pt x="2697" y="911"/>
                    <a:pt x="2716" y="910"/>
                    <a:pt x="2733" y="910"/>
                  </a:cubicBezTo>
                  <a:cubicBezTo>
                    <a:pt x="2782" y="910"/>
                    <a:pt x="2825" y="918"/>
                    <a:pt x="2864" y="931"/>
                  </a:cubicBezTo>
                  <a:cubicBezTo>
                    <a:pt x="2776" y="879"/>
                    <a:pt x="2717" y="860"/>
                    <a:pt x="2632" y="860"/>
                  </a:cubicBezTo>
                  <a:cubicBezTo>
                    <a:pt x="2623" y="860"/>
                    <a:pt x="2613" y="860"/>
                    <a:pt x="2603" y="861"/>
                  </a:cubicBezTo>
                  <a:cubicBezTo>
                    <a:pt x="2648" y="841"/>
                    <a:pt x="2692" y="832"/>
                    <a:pt x="2733" y="832"/>
                  </a:cubicBezTo>
                  <a:cubicBezTo>
                    <a:pt x="2765" y="832"/>
                    <a:pt x="2794" y="838"/>
                    <a:pt x="2820" y="847"/>
                  </a:cubicBezTo>
                  <a:cubicBezTo>
                    <a:pt x="2788" y="829"/>
                    <a:pt x="2754" y="820"/>
                    <a:pt x="2714" y="820"/>
                  </a:cubicBezTo>
                  <a:cubicBezTo>
                    <a:pt x="2669" y="820"/>
                    <a:pt x="2616" y="831"/>
                    <a:pt x="2551" y="852"/>
                  </a:cubicBezTo>
                  <a:cubicBezTo>
                    <a:pt x="2626" y="816"/>
                    <a:pt x="2701" y="772"/>
                    <a:pt x="2842" y="768"/>
                  </a:cubicBezTo>
                  <a:cubicBezTo>
                    <a:pt x="2822" y="763"/>
                    <a:pt x="2799" y="761"/>
                    <a:pt x="2773" y="761"/>
                  </a:cubicBezTo>
                  <a:cubicBezTo>
                    <a:pt x="2697" y="761"/>
                    <a:pt x="2597" y="783"/>
                    <a:pt x="2484" y="843"/>
                  </a:cubicBezTo>
                  <a:cubicBezTo>
                    <a:pt x="2537" y="799"/>
                    <a:pt x="2634" y="741"/>
                    <a:pt x="2767" y="741"/>
                  </a:cubicBezTo>
                  <a:cubicBezTo>
                    <a:pt x="2747" y="734"/>
                    <a:pt x="2723" y="729"/>
                    <a:pt x="2694" y="729"/>
                  </a:cubicBezTo>
                  <a:cubicBezTo>
                    <a:pt x="2641" y="729"/>
                    <a:pt x="2572" y="745"/>
                    <a:pt x="2489" y="786"/>
                  </a:cubicBezTo>
                  <a:cubicBezTo>
                    <a:pt x="2551" y="733"/>
                    <a:pt x="2661" y="693"/>
                    <a:pt x="2705" y="684"/>
                  </a:cubicBezTo>
                  <a:cubicBezTo>
                    <a:pt x="2577" y="684"/>
                    <a:pt x="2484" y="711"/>
                    <a:pt x="2321" y="794"/>
                  </a:cubicBezTo>
                  <a:cubicBezTo>
                    <a:pt x="2365" y="759"/>
                    <a:pt x="2476" y="688"/>
                    <a:pt x="2564" y="680"/>
                  </a:cubicBezTo>
                  <a:lnTo>
                    <a:pt x="2564" y="680"/>
                  </a:lnTo>
                  <a:cubicBezTo>
                    <a:pt x="2449" y="688"/>
                    <a:pt x="2378" y="711"/>
                    <a:pt x="2277" y="768"/>
                  </a:cubicBezTo>
                  <a:cubicBezTo>
                    <a:pt x="2290" y="746"/>
                    <a:pt x="2378" y="693"/>
                    <a:pt x="2409" y="671"/>
                  </a:cubicBezTo>
                  <a:lnTo>
                    <a:pt x="2409" y="671"/>
                  </a:lnTo>
                  <a:cubicBezTo>
                    <a:pt x="2065" y="825"/>
                    <a:pt x="1823" y="1006"/>
                    <a:pt x="1659" y="1191"/>
                  </a:cubicBezTo>
                  <a:cubicBezTo>
                    <a:pt x="1690" y="1130"/>
                    <a:pt x="1726" y="1055"/>
                    <a:pt x="1743" y="993"/>
                  </a:cubicBezTo>
                  <a:lnTo>
                    <a:pt x="1743" y="993"/>
                  </a:lnTo>
                  <a:cubicBezTo>
                    <a:pt x="1726" y="1028"/>
                    <a:pt x="1703" y="1059"/>
                    <a:pt x="1690" y="1077"/>
                  </a:cubicBezTo>
                  <a:cubicBezTo>
                    <a:pt x="1712" y="1028"/>
                    <a:pt x="1734" y="997"/>
                    <a:pt x="1743" y="944"/>
                  </a:cubicBezTo>
                  <a:lnTo>
                    <a:pt x="1743" y="944"/>
                  </a:lnTo>
                  <a:cubicBezTo>
                    <a:pt x="1730" y="975"/>
                    <a:pt x="1708" y="1006"/>
                    <a:pt x="1699" y="1011"/>
                  </a:cubicBezTo>
                  <a:cubicBezTo>
                    <a:pt x="1721" y="975"/>
                    <a:pt x="1756" y="909"/>
                    <a:pt x="1770" y="852"/>
                  </a:cubicBezTo>
                  <a:lnTo>
                    <a:pt x="1770" y="852"/>
                  </a:lnTo>
                  <a:cubicBezTo>
                    <a:pt x="1752" y="878"/>
                    <a:pt x="1730" y="913"/>
                    <a:pt x="1721" y="927"/>
                  </a:cubicBezTo>
                  <a:cubicBezTo>
                    <a:pt x="1761" y="852"/>
                    <a:pt x="1801" y="750"/>
                    <a:pt x="1801" y="719"/>
                  </a:cubicBezTo>
                  <a:lnTo>
                    <a:pt x="1801" y="719"/>
                  </a:lnTo>
                  <a:cubicBezTo>
                    <a:pt x="1792" y="741"/>
                    <a:pt x="1778" y="768"/>
                    <a:pt x="1765" y="790"/>
                  </a:cubicBezTo>
                  <a:cubicBezTo>
                    <a:pt x="1787" y="724"/>
                    <a:pt x="1796" y="622"/>
                    <a:pt x="1801" y="574"/>
                  </a:cubicBezTo>
                  <a:lnTo>
                    <a:pt x="1801" y="574"/>
                  </a:lnTo>
                  <a:cubicBezTo>
                    <a:pt x="1787" y="613"/>
                    <a:pt x="1770" y="675"/>
                    <a:pt x="1761" y="697"/>
                  </a:cubicBezTo>
                  <a:cubicBezTo>
                    <a:pt x="1796" y="600"/>
                    <a:pt x="1809" y="186"/>
                    <a:pt x="1708" y="49"/>
                  </a:cubicBezTo>
                  <a:lnTo>
                    <a:pt x="1708" y="49"/>
                  </a:lnTo>
                  <a:cubicBezTo>
                    <a:pt x="1734" y="97"/>
                    <a:pt x="1756" y="243"/>
                    <a:pt x="1752" y="287"/>
                  </a:cubicBezTo>
                  <a:cubicBezTo>
                    <a:pt x="1752" y="234"/>
                    <a:pt x="1734" y="146"/>
                    <a:pt x="1708" y="93"/>
                  </a:cubicBezTo>
                  <a:lnTo>
                    <a:pt x="1708" y="93"/>
                  </a:lnTo>
                  <a:cubicBezTo>
                    <a:pt x="1734" y="177"/>
                    <a:pt x="1739" y="384"/>
                    <a:pt x="1730" y="446"/>
                  </a:cubicBezTo>
                  <a:cubicBezTo>
                    <a:pt x="1730" y="402"/>
                    <a:pt x="1721" y="353"/>
                    <a:pt x="1712" y="322"/>
                  </a:cubicBezTo>
                  <a:lnTo>
                    <a:pt x="1712" y="322"/>
                  </a:lnTo>
                  <a:cubicBezTo>
                    <a:pt x="1721" y="415"/>
                    <a:pt x="1695" y="499"/>
                    <a:pt x="1677" y="556"/>
                  </a:cubicBezTo>
                  <a:cubicBezTo>
                    <a:pt x="1695" y="481"/>
                    <a:pt x="1686" y="380"/>
                    <a:pt x="1681" y="349"/>
                  </a:cubicBezTo>
                  <a:lnTo>
                    <a:pt x="1681" y="349"/>
                  </a:lnTo>
                  <a:cubicBezTo>
                    <a:pt x="1686" y="411"/>
                    <a:pt x="1664" y="556"/>
                    <a:pt x="1646" y="578"/>
                  </a:cubicBezTo>
                  <a:cubicBezTo>
                    <a:pt x="1659" y="521"/>
                    <a:pt x="1673" y="327"/>
                    <a:pt x="1664" y="261"/>
                  </a:cubicBezTo>
                  <a:lnTo>
                    <a:pt x="1664" y="261"/>
                  </a:lnTo>
                  <a:cubicBezTo>
                    <a:pt x="1659" y="309"/>
                    <a:pt x="1651" y="362"/>
                    <a:pt x="1637" y="393"/>
                  </a:cubicBezTo>
                  <a:cubicBezTo>
                    <a:pt x="1642" y="358"/>
                    <a:pt x="1642" y="300"/>
                    <a:pt x="1637" y="278"/>
                  </a:cubicBezTo>
                  <a:lnTo>
                    <a:pt x="1637" y="278"/>
                  </a:lnTo>
                  <a:cubicBezTo>
                    <a:pt x="1642" y="327"/>
                    <a:pt x="1628" y="419"/>
                    <a:pt x="1620" y="455"/>
                  </a:cubicBezTo>
                  <a:cubicBezTo>
                    <a:pt x="1628" y="366"/>
                    <a:pt x="1624" y="230"/>
                    <a:pt x="1615" y="177"/>
                  </a:cubicBezTo>
                  <a:cubicBezTo>
                    <a:pt x="1615" y="239"/>
                    <a:pt x="1615" y="305"/>
                    <a:pt x="1606" y="353"/>
                  </a:cubicBezTo>
                  <a:cubicBezTo>
                    <a:pt x="1606" y="278"/>
                    <a:pt x="1589" y="164"/>
                    <a:pt x="1553" y="80"/>
                  </a:cubicBezTo>
                  <a:lnTo>
                    <a:pt x="1553" y="80"/>
                  </a:lnTo>
                  <a:cubicBezTo>
                    <a:pt x="1567" y="141"/>
                    <a:pt x="1584" y="239"/>
                    <a:pt x="1576" y="291"/>
                  </a:cubicBezTo>
                  <a:cubicBezTo>
                    <a:pt x="1567" y="199"/>
                    <a:pt x="1531" y="111"/>
                    <a:pt x="1505" y="62"/>
                  </a:cubicBezTo>
                  <a:lnTo>
                    <a:pt x="1505" y="62"/>
                  </a:lnTo>
                  <a:cubicBezTo>
                    <a:pt x="1518" y="106"/>
                    <a:pt x="1545" y="177"/>
                    <a:pt x="1545" y="256"/>
                  </a:cubicBezTo>
                  <a:cubicBezTo>
                    <a:pt x="1527" y="177"/>
                    <a:pt x="1496" y="119"/>
                    <a:pt x="1474" y="80"/>
                  </a:cubicBezTo>
                  <a:lnTo>
                    <a:pt x="1474" y="80"/>
                  </a:lnTo>
                  <a:cubicBezTo>
                    <a:pt x="1487" y="115"/>
                    <a:pt x="1505" y="172"/>
                    <a:pt x="1505" y="199"/>
                  </a:cubicBezTo>
                  <a:cubicBezTo>
                    <a:pt x="1478" y="106"/>
                    <a:pt x="1443" y="49"/>
                    <a:pt x="1421" y="22"/>
                  </a:cubicBezTo>
                  <a:lnTo>
                    <a:pt x="1421" y="22"/>
                  </a:lnTo>
                  <a:cubicBezTo>
                    <a:pt x="1434" y="44"/>
                    <a:pt x="1465" y="128"/>
                    <a:pt x="1465" y="141"/>
                  </a:cubicBezTo>
                  <a:cubicBezTo>
                    <a:pt x="1452" y="128"/>
                    <a:pt x="1381" y="14"/>
                    <a:pt x="137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323400" y="277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304525" y="2816325"/>
              <a:ext cx="475" cy="375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"/>
                  </a:moveTo>
                  <a:cubicBezTo>
                    <a:pt x="10" y="5"/>
                    <a:pt x="5" y="10"/>
                    <a:pt x="1" y="14"/>
                  </a:cubicBezTo>
                  <a:cubicBezTo>
                    <a:pt x="5" y="10"/>
                    <a:pt x="14" y="5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303875" y="281677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18"/>
                    <a:pt x="18" y="9"/>
                    <a:pt x="2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325825" y="28035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5" y="5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306300" y="281480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lnTo>
                    <a:pt x="0" y="5"/>
                  </a:ln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311250" y="2809825"/>
              <a:ext cx="25" cy="25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5"/>
                    <a:pt x="1" y="5"/>
                  </a:cubicBezTo>
                  <a:cubicBezTo>
                    <a:pt x="1" y="5"/>
                    <a:pt x="1" y="5"/>
                    <a:pt x="1" y="1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311150" y="2810150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1"/>
                  </a:moveTo>
                  <a:cubicBezTo>
                    <a:pt x="5" y="1"/>
                    <a:pt x="0" y="1"/>
                    <a:pt x="0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323725" y="2811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333425" y="2820975"/>
              <a:ext cx="125" cy="900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5" y="36"/>
                  </a:moveTo>
                  <a:cubicBezTo>
                    <a:pt x="1" y="27"/>
                    <a:pt x="1" y="13"/>
                    <a:pt x="1" y="0"/>
                  </a:cubicBezTo>
                  <a:cubicBezTo>
                    <a:pt x="1" y="13"/>
                    <a:pt x="1" y="27"/>
                    <a:pt x="5" y="3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333325" y="2820075"/>
              <a:ext cx="125" cy="925"/>
            </a:xfrm>
            <a:custGeom>
              <a:avLst/>
              <a:gdLst/>
              <a:ahLst/>
              <a:cxnLst/>
              <a:rect l="l" t="t" r="r" b="b"/>
              <a:pathLst>
                <a:path w="5" h="37" extrusionOk="0">
                  <a:moveTo>
                    <a:pt x="5" y="36"/>
                  </a:moveTo>
                  <a:cubicBezTo>
                    <a:pt x="5" y="23"/>
                    <a:pt x="0" y="14"/>
                    <a:pt x="0" y="1"/>
                  </a:cubicBezTo>
                  <a:cubicBezTo>
                    <a:pt x="0" y="14"/>
                    <a:pt x="5" y="23"/>
                    <a:pt x="5" y="3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319100" y="279980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4" y="5"/>
                    <a:pt x="4" y="5"/>
                    <a:pt x="0" y="5"/>
                  </a:cubicBezTo>
                  <a:lnTo>
                    <a:pt x="4" y="5"/>
                  </a:lnTo>
                  <a:cubicBezTo>
                    <a:pt x="4" y="5"/>
                    <a:pt x="4" y="5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303325" y="2817650"/>
              <a:ext cx="350" cy="475"/>
            </a:xfrm>
            <a:custGeom>
              <a:avLst/>
              <a:gdLst/>
              <a:ahLst/>
              <a:cxnLst/>
              <a:rect l="l" t="t" r="r" b="b"/>
              <a:pathLst>
                <a:path w="14" h="19" extrusionOk="0">
                  <a:moveTo>
                    <a:pt x="13" y="1"/>
                  </a:moveTo>
                  <a:cubicBezTo>
                    <a:pt x="9" y="5"/>
                    <a:pt x="5" y="14"/>
                    <a:pt x="0" y="19"/>
                  </a:cubicBezTo>
                  <a:lnTo>
                    <a:pt x="0" y="19"/>
                  </a:lnTo>
                  <a:cubicBezTo>
                    <a:pt x="5" y="14"/>
                    <a:pt x="9" y="5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303100" y="28181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5" y="5"/>
                    <a:pt x="5" y="5"/>
                    <a:pt x="0" y="9"/>
                  </a:cubicBezTo>
                  <a:cubicBezTo>
                    <a:pt x="5" y="5"/>
                    <a:pt x="5" y="5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300000" y="28215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0"/>
                  </a:moveTo>
                  <a:lnTo>
                    <a:pt x="19" y="0"/>
                  </a:lnTo>
                  <a:cubicBezTo>
                    <a:pt x="14" y="5"/>
                    <a:pt x="10" y="9"/>
                    <a:pt x="1" y="18"/>
                  </a:cubicBezTo>
                  <a:cubicBezTo>
                    <a:pt x="10" y="14"/>
                    <a:pt x="14" y="5"/>
                    <a:pt x="1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4300675" y="2820650"/>
              <a:ext cx="450" cy="575"/>
            </a:xfrm>
            <a:custGeom>
              <a:avLst/>
              <a:gdLst/>
              <a:ahLst/>
              <a:cxnLst/>
              <a:rect l="l" t="t" r="r" b="b"/>
              <a:pathLst>
                <a:path w="18" h="23" extrusionOk="0">
                  <a:moveTo>
                    <a:pt x="18" y="0"/>
                  </a:moveTo>
                  <a:cubicBezTo>
                    <a:pt x="9" y="9"/>
                    <a:pt x="5" y="13"/>
                    <a:pt x="0" y="22"/>
                  </a:cubicBezTo>
                  <a:cubicBezTo>
                    <a:pt x="5" y="13"/>
                    <a:pt x="9" y="9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298900" y="282295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1"/>
                  </a:moveTo>
                  <a:cubicBezTo>
                    <a:pt x="14" y="9"/>
                    <a:pt x="5" y="14"/>
                    <a:pt x="1" y="23"/>
                  </a:cubicBezTo>
                  <a:cubicBezTo>
                    <a:pt x="5" y="14"/>
                    <a:pt x="14" y="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299450" y="2822175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1"/>
                  </a:moveTo>
                  <a:cubicBezTo>
                    <a:pt x="10" y="10"/>
                    <a:pt x="5" y="14"/>
                    <a:pt x="1" y="23"/>
                  </a:cubicBezTo>
                  <a:cubicBezTo>
                    <a:pt x="5" y="14"/>
                    <a:pt x="14" y="10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4301325" y="2819325"/>
              <a:ext cx="925" cy="1125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44"/>
                  </a:moveTo>
                  <a:cubicBezTo>
                    <a:pt x="10" y="31"/>
                    <a:pt x="23" y="18"/>
                    <a:pt x="36" y="0"/>
                  </a:cubicBezTo>
                  <a:cubicBezTo>
                    <a:pt x="23" y="18"/>
                    <a:pt x="10" y="31"/>
                    <a:pt x="1" y="44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302425" y="281855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lnTo>
                    <a:pt x="10" y="11"/>
                  </a:lnTo>
                  <a:lnTo>
                    <a:pt x="10" y="11"/>
                  </a:lnTo>
                  <a:cubicBezTo>
                    <a:pt x="13" y="8"/>
                    <a:pt x="16" y="5"/>
                    <a:pt x="19" y="0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6" y="15"/>
                    <a:pt x="3" y="18"/>
                    <a:pt x="1" y="22"/>
                  </a:cubicBezTo>
                  <a:lnTo>
                    <a:pt x="10" y="1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4305075" y="28155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22"/>
                  </a:moveTo>
                  <a:lnTo>
                    <a:pt x="1" y="22"/>
                  </a:lnTo>
                  <a:cubicBezTo>
                    <a:pt x="10" y="13"/>
                    <a:pt x="18" y="5"/>
                    <a:pt x="27" y="0"/>
                  </a:cubicBezTo>
                  <a:lnTo>
                    <a:pt x="27" y="0"/>
                  </a:lnTo>
                  <a:cubicBezTo>
                    <a:pt x="18" y="5"/>
                    <a:pt x="10" y="13"/>
                    <a:pt x="1" y="22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4307300" y="28134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4308275" y="28123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14" y="9"/>
                    <a:pt x="10" y="13"/>
                    <a:pt x="1" y="22"/>
                  </a:cubicBezTo>
                  <a:cubicBezTo>
                    <a:pt x="10" y="13"/>
                    <a:pt x="18" y="9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4331675" y="2813025"/>
              <a:ext cx="225" cy="575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0" y="1"/>
                  </a:moveTo>
                  <a:lnTo>
                    <a:pt x="6" y="16"/>
                  </a:lnTo>
                  <a:lnTo>
                    <a:pt x="6" y="16"/>
                  </a:lnTo>
                  <a:cubicBezTo>
                    <a:pt x="4" y="10"/>
                    <a:pt x="3" y="4"/>
                    <a:pt x="0" y="1"/>
                  </a:cubicBezTo>
                  <a:close/>
                  <a:moveTo>
                    <a:pt x="6" y="16"/>
                  </a:moveTo>
                  <a:cubicBezTo>
                    <a:pt x="7" y="18"/>
                    <a:pt x="8" y="20"/>
                    <a:pt x="9" y="23"/>
                  </a:cubicBezTo>
                  <a:lnTo>
                    <a:pt x="6" y="16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331325" y="2812250"/>
              <a:ext cx="350" cy="700"/>
            </a:xfrm>
            <a:custGeom>
              <a:avLst/>
              <a:gdLst/>
              <a:ahLst/>
              <a:cxnLst/>
              <a:rect l="l" t="t" r="r" b="b"/>
              <a:pathLst>
                <a:path w="14" h="28" extrusionOk="0">
                  <a:moveTo>
                    <a:pt x="1" y="1"/>
                  </a:moveTo>
                  <a:cubicBezTo>
                    <a:pt x="5" y="10"/>
                    <a:pt x="10" y="18"/>
                    <a:pt x="14" y="27"/>
                  </a:cubicBezTo>
                  <a:cubicBezTo>
                    <a:pt x="10" y="18"/>
                    <a:pt x="5" y="1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4332000" y="2813700"/>
              <a:ext cx="125" cy="575"/>
            </a:xfrm>
            <a:custGeom>
              <a:avLst/>
              <a:gdLst/>
              <a:ahLst/>
              <a:cxnLst/>
              <a:rect l="l" t="t" r="r" b="b"/>
              <a:pathLst>
                <a:path w="5" h="23" extrusionOk="0">
                  <a:moveTo>
                    <a:pt x="0" y="0"/>
                  </a:moveTo>
                  <a:cubicBezTo>
                    <a:pt x="0" y="5"/>
                    <a:pt x="5" y="13"/>
                    <a:pt x="5" y="22"/>
                  </a:cubicBezTo>
                  <a:cubicBezTo>
                    <a:pt x="5" y="13"/>
                    <a:pt x="0" y="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332425" y="2815125"/>
              <a:ext cx="150" cy="675"/>
            </a:xfrm>
            <a:custGeom>
              <a:avLst/>
              <a:gdLst/>
              <a:ahLst/>
              <a:cxnLst/>
              <a:rect l="l" t="t" r="r" b="b"/>
              <a:pathLst>
                <a:path w="6" h="27" extrusionOk="0">
                  <a:moveTo>
                    <a:pt x="1" y="0"/>
                  </a:moveTo>
                  <a:cubicBezTo>
                    <a:pt x="1" y="9"/>
                    <a:pt x="5" y="18"/>
                    <a:pt x="5" y="27"/>
                  </a:cubicBezTo>
                  <a:cubicBezTo>
                    <a:pt x="5" y="18"/>
                    <a:pt x="1" y="9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332225" y="2814350"/>
              <a:ext cx="125" cy="700"/>
            </a:xfrm>
            <a:custGeom>
              <a:avLst/>
              <a:gdLst/>
              <a:ahLst/>
              <a:cxnLst/>
              <a:rect l="l" t="t" r="r" b="b"/>
              <a:pathLst>
                <a:path w="5" h="28" extrusionOk="0">
                  <a:moveTo>
                    <a:pt x="0" y="1"/>
                  </a:moveTo>
                  <a:cubicBezTo>
                    <a:pt x="0" y="9"/>
                    <a:pt x="4" y="18"/>
                    <a:pt x="4" y="27"/>
                  </a:cubicBezTo>
                  <a:cubicBezTo>
                    <a:pt x="4" y="18"/>
                    <a:pt x="0" y="9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332650" y="2833100"/>
              <a:ext cx="250" cy="800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" y="31"/>
                  </a:moveTo>
                  <a:cubicBezTo>
                    <a:pt x="5" y="18"/>
                    <a:pt x="5" y="9"/>
                    <a:pt x="10" y="1"/>
                  </a:cubicBezTo>
                  <a:cubicBezTo>
                    <a:pt x="5" y="9"/>
                    <a:pt x="5" y="18"/>
                    <a:pt x="1" y="3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332875" y="2832225"/>
              <a:ext cx="125" cy="800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1" y="31"/>
                  </a:moveTo>
                  <a:cubicBezTo>
                    <a:pt x="1" y="22"/>
                    <a:pt x="5" y="9"/>
                    <a:pt x="5" y="0"/>
                  </a:cubicBezTo>
                  <a:cubicBezTo>
                    <a:pt x="5" y="9"/>
                    <a:pt x="1" y="22"/>
                    <a:pt x="1" y="3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333100" y="2831325"/>
              <a:ext cx="125" cy="800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0" y="32"/>
                  </a:moveTo>
                  <a:cubicBezTo>
                    <a:pt x="0" y="23"/>
                    <a:pt x="0" y="10"/>
                    <a:pt x="5" y="1"/>
                  </a:cubicBezTo>
                  <a:cubicBezTo>
                    <a:pt x="0" y="10"/>
                    <a:pt x="0" y="23"/>
                    <a:pt x="0" y="32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333550" y="2826700"/>
              <a:ext cx="0" cy="700"/>
            </a:xfrm>
            <a:custGeom>
              <a:avLst/>
              <a:gdLst/>
              <a:ahLst/>
              <a:cxnLst/>
              <a:rect l="l" t="t" r="r" b="b"/>
              <a:pathLst>
                <a:path h="28" extrusionOk="0">
                  <a:moveTo>
                    <a:pt x="0" y="27"/>
                  </a:moveTo>
                  <a:cubicBezTo>
                    <a:pt x="0" y="18"/>
                    <a:pt x="0" y="9"/>
                    <a:pt x="0" y="1"/>
                  </a:cubicBezTo>
                  <a:cubicBezTo>
                    <a:pt x="0" y="9"/>
                    <a:pt x="0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333425" y="282857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cubicBezTo>
                    <a:pt x="1" y="18"/>
                    <a:pt x="1" y="9"/>
                    <a:pt x="1" y="1"/>
                  </a:cubicBezTo>
                  <a:cubicBezTo>
                    <a:pt x="1" y="9"/>
                    <a:pt x="1" y="18"/>
                    <a:pt x="1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333550" y="2827700"/>
              <a:ext cx="0" cy="675"/>
            </a:xfrm>
            <a:custGeom>
              <a:avLst/>
              <a:gdLst/>
              <a:ahLst/>
              <a:cxnLst/>
              <a:rect l="l" t="t" r="r" b="b"/>
              <a:pathLst>
                <a:path h="27" extrusionOk="0">
                  <a:moveTo>
                    <a:pt x="0" y="27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0" y="9"/>
                    <a:pt x="0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333650" y="28247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333650" y="2825825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27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0" y="9"/>
                    <a:pt x="0" y="18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1"/>
          <p:cNvGrpSpPr/>
          <p:nvPr/>
        </p:nvGrpSpPr>
        <p:grpSpPr>
          <a:xfrm rot="-1994827">
            <a:off x="6912022" y="2667445"/>
            <a:ext cx="2552257" cy="3200946"/>
            <a:chOff x="3173825" y="4826475"/>
            <a:chExt cx="137125" cy="186200"/>
          </a:xfrm>
        </p:grpSpPr>
        <p:sp>
          <p:nvSpPr>
            <p:cNvPr id="593" name="Google Shape;593;p31"/>
            <p:cNvSpPr/>
            <p:nvPr/>
          </p:nvSpPr>
          <p:spPr>
            <a:xfrm>
              <a:off x="3234425" y="4929275"/>
              <a:ext cx="35175" cy="62400"/>
            </a:xfrm>
            <a:custGeom>
              <a:avLst/>
              <a:gdLst/>
              <a:ahLst/>
              <a:cxnLst/>
              <a:rect l="l" t="t" r="r" b="b"/>
              <a:pathLst>
                <a:path w="1407" h="2496" extrusionOk="0">
                  <a:moveTo>
                    <a:pt x="1393" y="1"/>
                  </a:moveTo>
                  <a:cubicBezTo>
                    <a:pt x="1185" y="128"/>
                    <a:pt x="1035" y="292"/>
                    <a:pt x="899" y="451"/>
                  </a:cubicBezTo>
                  <a:cubicBezTo>
                    <a:pt x="762" y="609"/>
                    <a:pt x="643" y="777"/>
                    <a:pt x="546" y="949"/>
                  </a:cubicBezTo>
                  <a:cubicBezTo>
                    <a:pt x="360" y="1276"/>
                    <a:pt x="228" y="1633"/>
                    <a:pt x="135" y="1999"/>
                  </a:cubicBezTo>
                  <a:cubicBezTo>
                    <a:pt x="109" y="2083"/>
                    <a:pt x="87" y="2171"/>
                    <a:pt x="74" y="2255"/>
                  </a:cubicBezTo>
                  <a:cubicBezTo>
                    <a:pt x="65" y="2321"/>
                    <a:pt x="60" y="2409"/>
                    <a:pt x="16" y="2462"/>
                  </a:cubicBezTo>
                  <a:cubicBezTo>
                    <a:pt x="1" y="2478"/>
                    <a:pt x="11" y="2495"/>
                    <a:pt x="25" y="2495"/>
                  </a:cubicBezTo>
                  <a:cubicBezTo>
                    <a:pt x="31" y="2495"/>
                    <a:pt x="38" y="2492"/>
                    <a:pt x="43" y="2484"/>
                  </a:cubicBezTo>
                  <a:cubicBezTo>
                    <a:pt x="78" y="2440"/>
                    <a:pt x="83" y="2387"/>
                    <a:pt x="91" y="2334"/>
                  </a:cubicBezTo>
                  <a:cubicBezTo>
                    <a:pt x="100" y="2268"/>
                    <a:pt x="109" y="2202"/>
                    <a:pt x="122" y="2136"/>
                  </a:cubicBezTo>
                  <a:cubicBezTo>
                    <a:pt x="162" y="1964"/>
                    <a:pt x="210" y="1792"/>
                    <a:pt x="268" y="1615"/>
                  </a:cubicBezTo>
                  <a:cubicBezTo>
                    <a:pt x="400" y="1231"/>
                    <a:pt x="585" y="861"/>
                    <a:pt x="841" y="543"/>
                  </a:cubicBezTo>
                  <a:cubicBezTo>
                    <a:pt x="996" y="349"/>
                    <a:pt x="1172" y="164"/>
                    <a:pt x="1402" y="5"/>
                  </a:cubicBezTo>
                  <a:cubicBezTo>
                    <a:pt x="1406" y="1"/>
                    <a:pt x="1397" y="1"/>
                    <a:pt x="139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269125" y="4919350"/>
              <a:ext cx="24500" cy="9950"/>
            </a:xfrm>
            <a:custGeom>
              <a:avLst/>
              <a:gdLst/>
              <a:ahLst/>
              <a:cxnLst/>
              <a:rect l="l" t="t" r="r" b="b"/>
              <a:pathLst>
                <a:path w="980" h="398" extrusionOk="0">
                  <a:moveTo>
                    <a:pt x="980" y="1"/>
                  </a:moveTo>
                  <a:lnTo>
                    <a:pt x="980" y="1"/>
                  </a:lnTo>
                  <a:cubicBezTo>
                    <a:pt x="980" y="1"/>
                    <a:pt x="962" y="1"/>
                    <a:pt x="927" y="5"/>
                  </a:cubicBezTo>
                  <a:cubicBezTo>
                    <a:pt x="909" y="9"/>
                    <a:pt x="887" y="9"/>
                    <a:pt x="865" y="14"/>
                  </a:cubicBezTo>
                  <a:cubicBezTo>
                    <a:pt x="843" y="18"/>
                    <a:pt x="817" y="23"/>
                    <a:pt x="790" y="27"/>
                  </a:cubicBezTo>
                  <a:cubicBezTo>
                    <a:pt x="772" y="31"/>
                    <a:pt x="759" y="31"/>
                    <a:pt x="746" y="36"/>
                  </a:cubicBezTo>
                  <a:cubicBezTo>
                    <a:pt x="733" y="40"/>
                    <a:pt x="715" y="40"/>
                    <a:pt x="702" y="45"/>
                  </a:cubicBezTo>
                  <a:cubicBezTo>
                    <a:pt x="667" y="53"/>
                    <a:pt x="636" y="58"/>
                    <a:pt x="605" y="67"/>
                  </a:cubicBezTo>
                  <a:cubicBezTo>
                    <a:pt x="539" y="84"/>
                    <a:pt x="472" y="111"/>
                    <a:pt x="411" y="133"/>
                  </a:cubicBezTo>
                  <a:cubicBezTo>
                    <a:pt x="349" y="159"/>
                    <a:pt x="287" y="186"/>
                    <a:pt x="234" y="217"/>
                  </a:cubicBezTo>
                  <a:cubicBezTo>
                    <a:pt x="212" y="230"/>
                    <a:pt x="186" y="248"/>
                    <a:pt x="164" y="261"/>
                  </a:cubicBezTo>
                  <a:cubicBezTo>
                    <a:pt x="142" y="274"/>
                    <a:pt x="124" y="287"/>
                    <a:pt x="102" y="301"/>
                  </a:cubicBezTo>
                  <a:cubicBezTo>
                    <a:pt x="67" y="327"/>
                    <a:pt x="44" y="353"/>
                    <a:pt x="27" y="371"/>
                  </a:cubicBezTo>
                  <a:cubicBezTo>
                    <a:pt x="9" y="389"/>
                    <a:pt x="0" y="398"/>
                    <a:pt x="0" y="398"/>
                  </a:cubicBezTo>
                  <a:cubicBezTo>
                    <a:pt x="0" y="398"/>
                    <a:pt x="18" y="393"/>
                    <a:pt x="49" y="384"/>
                  </a:cubicBezTo>
                  <a:cubicBezTo>
                    <a:pt x="75" y="371"/>
                    <a:pt x="119" y="358"/>
                    <a:pt x="168" y="340"/>
                  </a:cubicBezTo>
                  <a:cubicBezTo>
                    <a:pt x="212" y="318"/>
                    <a:pt x="269" y="296"/>
                    <a:pt x="322" y="270"/>
                  </a:cubicBezTo>
                  <a:cubicBezTo>
                    <a:pt x="380" y="248"/>
                    <a:pt x="437" y="221"/>
                    <a:pt x="499" y="195"/>
                  </a:cubicBezTo>
                  <a:cubicBezTo>
                    <a:pt x="556" y="168"/>
                    <a:pt x="614" y="142"/>
                    <a:pt x="671" y="120"/>
                  </a:cubicBezTo>
                  <a:cubicBezTo>
                    <a:pt x="697" y="106"/>
                    <a:pt x="724" y="93"/>
                    <a:pt x="750" y="84"/>
                  </a:cubicBezTo>
                  <a:cubicBezTo>
                    <a:pt x="777" y="76"/>
                    <a:pt x="799" y="62"/>
                    <a:pt x="821" y="53"/>
                  </a:cubicBezTo>
                  <a:cubicBezTo>
                    <a:pt x="869" y="36"/>
                    <a:pt x="905" y="23"/>
                    <a:pt x="936" y="14"/>
                  </a:cubicBezTo>
                  <a:cubicBezTo>
                    <a:pt x="962" y="5"/>
                    <a:pt x="980" y="1"/>
                    <a:pt x="98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267575" y="4924875"/>
              <a:ext cx="24950" cy="6850"/>
            </a:xfrm>
            <a:custGeom>
              <a:avLst/>
              <a:gdLst/>
              <a:ahLst/>
              <a:cxnLst/>
              <a:rect l="l" t="t" r="r" b="b"/>
              <a:pathLst>
                <a:path w="998" h="274" extrusionOk="0">
                  <a:moveTo>
                    <a:pt x="945" y="0"/>
                  </a:moveTo>
                  <a:cubicBezTo>
                    <a:pt x="914" y="0"/>
                    <a:pt x="870" y="5"/>
                    <a:pt x="821" y="9"/>
                  </a:cubicBezTo>
                  <a:cubicBezTo>
                    <a:pt x="768" y="18"/>
                    <a:pt x="706" y="22"/>
                    <a:pt x="649" y="35"/>
                  </a:cubicBezTo>
                  <a:cubicBezTo>
                    <a:pt x="583" y="49"/>
                    <a:pt x="521" y="62"/>
                    <a:pt x="455" y="80"/>
                  </a:cubicBezTo>
                  <a:cubicBezTo>
                    <a:pt x="424" y="88"/>
                    <a:pt x="393" y="97"/>
                    <a:pt x="367" y="106"/>
                  </a:cubicBezTo>
                  <a:cubicBezTo>
                    <a:pt x="336" y="115"/>
                    <a:pt x="305" y="124"/>
                    <a:pt x="279" y="137"/>
                  </a:cubicBezTo>
                  <a:cubicBezTo>
                    <a:pt x="221" y="154"/>
                    <a:pt x="168" y="177"/>
                    <a:pt x="124" y="194"/>
                  </a:cubicBezTo>
                  <a:cubicBezTo>
                    <a:pt x="84" y="216"/>
                    <a:pt x="54" y="234"/>
                    <a:pt x="31" y="247"/>
                  </a:cubicBezTo>
                  <a:cubicBezTo>
                    <a:pt x="23" y="256"/>
                    <a:pt x="14" y="265"/>
                    <a:pt x="9" y="269"/>
                  </a:cubicBezTo>
                  <a:cubicBezTo>
                    <a:pt x="18" y="265"/>
                    <a:pt x="27" y="260"/>
                    <a:pt x="40" y="256"/>
                  </a:cubicBezTo>
                  <a:cubicBezTo>
                    <a:pt x="67" y="247"/>
                    <a:pt x="106" y="234"/>
                    <a:pt x="151" y="221"/>
                  </a:cubicBezTo>
                  <a:cubicBezTo>
                    <a:pt x="195" y="207"/>
                    <a:pt x="252" y="194"/>
                    <a:pt x="309" y="177"/>
                  </a:cubicBezTo>
                  <a:cubicBezTo>
                    <a:pt x="340" y="168"/>
                    <a:pt x="371" y="159"/>
                    <a:pt x="402" y="150"/>
                  </a:cubicBezTo>
                  <a:cubicBezTo>
                    <a:pt x="433" y="141"/>
                    <a:pt x="464" y="132"/>
                    <a:pt x="495" y="124"/>
                  </a:cubicBezTo>
                  <a:cubicBezTo>
                    <a:pt x="556" y="106"/>
                    <a:pt x="618" y="88"/>
                    <a:pt x="676" y="75"/>
                  </a:cubicBezTo>
                  <a:cubicBezTo>
                    <a:pt x="737" y="62"/>
                    <a:pt x="790" y="44"/>
                    <a:pt x="839" y="35"/>
                  </a:cubicBezTo>
                  <a:cubicBezTo>
                    <a:pt x="883" y="22"/>
                    <a:pt x="923" y="13"/>
                    <a:pt x="954" y="9"/>
                  </a:cubicBezTo>
                  <a:cubicBezTo>
                    <a:pt x="980" y="0"/>
                    <a:pt x="998" y="0"/>
                    <a:pt x="998" y="0"/>
                  </a:cubicBezTo>
                  <a:close/>
                  <a:moveTo>
                    <a:pt x="9" y="269"/>
                  </a:moveTo>
                  <a:cubicBezTo>
                    <a:pt x="5" y="269"/>
                    <a:pt x="1" y="274"/>
                    <a:pt x="1" y="274"/>
                  </a:cubicBezTo>
                  <a:cubicBezTo>
                    <a:pt x="1" y="274"/>
                    <a:pt x="5" y="274"/>
                    <a:pt x="9" y="269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262400" y="4929600"/>
              <a:ext cx="24625" cy="6750"/>
            </a:xfrm>
            <a:custGeom>
              <a:avLst/>
              <a:gdLst/>
              <a:ahLst/>
              <a:cxnLst/>
              <a:rect l="l" t="t" r="r" b="b"/>
              <a:pathLst>
                <a:path w="985" h="270" extrusionOk="0">
                  <a:moveTo>
                    <a:pt x="984" y="1"/>
                  </a:moveTo>
                  <a:cubicBezTo>
                    <a:pt x="984" y="1"/>
                    <a:pt x="966" y="5"/>
                    <a:pt x="940" y="5"/>
                  </a:cubicBezTo>
                  <a:cubicBezTo>
                    <a:pt x="927" y="5"/>
                    <a:pt x="905" y="10"/>
                    <a:pt x="887" y="10"/>
                  </a:cubicBezTo>
                  <a:cubicBezTo>
                    <a:pt x="865" y="14"/>
                    <a:pt x="843" y="14"/>
                    <a:pt x="816" y="18"/>
                  </a:cubicBezTo>
                  <a:cubicBezTo>
                    <a:pt x="768" y="23"/>
                    <a:pt x="711" y="27"/>
                    <a:pt x="649" y="40"/>
                  </a:cubicBezTo>
                  <a:cubicBezTo>
                    <a:pt x="587" y="49"/>
                    <a:pt x="525" y="63"/>
                    <a:pt x="459" y="76"/>
                  </a:cubicBezTo>
                  <a:cubicBezTo>
                    <a:pt x="397" y="89"/>
                    <a:pt x="336" y="107"/>
                    <a:pt x="278" y="129"/>
                  </a:cubicBezTo>
                  <a:cubicBezTo>
                    <a:pt x="221" y="146"/>
                    <a:pt x="172" y="168"/>
                    <a:pt x="128" y="190"/>
                  </a:cubicBezTo>
                  <a:cubicBezTo>
                    <a:pt x="111" y="199"/>
                    <a:pt x="89" y="213"/>
                    <a:pt x="75" y="221"/>
                  </a:cubicBezTo>
                  <a:cubicBezTo>
                    <a:pt x="58" y="230"/>
                    <a:pt x="44" y="239"/>
                    <a:pt x="36" y="248"/>
                  </a:cubicBezTo>
                  <a:cubicBezTo>
                    <a:pt x="14" y="261"/>
                    <a:pt x="0" y="270"/>
                    <a:pt x="0" y="270"/>
                  </a:cubicBezTo>
                  <a:cubicBezTo>
                    <a:pt x="0" y="270"/>
                    <a:pt x="18" y="265"/>
                    <a:pt x="44" y="257"/>
                  </a:cubicBezTo>
                  <a:cubicBezTo>
                    <a:pt x="58" y="252"/>
                    <a:pt x="75" y="248"/>
                    <a:pt x="93" y="243"/>
                  </a:cubicBezTo>
                  <a:cubicBezTo>
                    <a:pt x="115" y="239"/>
                    <a:pt x="133" y="235"/>
                    <a:pt x="159" y="226"/>
                  </a:cubicBezTo>
                  <a:cubicBezTo>
                    <a:pt x="203" y="213"/>
                    <a:pt x="256" y="199"/>
                    <a:pt x="313" y="186"/>
                  </a:cubicBezTo>
                  <a:cubicBezTo>
                    <a:pt x="371" y="168"/>
                    <a:pt x="433" y="151"/>
                    <a:pt x="494" y="138"/>
                  </a:cubicBezTo>
                  <a:cubicBezTo>
                    <a:pt x="556" y="120"/>
                    <a:pt x="618" y="102"/>
                    <a:pt x="675" y="89"/>
                  </a:cubicBezTo>
                  <a:cubicBezTo>
                    <a:pt x="733" y="76"/>
                    <a:pt x="786" y="58"/>
                    <a:pt x="834" y="45"/>
                  </a:cubicBezTo>
                  <a:cubicBezTo>
                    <a:pt x="856" y="40"/>
                    <a:pt x="878" y="36"/>
                    <a:pt x="896" y="27"/>
                  </a:cubicBezTo>
                  <a:cubicBezTo>
                    <a:pt x="918" y="23"/>
                    <a:pt x="931" y="18"/>
                    <a:pt x="944" y="14"/>
                  </a:cubicBezTo>
                  <a:cubicBezTo>
                    <a:pt x="971" y="5"/>
                    <a:pt x="984" y="1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257975" y="4933125"/>
              <a:ext cx="26175" cy="8200"/>
            </a:xfrm>
            <a:custGeom>
              <a:avLst/>
              <a:gdLst/>
              <a:ahLst/>
              <a:cxnLst/>
              <a:rect l="l" t="t" r="r" b="b"/>
              <a:pathLst>
                <a:path w="1047" h="328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1046" y="1"/>
                    <a:pt x="1024" y="5"/>
                    <a:pt x="993" y="5"/>
                  </a:cubicBezTo>
                  <a:cubicBezTo>
                    <a:pt x="963" y="10"/>
                    <a:pt x="918" y="14"/>
                    <a:pt x="865" y="23"/>
                  </a:cubicBezTo>
                  <a:cubicBezTo>
                    <a:pt x="839" y="27"/>
                    <a:pt x="813" y="32"/>
                    <a:pt x="782" y="41"/>
                  </a:cubicBezTo>
                  <a:cubicBezTo>
                    <a:pt x="751" y="45"/>
                    <a:pt x="720" y="54"/>
                    <a:pt x="689" y="58"/>
                  </a:cubicBezTo>
                  <a:cubicBezTo>
                    <a:pt x="623" y="76"/>
                    <a:pt x="557" y="94"/>
                    <a:pt x="490" y="111"/>
                  </a:cubicBezTo>
                  <a:cubicBezTo>
                    <a:pt x="429" y="133"/>
                    <a:pt x="363" y="155"/>
                    <a:pt x="305" y="177"/>
                  </a:cubicBezTo>
                  <a:cubicBezTo>
                    <a:pt x="274" y="191"/>
                    <a:pt x="248" y="204"/>
                    <a:pt x="221" y="213"/>
                  </a:cubicBezTo>
                  <a:cubicBezTo>
                    <a:pt x="199" y="226"/>
                    <a:pt x="173" y="239"/>
                    <a:pt x="151" y="248"/>
                  </a:cubicBezTo>
                  <a:cubicBezTo>
                    <a:pt x="138" y="252"/>
                    <a:pt x="129" y="257"/>
                    <a:pt x="120" y="261"/>
                  </a:cubicBezTo>
                  <a:cubicBezTo>
                    <a:pt x="107" y="270"/>
                    <a:pt x="98" y="274"/>
                    <a:pt x="89" y="279"/>
                  </a:cubicBezTo>
                  <a:cubicBezTo>
                    <a:pt x="71" y="288"/>
                    <a:pt x="58" y="297"/>
                    <a:pt x="45" y="301"/>
                  </a:cubicBezTo>
                  <a:cubicBezTo>
                    <a:pt x="18" y="319"/>
                    <a:pt x="1" y="327"/>
                    <a:pt x="1" y="327"/>
                  </a:cubicBezTo>
                  <a:cubicBezTo>
                    <a:pt x="1" y="327"/>
                    <a:pt x="18" y="323"/>
                    <a:pt x="49" y="319"/>
                  </a:cubicBezTo>
                  <a:cubicBezTo>
                    <a:pt x="63" y="314"/>
                    <a:pt x="80" y="310"/>
                    <a:pt x="102" y="305"/>
                  </a:cubicBezTo>
                  <a:cubicBezTo>
                    <a:pt x="116" y="305"/>
                    <a:pt x="124" y="301"/>
                    <a:pt x="138" y="297"/>
                  </a:cubicBezTo>
                  <a:cubicBezTo>
                    <a:pt x="146" y="297"/>
                    <a:pt x="160" y="292"/>
                    <a:pt x="173" y="288"/>
                  </a:cubicBezTo>
                  <a:cubicBezTo>
                    <a:pt x="195" y="279"/>
                    <a:pt x="226" y="274"/>
                    <a:pt x="252" y="266"/>
                  </a:cubicBezTo>
                  <a:cubicBezTo>
                    <a:pt x="283" y="257"/>
                    <a:pt x="310" y="248"/>
                    <a:pt x="340" y="235"/>
                  </a:cubicBezTo>
                  <a:cubicBezTo>
                    <a:pt x="402" y="217"/>
                    <a:pt x="464" y="191"/>
                    <a:pt x="530" y="169"/>
                  </a:cubicBezTo>
                  <a:cubicBezTo>
                    <a:pt x="592" y="147"/>
                    <a:pt x="654" y="124"/>
                    <a:pt x="715" y="102"/>
                  </a:cubicBezTo>
                  <a:cubicBezTo>
                    <a:pt x="746" y="94"/>
                    <a:pt x="773" y="80"/>
                    <a:pt x="799" y="72"/>
                  </a:cubicBezTo>
                  <a:cubicBezTo>
                    <a:pt x="830" y="63"/>
                    <a:pt x="857" y="58"/>
                    <a:pt x="879" y="49"/>
                  </a:cubicBezTo>
                  <a:cubicBezTo>
                    <a:pt x="927" y="36"/>
                    <a:pt x="971" y="23"/>
                    <a:pt x="998" y="14"/>
                  </a:cubicBezTo>
                  <a:cubicBezTo>
                    <a:pt x="1029" y="5"/>
                    <a:pt x="1046" y="1"/>
                    <a:pt x="104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252800" y="4938325"/>
              <a:ext cx="27150" cy="8175"/>
            </a:xfrm>
            <a:custGeom>
              <a:avLst/>
              <a:gdLst/>
              <a:ahLst/>
              <a:cxnLst/>
              <a:rect l="l" t="t" r="r" b="b"/>
              <a:pathLst>
                <a:path w="1086" h="327" extrusionOk="0">
                  <a:moveTo>
                    <a:pt x="1033" y="0"/>
                  </a:moveTo>
                  <a:cubicBezTo>
                    <a:pt x="1002" y="0"/>
                    <a:pt x="953" y="0"/>
                    <a:pt x="900" y="5"/>
                  </a:cubicBezTo>
                  <a:cubicBezTo>
                    <a:pt x="843" y="14"/>
                    <a:pt x="777" y="22"/>
                    <a:pt x="711" y="36"/>
                  </a:cubicBezTo>
                  <a:cubicBezTo>
                    <a:pt x="645" y="49"/>
                    <a:pt x="578" y="71"/>
                    <a:pt x="508" y="89"/>
                  </a:cubicBezTo>
                  <a:cubicBezTo>
                    <a:pt x="442" y="111"/>
                    <a:pt x="375" y="133"/>
                    <a:pt x="314" y="159"/>
                  </a:cubicBezTo>
                  <a:cubicBezTo>
                    <a:pt x="252" y="181"/>
                    <a:pt x="199" y="208"/>
                    <a:pt x="150" y="234"/>
                  </a:cubicBezTo>
                  <a:cubicBezTo>
                    <a:pt x="102" y="256"/>
                    <a:pt x="67" y="283"/>
                    <a:pt x="40" y="296"/>
                  </a:cubicBezTo>
                  <a:cubicBezTo>
                    <a:pt x="14" y="314"/>
                    <a:pt x="0" y="327"/>
                    <a:pt x="0" y="327"/>
                  </a:cubicBezTo>
                  <a:cubicBezTo>
                    <a:pt x="0" y="327"/>
                    <a:pt x="18" y="318"/>
                    <a:pt x="49" y="314"/>
                  </a:cubicBezTo>
                  <a:cubicBezTo>
                    <a:pt x="80" y="305"/>
                    <a:pt x="124" y="291"/>
                    <a:pt x="173" y="278"/>
                  </a:cubicBezTo>
                  <a:cubicBezTo>
                    <a:pt x="221" y="261"/>
                    <a:pt x="283" y="247"/>
                    <a:pt x="345" y="225"/>
                  </a:cubicBezTo>
                  <a:cubicBezTo>
                    <a:pt x="406" y="208"/>
                    <a:pt x="473" y="186"/>
                    <a:pt x="543" y="164"/>
                  </a:cubicBezTo>
                  <a:cubicBezTo>
                    <a:pt x="609" y="141"/>
                    <a:pt x="675" y="119"/>
                    <a:pt x="737" y="97"/>
                  </a:cubicBezTo>
                  <a:cubicBezTo>
                    <a:pt x="803" y="75"/>
                    <a:pt x="861" y="58"/>
                    <a:pt x="909" y="44"/>
                  </a:cubicBezTo>
                  <a:cubicBezTo>
                    <a:pt x="962" y="31"/>
                    <a:pt x="1006" y="18"/>
                    <a:pt x="1037" y="14"/>
                  </a:cubicBezTo>
                  <a:cubicBezTo>
                    <a:pt x="1050" y="9"/>
                    <a:pt x="1064" y="9"/>
                    <a:pt x="1072" y="5"/>
                  </a:cubicBezTo>
                  <a:lnTo>
                    <a:pt x="1086" y="5"/>
                  </a:lnTo>
                  <a:cubicBezTo>
                    <a:pt x="1086" y="5"/>
                    <a:pt x="1081" y="5"/>
                    <a:pt x="107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249700" y="4943075"/>
              <a:ext cx="23425" cy="9050"/>
            </a:xfrm>
            <a:custGeom>
              <a:avLst/>
              <a:gdLst/>
              <a:ahLst/>
              <a:cxnLst/>
              <a:rect l="l" t="t" r="r" b="b"/>
              <a:pathLst>
                <a:path w="937" h="362" extrusionOk="0">
                  <a:moveTo>
                    <a:pt x="927" y="0"/>
                  </a:moveTo>
                  <a:cubicBezTo>
                    <a:pt x="919" y="0"/>
                    <a:pt x="910" y="4"/>
                    <a:pt x="892" y="4"/>
                  </a:cubicBezTo>
                  <a:cubicBezTo>
                    <a:pt x="866" y="9"/>
                    <a:pt x="826" y="18"/>
                    <a:pt x="777" y="31"/>
                  </a:cubicBezTo>
                  <a:cubicBezTo>
                    <a:pt x="729" y="40"/>
                    <a:pt x="676" y="53"/>
                    <a:pt x="619" y="71"/>
                  </a:cubicBezTo>
                  <a:cubicBezTo>
                    <a:pt x="561" y="88"/>
                    <a:pt x="504" y="110"/>
                    <a:pt x="442" y="132"/>
                  </a:cubicBezTo>
                  <a:cubicBezTo>
                    <a:pt x="385" y="154"/>
                    <a:pt x="327" y="181"/>
                    <a:pt x="274" y="207"/>
                  </a:cubicBezTo>
                  <a:cubicBezTo>
                    <a:pt x="226" y="229"/>
                    <a:pt x="177" y="260"/>
                    <a:pt x="138" y="278"/>
                  </a:cubicBezTo>
                  <a:cubicBezTo>
                    <a:pt x="124" y="287"/>
                    <a:pt x="116" y="291"/>
                    <a:pt x="107" y="296"/>
                  </a:cubicBezTo>
                  <a:cubicBezTo>
                    <a:pt x="98" y="300"/>
                    <a:pt x="89" y="304"/>
                    <a:pt x="80" y="313"/>
                  </a:cubicBezTo>
                  <a:cubicBezTo>
                    <a:pt x="63" y="322"/>
                    <a:pt x="49" y="331"/>
                    <a:pt x="41" y="335"/>
                  </a:cubicBezTo>
                  <a:lnTo>
                    <a:pt x="1" y="362"/>
                  </a:lnTo>
                  <a:cubicBezTo>
                    <a:pt x="1" y="362"/>
                    <a:pt x="19" y="357"/>
                    <a:pt x="45" y="353"/>
                  </a:cubicBezTo>
                  <a:cubicBezTo>
                    <a:pt x="58" y="349"/>
                    <a:pt x="76" y="344"/>
                    <a:pt x="94" y="340"/>
                  </a:cubicBezTo>
                  <a:cubicBezTo>
                    <a:pt x="102" y="335"/>
                    <a:pt x="111" y="335"/>
                    <a:pt x="124" y="331"/>
                  </a:cubicBezTo>
                  <a:cubicBezTo>
                    <a:pt x="133" y="326"/>
                    <a:pt x="142" y="326"/>
                    <a:pt x="155" y="322"/>
                  </a:cubicBezTo>
                  <a:cubicBezTo>
                    <a:pt x="199" y="304"/>
                    <a:pt x="252" y="287"/>
                    <a:pt x="305" y="265"/>
                  </a:cubicBezTo>
                  <a:cubicBezTo>
                    <a:pt x="363" y="247"/>
                    <a:pt x="420" y="221"/>
                    <a:pt x="477" y="194"/>
                  </a:cubicBezTo>
                  <a:cubicBezTo>
                    <a:pt x="535" y="168"/>
                    <a:pt x="592" y="146"/>
                    <a:pt x="645" y="124"/>
                  </a:cubicBezTo>
                  <a:cubicBezTo>
                    <a:pt x="698" y="97"/>
                    <a:pt x="751" y="75"/>
                    <a:pt x="791" y="57"/>
                  </a:cubicBezTo>
                  <a:cubicBezTo>
                    <a:pt x="835" y="40"/>
                    <a:pt x="870" y="22"/>
                    <a:pt x="896" y="13"/>
                  </a:cubicBezTo>
                  <a:cubicBezTo>
                    <a:pt x="910" y="9"/>
                    <a:pt x="919" y="4"/>
                    <a:pt x="927" y="4"/>
                  </a:cubicBezTo>
                  <a:cubicBezTo>
                    <a:pt x="932" y="0"/>
                    <a:pt x="936" y="0"/>
                    <a:pt x="936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246400" y="4947375"/>
              <a:ext cx="22525" cy="10375"/>
            </a:xfrm>
            <a:custGeom>
              <a:avLst/>
              <a:gdLst/>
              <a:ahLst/>
              <a:cxnLst/>
              <a:rect l="l" t="t" r="r" b="b"/>
              <a:pathLst>
                <a:path w="901" h="415" extrusionOk="0">
                  <a:moveTo>
                    <a:pt x="901" y="0"/>
                  </a:moveTo>
                  <a:cubicBezTo>
                    <a:pt x="900" y="0"/>
                    <a:pt x="887" y="5"/>
                    <a:pt x="861" y="9"/>
                  </a:cubicBezTo>
                  <a:cubicBezTo>
                    <a:pt x="834" y="18"/>
                    <a:pt x="795" y="27"/>
                    <a:pt x="751" y="44"/>
                  </a:cubicBezTo>
                  <a:cubicBezTo>
                    <a:pt x="702" y="57"/>
                    <a:pt x="649" y="75"/>
                    <a:pt x="596" y="97"/>
                  </a:cubicBezTo>
                  <a:cubicBezTo>
                    <a:pt x="539" y="119"/>
                    <a:pt x="486" y="141"/>
                    <a:pt x="429" y="168"/>
                  </a:cubicBezTo>
                  <a:cubicBezTo>
                    <a:pt x="371" y="190"/>
                    <a:pt x="314" y="221"/>
                    <a:pt x="265" y="247"/>
                  </a:cubicBezTo>
                  <a:cubicBezTo>
                    <a:pt x="212" y="274"/>
                    <a:pt x="168" y="300"/>
                    <a:pt x="129" y="322"/>
                  </a:cubicBezTo>
                  <a:cubicBezTo>
                    <a:pt x="120" y="331"/>
                    <a:pt x="111" y="335"/>
                    <a:pt x="102" y="340"/>
                  </a:cubicBezTo>
                  <a:cubicBezTo>
                    <a:pt x="93" y="349"/>
                    <a:pt x="84" y="353"/>
                    <a:pt x="76" y="357"/>
                  </a:cubicBezTo>
                  <a:cubicBezTo>
                    <a:pt x="62" y="371"/>
                    <a:pt x="49" y="379"/>
                    <a:pt x="36" y="388"/>
                  </a:cubicBezTo>
                  <a:cubicBezTo>
                    <a:pt x="14" y="402"/>
                    <a:pt x="1" y="415"/>
                    <a:pt x="1" y="415"/>
                  </a:cubicBezTo>
                  <a:cubicBezTo>
                    <a:pt x="1" y="415"/>
                    <a:pt x="18" y="410"/>
                    <a:pt x="45" y="402"/>
                  </a:cubicBezTo>
                  <a:cubicBezTo>
                    <a:pt x="49" y="397"/>
                    <a:pt x="58" y="397"/>
                    <a:pt x="62" y="393"/>
                  </a:cubicBezTo>
                  <a:cubicBezTo>
                    <a:pt x="71" y="393"/>
                    <a:pt x="80" y="388"/>
                    <a:pt x="89" y="384"/>
                  </a:cubicBezTo>
                  <a:cubicBezTo>
                    <a:pt x="98" y="384"/>
                    <a:pt x="106" y="379"/>
                    <a:pt x="115" y="375"/>
                  </a:cubicBezTo>
                  <a:cubicBezTo>
                    <a:pt x="129" y="371"/>
                    <a:pt x="137" y="366"/>
                    <a:pt x="146" y="362"/>
                  </a:cubicBezTo>
                  <a:cubicBezTo>
                    <a:pt x="190" y="344"/>
                    <a:pt x="239" y="322"/>
                    <a:pt x="292" y="296"/>
                  </a:cubicBezTo>
                  <a:cubicBezTo>
                    <a:pt x="345" y="274"/>
                    <a:pt x="402" y="243"/>
                    <a:pt x="455" y="216"/>
                  </a:cubicBezTo>
                  <a:cubicBezTo>
                    <a:pt x="508" y="185"/>
                    <a:pt x="565" y="159"/>
                    <a:pt x="618" y="132"/>
                  </a:cubicBezTo>
                  <a:cubicBezTo>
                    <a:pt x="667" y="106"/>
                    <a:pt x="715" y="84"/>
                    <a:pt x="759" y="62"/>
                  </a:cubicBezTo>
                  <a:cubicBezTo>
                    <a:pt x="799" y="44"/>
                    <a:pt x="834" y="27"/>
                    <a:pt x="861" y="18"/>
                  </a:cubicBezTo>
                  <a:cubicBezTo>
                    <a:pt x="887" y="5"/>
                    <a:pt x="900" y="0"/>
                    <a:pt x="90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243100" y="4951675"/>
              <a:ext cx="23300" cy="11700"/>
            </a:xfrm>
            <a:custGeom>
              <a:avLst/>
              <a:gdLst/>
              <a:ahLst/>
              <a:cxnLst/>
              <a:rect l="l" t="t" r="r" b="b"/>
              <a:pathLst>
                <a:path w="932" h="468" extrusionOk="0">
                  <a:moveTo>
                    <a:pt x="931" y="0"/>
                  </a:moveTo>
                  <a:lnTo>
                    <a:pt x="931" y="0"/>
                  </a:lnTo>
                  <a:cubicBezTo>
                    <a:pt x="931" y="0"/>
                    <a:pt x="913" y="5"/>
                    <a:pt x="887" y="13"/>
                  </a:cubicBezTo>
                  <a:cubicBezTo>
                    <a:pt x="856" y="22"/>
                    <a:pt x="816" y="31"/>
                    <a:pt x="772" y="49"/>
                  </a:cubicBezTo>
                  <a:cubicBezTo>
                    <a:pt x="724" y="66"/>
                    <a:pt x="671" y="88"/>
                    <a:pt x="613" y="110"/>
                  </a:cubicBezTo>
                  <a:cubicBezTo>
                    <a:pt x="556" y="137"/>
                    <a:pt x="499" y="163"/>
                    <a:pt x="441" y="194"/>
                  </a:cubicBezTo>
                  <a:cubicBezTo>
                    <a:pt x="380" y="221"/>
                    <a:pt x="327" y="252"/>
                    <a:pt x="274" y="282"/>
                  </a:cubicBezTo>
                  <a:cubicBezTo>
                    <a:pt x="221" y="313"/>
                    <a:pt x="177" y="349"/>
                    <a:pt x="137" y="375"/>
                  </a:cubicBezTo>
                  <a:cubicBezTo>
                    <a:pt x="97" y="402"/>
                    <a:pt x="62" y="428"/>
                    <a:pt x="40" y="441"/>
                  </a:cubicBezTo>
                  <a:cubicBezTo>
                    <a:pt x="27" y="450"/>
                    <a:pt x="18" y="455"/>
                    <a:pt x="13" y="459"/>
                  </a:cubicBezTo>
                  <a:cubicBezTo>
                    <a:pt x="5" y="463"/>
                    <a:pt x="0" y="468"/>
                    <a:pt x="0" y="468"/>
                  </a:cubicBezTo>
                  <a:cubicBezTo>
                    <a:pt x="0" y="468"/>
                    <a:pt x="5" y="463"/>
                    <a:pt x="13" y="463"/>
                  </a:cubicBezTo>
                  <a:cubicBezTo>
                    <a:pt x="18" y="463"/>
                    <a:pt x="31" y="459"/>
                    <a:pt x="44" y="459"/>
                  </a:cubicBezTo>
                  <a:cubicBezTo>
                    <a:pt x="71" y="450"/>
                    <a:pt x="111" y="437"/>
                    <a:pt x="155" y="419"/>
                  </a:cubicBezTo>
                  <a:cubicBezTo>
                    <a:pt x="203" y="397"/>
                    <a:pt x="252" y="371"/>
                    <a:pt x="305" y="344"/>
                  </a:cubicBezTo>
                  <a:cubicBezTo>
                    <a:pt x="362" y="313"/>
                    <a:pt x="415" y="282"/>
                    <a:pt x="472" y="252"/>
                  </a:cubicBezTo>
                  <a:cubicBezTo>
                    <a:pt x="530" y="216"/>
                    <a:pt x="587" y="185"/>
                    <a:pt x="636" y="155"/>
                  </a:cubicBezTo>
                  <a:cubicBezTo>
                    <a:pt x="688" y="128"/>
                    <a:pt x="741" y="97"/>
                    <a:pt x="786" y="75"/>
                  </a:cubicBezTo>
                  <a:cubicBezTo>
                    <a:pt x="825" y="53"/>
                    <a:pt x="865" y="35"/>
                    <a:pt x="887" y="22"/>
                  </a:cubicBezTo>
                  <a:cubicBezTo>
                    <a:pt x="913" y="9"/>
                    <a:pt x="931" y="0"/>
                    <a:pt x="93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240775" y="4959825"/>
              <a:ext cx="19000" cy="10275"/>
            </a:xfrm>
            <a:custGeom>
              <a:avLst/>
              <a:gdLst/>
              <a:ahLst/>
              <a:cxnLst/>
              <a:rect l="l" t="t" r="r" b="b"/>
              <a:pathLst>
                <a:path w="760" h="411" extrusionOk="0">
                  <a:moveTo>
                    <a:pt x="759" y="1"/>
                  </a:moveTo>
                  <a:cubicBezTo>
                    <a:pt x="759" y="1"/>
                    <a:pt x="746" y="5"/>
                    <a:pt x="724" y="14"/>
                  </a:cubicBezTo>
                  <a:cubicBezTo>
                    <a:pt x="711" y="18"/>
                    <a:pt x="698" y="27"/>
                    <a:pt x="684" y="31"/>
                  </a:cubicBezTo>
                  <a:cubicBezTo>
                    <a:pt x="667" y="40"/>
                    <a:pt x="649" y="45"/>
                    <a:pt x="631" y="54"/>
                  </a:cubicBezTo>
                  <a:cubicBezTo>
                    <a:pt x="596" y="71"/>
                    <a:pt x="552" y="93"/>
                    <a:pt x="508" y="115"/>
                  </a:cubicBezTo>
                  <a:cubicBezTo>
                    <a:pt x="464" y="133"/>
                    <a:pt x="415" y="159"/>
                    <a:pt x="367" y="181"/>
                  </a:cubicBezTo>
                  <a:cubicBezTo>
                    <a:pt x="345" y="195"/>
                    <a:pt x="318" y="204"/>
                    <a:pt x="296" y="217"/>
                  </a:cubicBezTo>
                  <a:cubicBezTo>
                    <a:pt x="283" y="221"/>
                    <a:pt x="274" y="230"/>
                    <a:pt x="261" y="234"/>
                  </a:cubicBezTo>
                  <a:cubicBezTo>
                    <a:pt x="252" y="239"/>
                    <a:pt x="239" y="248"/>
                    <a:pt x="230" y="252"/>
                  </a:cubicBezTo>
                  <a:cubicBezTo>
                    <a:pt x="186" y="274"/>
                    <a:pt x="146" y="301"/>
                    <a:pt x="111" y="323"/>
                  </a:cubicBezTo>
                  <a:cubicBezTo>
                    <a:pt x="102" y="331"/>
                    <a:pt x="93" y="336"/>
                    <a:pt x="84" y="340"/>
                  </a:cubicBezTo>
                  <a:cubicBezTo>
                    <a:pt x="80" y="345"/>
                    <a:pt x="71" y="349"/>
                    <a:pt x="67" y="358"/>
                  </a:cubicBezTo>
                  <a:cubicBezTo>
                    <a:pt x="54" y="367"/>
                    <a:pt x="40" y="376"/>
                    <a:pt x="31" y="384"/>
                  </a:cubicBezTo>
                  <a:cubicBezTo>
                    <a:pt x="9" y="402"/>
                    <a:pt x="1" y="411"/>
                    <a:pt x="1" y="411"/>
                  </a:cubicBezTo>
                  <a:cubicBezTo>
                    <a:pt x="1" y="411"/>
                    <a:pt x="14" y="406"/>
                    <a:pt x="36" y="402"/>
                  </a:cubicBezTo>
                  <a:cubicBezTo>
                    <a:pt x="49" y="398"/>
                    <a:pt x="62" y="393"/>
                    <a:pt x="80" y="389"/>
                  </a:cubicBezTo>
                  <a:cubicBezTo>
                    <a:pt x="93" y="384"/>
                    <a:pt x="111" y="380"/>
                    <a:pt x="133" y="371"/>
                  </a:cubicBezTo>
                  <a:cubicBezTo>
                    <a:pt x="168" y="354"/>
                    <a:pt x="212" y="336"/>
                    <a:pt x="256" y="314"/>
                  </a:cubicBezTo>
                  <a:cubicBezTo>
                    <a:pt x="270" y="305"/>
                    <a:pt x="279" y="301"/>
                    <a:pt x="292" y="292"/>
                  </a:cubicBezTo>
                  <a:cubicBezTo>
                    <a:pt x="301" y="287"/>
                    <a:pt x="314" y="279"/>
                    <a:pt x="327" y="274"/>
                  </a:cubicBezTo>
                  <a:cubicBezTo>
                    <a:pt x="349" y="261"/>
                    <a:pt x="371" y="248"/>
                    <a:pt x="398" y="234"/>
                  </a:cubicBezTo>
                  <a:cubicBezTo>
                    <a:pt x="442" y="204"/>
                    <a:pt x="486" y="177"/>
                    <a:pt x="530" y="146"/>
                  </a:cubicBezTo>
                  <a:cubicBezTo>
                    <a:pt x="574" y="120"/>
                    <a:pt x="614" y="98"/>
                    <a:pt x="645" y="76"/>
                  </a:cubicBezTo>
                  <a:cubicBezTo>
                    <a:pt x="662" y="62"/>
                    <a:pt x="680" y="54"/>
                    <a:pt x="693" y="45"/>
                  </a:cubicBezTo>
                  <a:cubicBezTo>
                    <a:pt x="706" y="36"/>
                    <a:pt x="720" y="27"/>
                    <a:pt x="729" y="23"/>
                  </a:cubicBezTo>
                  <a:cubicBezTo>
                    <a:pt x="746" y="9"/>
                    <a:pt x="759" y="1"/>
                    <a:pt x="75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267575" y="4915700"/>
              <a:ext cx="9400" cy="14925"/>
            </a:xfrm>
            <a:custGeom>
              <a:avLst/>
              <a:gdLst/>
              <a:ahLst/>
              <a:cxnLst/>
              <a:rect l="l" t="t" r="r" b="b"/>
              <a:pathLst>
                <a:path w="376" h="597" extrusionOk="0">
                  <a:moveTo>
                    <a:pt x="376" y="1"/>
                  </a:moveTo>
                  <a:lnTo>
                    <a:pt x="376" y="1"/>
                  </a:lnTo>
                  <a:cubicBezTo>
                    <a:pt x="376" y="1"/>
                    <a:pt x="371" y="10"/>
                    <a:pt x="354" y="23"/>
                  </a:cubicBezTo>
                  <a:cubicBezTo>
                    <a:pt x="340" y="41"/>
                    <a:pt x="314" y="63"/>
                    <a:pt x="292" y="89"/>
                  </a:cubicBezTo>
                  <a:cubicBezTo>
                    <a:pt x="270" y="116"/>
                    <a:pt x="239" y="147"/>
                    <a:pt x="212" y="182"/>
                  </a:cubicBezTo>
                  <a:cubicBezTo>
                    <a:pt x="181" y="213"/>
                    <a:pt x="155" y="252"/>
                    <a:pt x="129" y="288"/>
                  </a:cubicBezTo>
                  <a:cubicBezTo>
                    <a:pt x="102" y="323"/>
                    <a:pt x="80" y="363"/>
                    <a:pt x="58" y="398"/>
                  </a:cubicBezTo>
                  <a:cubicBezTo>
                    <a:pt x="40" y="433"/>
                    <a:pt x="27" y="469"/>
                    <a:pt x="18" y="495"/>
                  </a:cubicBezTo>
                  <a:cubicBezTo>
                    <a:pt x="5" y="526"/>
                    <a:pt x="5" y="552"/>
                    <a:pt x="1" y="566"/>
                  </a:cubicBezTo>
                  <a:cubicBezTo>
                    <a:pt x="1" y="583"/>
                    <a:pt x="1" y="596"/>
                    <a:pt x="1" y="596"/>
                  </a:cubicBezTo>
                  <a:cubicBezTo>
                    <a:pt x="1" y="596"/>
                    <a:pt x="9" y="583"/>
                    <a:pt x="27" y="570"/>
                  </a:cubicBezTo>
                  <a:cubicBezTo>
                    <a:pt x="40" y="552"/>
                    <a:pt x="62" y="530"/>
                    <a:pt x="84" y="504"/>
                  </a:cubicBezTo>
                  <a:cubicBezTo>
                    <a:pt x="106" y="477"/>
                    <a:pt x="137" y="442"/>
                    <a:pt x="159" y="411"/>
                  </a:cubicBezTo>
                  <a:cubicBezTo>
                    <a:pt x="186" y="376"/>
                    <a:pt x="212" y="336"/>
                    <a:pt x="234" y="301"/>
                  </a:cubicBezTo>
                  <a:cubicBezTo>
                    <a:pt x="261" y="261"/>
                    <a:pt x="283" y="226"/>
                    <a:pt x="301" y="191"/>
                  </a:cubicBezTo>
                  <a:cubicBezTo>
                    <a:pt x="318" y="155"/>
                    <a:pt x="331" y="124"/>
                    <a:pt x="345" y="94"/>
                  </a:cubicBezTo>
                  <a:cubicBezTo>
                    <a:pt x="354" y="80"/>
                    <a:pt x="358" y="67"/>
                    <a:pt x="362" y="58"/>
                  </a:cubicBezTo>
                  <a:lnTo>
                    <a:pt x="371" y="27"/>
                  </a:lnTo>
                  <a:cubicBezTo>
                    <a:pt x="376" y="10"/>
                    <a:pt x="376" y="1"/>
                    <a:pt x="37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262400" y="4918025"/>
              <a:ext cx="5975" cy="15475"/>
            </a:xfrm>
            <a:custGeom>
              <a:avLst/>
              <a:gdLst/>
              <a:ahLst/>
              <a:cxnLst/>
              <a:rect l="l" t="t" r="r" b="b"/>
              <a:pathLst>
                <a:path w="239" h="619" extrusionOk="0">
                  <a:moveTo>
                    <a:pt x="238" y="1"/>
                  </a:moveTo>
                  <a:cubicBezTo>
                    <a:pt x="238" y="1"/>
                    <a:pt x="230" y="14"/>
                    <a:pt x="216" y="27"/>
                  </a:cubicBezTo>
                  <a:cubicBezTo>
                    <a:pt x="203" y="45"/>
                    <a:pt x="177" y="67"/>
                    <a:pt x="159" y="98"/>
                  </a:cubicBezTo>
                  <a:cubicBezTo>
                    <a:pt x="137" y="124"/>
                    <a:pt x="111" y="159"/>
                    <a:pt x="89" y="195"/>
                  </a:cubicBezTo>
                  <a:cubicBezTo>
                    <a:pt x="66" y="234"/>
                    <a:pt x="49" y="274"/>
                    <a:pt x="31" y="314"/>
                  </a:cubicBezTo>
                  <a:cubicBezTo>
                    <a:pt x="18" y="354"/>
                    <a:pt x="5" y="393"/>
                    <a:pt x="5" y="428"/>
                  </a:cubicBezTo>
                  <a:cubicBezTo>
                    <a:pt x="0" y="451"/>
                    <a:pt x="0" y="468"/>
                    <a:pt x="5" y="481"/>
                  </a:cubicBezTo>
                  <a:cubicBezTo>
                    <a:pt x="5" y="490"/>
                    <a:pt x="5" y="499"/>
                    <a:pt x="5" y="508"/>
                  </a:cubicBezTo>
                  <a:cubicBezTo>
                    <a:pt x="5" y="517"/>
                    <a:pt x="9" y="521"/>
                    <a:pt x="9" y="530"/>
                  </a:cubicBezTo>
                  <a:cubicBezTo>
                    <a:pt x="9" y="543"/>
                    <a:pt x="14" y="556"/>
                    <a:pt x="18" y="565"/>
                  </a:cubicBezTo>
                  <a:cubicBezTo>
                    <a:pt x="22" y="578"/>
                    <a:pt x="27" y="587"/>
                    <a:pt x="31" y="596"/>
                  </a:cubicBezTo>
                  <a:cubicBezTo>
                    <a:pt x="36" y="605"/>
                    <a:pt x="40" y="609"/>
                    <a:pt x="40" y="614"/>
                  </a:cubicBezTo>
                  <a:cubicBezTo>
                    <a:pt x="44" y="618"/>
                    <a:pt x="44" y="618"/>
                    <a:pt x="44" y="618"/>
                  </a:cubicBezTo>
                  <a:cubicBezTo>
                    <a:pt x="44" y="618"/>
                    <a:pt x="44" y="618"/>
                    <a:pt x="49" y="614"/>
                  </a:cubicBezTo>
                  <a:cubicBezTo>
                    <a:pt x="49" y="609"/>
                    <a:pt x="53" y="601"/>
                    <a:pt x="58" y="592"/>
                  </a:cubicBezTo>
                  <a:cubicBezTo>
                    <a:pt x="58" y="583"/>
                    <a:pt x="62" y="574"/>
                    <a:pt x="66" y="561"/>
                  </a:cubicBezTo>
                  <a:cubicBezTo>
                    <a:pt x="71" y="548"/>
                    <a:pt x="75" y="534"/>
                    <a:pt x="80" y="521"/>
                  </a:cubicBezTo>
                  <a:cubicBezTo>
                    <a:pt x="89" y="490"/>
                    <a:pt x="106" y="459"/>
                    <a:pt x="115" y="424"/>
                  </a:cubicBezTo>
                  <a:cubicBezTo>
                    <a:pt x="128" y="389"/>
                    <a:pt x="137" y="349"/>
                    <a:pt x="150" y="309"/>
                  </a:cubicBezTo>
                  <a:cubicBezTo>
                    <a:pt x="163" y="274"/>
                    <a:pt x="177" y="234"/>
                    <a:pt x="186" y="199"/>
                  </a:cubicBezTo>
                  <a:cubicBezTo>
                    <a:pt x="199" y="164"/>
                    <a:pt x="203" y="129"/>
                    <a:pt x="216" y="102"/>
                  </a:cubicBezTo>
                  <a:cubicBezTo>
                    <a:pt x="225" y="71"/>
                    <a:pt x="225" y="45"/>
                    <a:pt x="234" y="27"/>
                  </a:cubicBezTo>
                  <a:cubicBezTo>
                    <a:pt x="234" y="14"/>
                    <a:pt x="238" y="1"/>
                    <a:pt x="23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255875" y="4923000"/>
              <a:ext cx="4450" cy="16225"/>
            </a:xfrm>
            <a:custGeom>
              <a:avLst/>
              <a:gdLst/>
              <a:ahLst/>
              <a:cxnLst/>
              <a:rect l="l" t="t" r="r" b="b"/>
              <a:pathLst>
                <a:path w="178" h="649" extrusionOk="0">
                  <a:moveTo>
                    <a:pt x="177" y="0"/>
                  </a:moveTo>
                  <a:cubicBezTo>
                    <a:pt x="177" y="0"/>
                    <a:pt x="173" y="9"/>
                    <a:pt x="160" y="27"/>
                  </a:cubicBezTo>
                  <a:cubicBezTo>
                    <a:pt x="151" y="44"/>
                    <a:pt x="133" y="71"/>
                    <a:pt x="116" y="102"/>
                  </a:cubicBezTo>
                  <a:cubicBezTo>
                    <a:pt x="102" y="137"/>
                    <a:pt x="85" y="172"/>
                    <a:pt x="67" y="212"/>
                  </a:cubicBezTo>
                  <a:cubicBezTo>
                    <a:pt x="50" y="252"/>
                    <a:pt x="36" y="291"/>
                    <a:pt x="23" y="335"/>
                  </a:cubicBezTo>
                  <a:cubicBezTo>
                    <a:pt x="14" y="375"/>
                    <a:pt x="5" y="419"/>
                    <a:pt x="5" y="454"/>
                  </a:cubicBezTo>
                  <a:cubicBezTo>
                    <a:pt x="1" y="494"/>
                    <a:pt x="10" y="529"/>
                    <a:pt x="14" y="556"/>
                  </a:cubicBezTo>
                  <a:cubicBezTo>
                    <a:pt x="14" y="565"/>
                    <a:pt x="19" y="569"/>
                    <a:pt x="19" y="578"/>
                  </a:cubicBezTo>
                  <a:cubicBezTo>
                    <a:pt x="23" y="582"/>
                    <a:pt x="23" y="591"/>
                    <a:pt x="27" y="596"/>
                  </a:cubicBezTo>
                  <a:cubicBezTo>
                    <a:pt x="32" y="604"/>
                    <a:pt x="36" y="618"/>
                    <a:pt x="41" y="622"/>
                  </a:cubicBezTo>
                  <a:cubicBezTo>
                    <a:pt x="54" y="640"/>
                    <a:pt x="58" y="649"/>
                    <a:pt x="58" y="649"/>
                  </a:cubicBezTo>
                  <a:cubicBezTo>
                    <a:pt x="58" y="649"/>
                    <a:pt x="63" y="635"/>
                    <a:pt x="67" y="618"/>
                  </a:cubicBezTo>
                  <a:cubicBezTo>
                    <a:pt x="72" y="609"/>
                    <a:pt x="76" y="596"/>
                    <a:pt x="80" y="582"/>
                  </a:cubicBezTo>
                  <a:cubicBezTo>
                    <a:pt x="80" y="578"/>
                    <a:pt x="80" y="569"/>
                    <a:pt x="85" y="565"/>
                  </a:cubicBezTo>
                  <a:cubicBezTo>
                    <a:pt x="85" y="556"/>
                    <a:pt x="85" y="552"/>
                    <a:pt x="89" y="543"/>
                  </a:cubicBezTo>
                  <a:cubicBezTo>
                    <a:pt x="94" y="512"/>
                    <a:pt x="102" y="477"/>
                    <a:pt x="107" y="441"/>
                  </a:cubicBezTo>
                  <a:cubicBezTo>
                    <a:pt x="111" y="402"/>
                    <a:pt x="116" y="362"/>
                    <a:pt x="125" y="322"/>
                  </a:cubicBezTo>
                  <a:cubicBezTo>
                    <a:pt x="129" y="282"/>
                    <a:pt x="133" y="243"/>
                    <a:pt x="138" y="203"/>
                  </a:cubicBezTo>
                  <a:cubicBezTo>
                    <a:pt x="151" y="168"/>
                    <a:pt x="155" y="132"/>
                    <a:pt x="160" y="102"/>
                  </a:cubicBezTo>
                  <a:cubicBezTo>
                    <a:pt x="169" y="71"/>
                    <a:pt x="173" y="44"/>
                    <a:pt x="177" y="27"/>
                  </a:cubicBezTo>
                  <a:cubicBezTo>
                    <a:pt x="177" y="9"/>
                    <a:pt x="177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251375" y="4928400"/>
              <a:ext cx="3550" cy="16675"/>
            </a:xfrm>
            <a:custGeom>
              <a:avLst/>
              <a:gdLst/>
              <a:ahLst/>
              <a:cxnLst/>
              <a:rect l="l" t="t" r="r" b="b"/>
              <a:pathLst>
                <a:path w="142" h="667" extrusionOk="0">
                  <a:moveTo>
                    <a:pt x="53" y="0"/>
                  </a:moveTo>
                  <a:cubicBezTo>
                    <a:pt x="53" y="0"/>
                    <a:pt x="53" y="13"/>
                    <a:pt x="44" y="31"/>
                  </a:cubicBezTo>
                  <a:cubicBezTo>
                    <a:pt x="44" y="49"/>
                    <a:pt x="35" y="80"/>
                    <a:pt x="31" y="111"/>
                  </a:cubicBezTo>
                  <a:cubicBezTo>
                    <a:pt x="27" y="128"/>
                    <a:pt x="27" y="146"/>
                    <a:pt x="22" y="163"/>
                  </a:cubicBezTo>
                  <a:cubicBezTo>
                    <a:pt x="18" y="181"/>
                    <a:pt x="13" y="203"/>
                    <a:pt x="13" y="221"/>
                  </a:cubicBezTo>
                  <a:cubicBezTo>
                    <a:pt x="9" y="243"/>
                    <a:pt x="9" y="265"/>
                    <a:pt x="5" y="287"/>
                  </a:cubicBezTo>
                  <a:cubicBezTo>
                    <a:pt x="5" y="296"/>
                    <a:pt x="5" y="305"/>
                    <a:pt x="5" y="318"/>
                  </a:cubicBezTo>
                  <a:cubicBezTo>
                    <a:pt x="5" y="327"/>
                    <a:pt x="0" y="340"/>
                    <a:pt x="0" y="349"/>
                  </a:cubicBezTo>
                  <a:cubicBezTo>
                    <a:pt x="0" y="371"/>
                    <a:pt x="0" y="393"/>
                    <a:pt x="0" y="415"/>
                  </a:cubicBezTo>
                  <a:cubicBezTo>
                    <a:pt x="0" y="424"/>
                    <a:pt x="5" y="433"/>
                    <a:pt x="5" y="446"/>
                  </a:cubicBezTo>
                  <a:cubicBezTo>
                    <a:pt x="5" y="455"/>
                    <a:pt x="5" y="463"/>
                    <a:pt x="9" y="472"/>
                  </a:cubicBezTo>
                  <a:cubicBezTo>
                    <a:pt x="9" y="481"/>
                    <a:pt x="9" y="490"/>
                    <a:pt x="9" y="499"/>
                  </a:cubicBezTo>
                  <a:cubicBezTo>
                    <a:pt x="13" y="508"/>
                    <a:pt x="13" y="516"/>
                    <a:pt x="18" y="525"/>
                  </a:cubicBezTo>
                  <a:cubicBezTo>
                    <a:pt x="22" y="538"/>
                    <a:pt x="22" y="556"/>
                    <a:pt x="27" y="574"/>
                  </a:cubicBezTo>
                  <a:cubicBezTo>
                    <a:pt x="31" y="605"/>
                    <a:pt x="49" y="627"/>
                    <a:pt x="57" y="644"/>
                  </a:cubicBezTo>
                  <a:cubicBezTo>
                    <a:pt x="62" y="653"/>
                    <a:pt x="66" y="658"/>
                    <a:pt x="71" y="662"/>
                  </a:cubicBezTo>
                  <a:cubicBezTo>
                    <a:pt x="75" y="666"/>
                    <a:pt x="75" y="666"/>
                    <a:pt x="75" y="666"/>
                  </a:cubicBezTo>
                  <a:lnTo>
                    <a:pt x="80" y="658"/>
                  </a:lnTo>
                  <a:cubicBezTo>
                    <a:pt x="80" y="653"/>
                    <a:pt x="84" y="644"/>
                    <a:pt x="88" y="636"/>
                  </a:cubicBezTo>
                  <a:cubicBezTo>
                    <a:pt x="93" y="613"/>
                    <a:pt x="110" y="587"/>
                    <a:pt x="119" y="556"/>
                  </a:cubicBezTo>
                  <a:cubicBezTo>
                    <a:pt x="124" y="538"/>
                    <a:pt x="128" y="521"/>
                    <a:pt x="132" y="499"/>
                  </a:cubicBezTo>
                  <a:cubicBezTo>
                    <a:pt x="137" y="490"/>
                    <a:pt x="137" y="481"/>
                    <a:pt x="141" y="468"/>
                  </a:cubicBezTo>
                  <a:cubicBezTo>
                    <a:pt x="141" y="459"/>
                    <a:pt x="141" y="450"/>
                    <a:pt x="141" y="437"/>
                  </a:cubicBezTo>
                  <a:cubicBezTo>
                    <a:pt x="141" y="433"/>
                    <a:pt x="141" y="428"/>
                    <a:pt x="141" y="424"/>
                  </a:cubicBezTo>
                  <a:cubicBezTo>
                    <a:pt x="141" y="419"/>
                    <a:pt x="141" y="419"/>
                    <a:pt x="141" y="415"/>
                  </a:cubicBezTo>
                  <a:cubicBezTo>
                    <a:pt x="141" y="411"/>
                    <a:pt x="141" y="411"/>
                    <a:pt x="141" y="406"/>
                  </a:cubicBezTo>
                  <a:cubicBezTo>
                    <a:pt x="141" y="397"/>
                    <a:pt x="137" y="388"/>
                    <a:pt x="137" y="380"/>
                  </a:cubicBezTo>
                  <a:cubicBezTo>
                    <a:pt x="137" y="358"/>
                    <a:pt x="132" y="340"/>
                    <a:pt x="128" y="318"/>
                  </a:cubicBezTo>
                  <a:cubicBezTo>
                    <a:pt x="128" y="309"/>
                    <a:pt x="124" y="300"/>
                    <a:pt x="124" y="287"/>
                  </a:cubicBezTo>
                  <a:cubicBezTo>
                    <a:pt x="124" y="278"/>
                    <a:pt x="119" y="269"/>
                    <a:pt x="119" y="261"/>
                  </a:cubicBezTo>
                  <a:cubicBezTo>
                    <a:pt x="115" y="238"/>
                    <a:pt x="115" y="221"/>
                    <a:pt x="110" y="199"/>
                  </a:cubicBezTo>
                  <a:cubicBezTo>
                    <a:pt x="106" y="181"/>
                    <a:pt x="102" y="163"/>
                    <a:pt x="97" y="146"/>
                  </a:cubicBezTo>
                  <a:cubicBezTo>
                    <a:pt x="93" y="128"/>
                    <a:pt x="88" y="111"/>
                    <a:pt x="88" y="97"/>
                  </a:cubicBezTo>
                  <a:cubicBezTo>
                    <a:pt x="80" y="66"/>
                    <a:pt x="71" y="44"/>
                    <a:pt x="66" y="27"/>
                  </a:cubicBezTo>
                  <a:cubicBezTo>
                    <a:pt x="57" y="9"/>
                    <a:pt x="53" y="0"/>
                    <a:pt x="5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245750" y="4934575"/>
              <a:ext cx="3650" cy="16125"/>
            </a:xfrm>
            <a:custGeom>
              <a:avLst/>
              <a:gdLst/>
              <a:ahLst/>
              <a:cxnLst/>
              <a:rect l="l" t="t" r="r" b="b"/>
              <a:pathLst>
                <a:path w="146" h="645" extrusionOk="0">
                  <a:moveTo>
                    <a:pt x="5" y="0"/>
                  </a:moveTo>
                  <a:cubicBezTo>
                    <a:pt x="5" y="0"/>
                    <a:pt x="5" y="14"/>
                    <a:pt x="5" y="31"/>
                  </a:cubicBezTo>
                  <a:cubicBezTo>
                    <a:pt x="5" y="49"/>
                    <a:pt x="5" y="75"/>
                    <a:pt x="5" y="106"/>
                  </a:cubicBezTo>
                  <a:cubicBezTo>
                    <a:pt x="5" y="141"/>
                    <a:pt x="0" y="177"/>
                    <a:pt x="5" y="221"/>
                  </a:cubicBezTo>
                  <a:cubicBezTo>
                    <a:pt x="5" y="261"/>
                    <a:pt x="9" y="300"/>
                    <a:pt x="13" y="344"/>
                  </a:cubicBezTo>
                  <a:cubicBezTo>
                    <a:pt x="18" y="353"/>
                    <a:pt x="18" y="362"/>
                    <a:pt x="22" y="375"/>
                  </a:cubicBezTo>
                  <a:cubicBezTo>
                    <a:pt x="27" y="384"/>
                    <a:pt x="27" y="393"/>
                    <a:pt x="31" y="406"/>
                  </a:cubicBezTo>
                  <a:cubicBezTo>
                    <a:pt x="35" y="424"/>
                    <a:pt x="35" y="441"/>
                    <a:pt x="40" y="459"/>
                  </a:cubicBezTo>
                  <a:cubicBezTo>
                    <a:pt x="49" y="499"/>
                    <a:pt x="62" y="530"/>
                    <a:pt x="75" y="561"/>
                  </a:cubicBezTo>
                  <a:cubicBezTo>
                    <a:pt x="84" y="591"/>
                    <a:pt x="106" y="609"/>
                    <a:pt x="119" y="627"/>
                  </a:cubicBezTo>
                  <a:cubicBezTo>
                    <a:pt x="124" y="631"/>
                    <a:pt x="132" y="636"/>
                    <a:pt x="137" y="640"/>
                  </a:cubicBezTo>
                  <a:lnTo>
                    <a:pt x="141" y="644"/>
                  </a:lnTo>
                  <a:lnTo>
                    <a:pt x="141" y="636"/>
                  </a:lnTo>
                  <a:cubicBezTo>
                    <a:pt x="141" y="631"/>
                    <a:pt x="141" y="627"/>
                    <a:pt x="141" y="614"/>
                  </a:cubicBezTo>
                  <a:cubicBezTo>
                    <a:pt x="141" y="596"/>
                    <a:pt x="146" y="569"/>
                    <a:pt x="141" y="539"/>
                  </a:cubicBezTo>
                  <a:cubicBezTo>
                    <a:pt x="141" y="508"/>
                    <a:pt x="146" y="468"/>
                    <a:pt x="141" y="428"/>
                  </a:cubicBezTo>
                  <a:cubicBezTo>
                    <a:pt x="141" y="406"/>
                    <a:pt x="141" y="389"/>
                    <a:pt x="137" y="366"/>
                  </a:cubicBezTo>
                  <a:cubicBezTo>
                    <a:pt x="132" y="362"/>
                    <a:pt x="132" y="353"/>
                    <a:pt x="132" y="349"/>
                  </a:cubicBezTo>
                  <a:cubicBezTo>
                    <a:pt x="132" y="344"/>
                    <a:pt x="128" y="340"/>
                    <a:pt x="128" y="336"/>
                  </a:cubicBezTo>
                  <a:cubicBezTo>
                    <a:pt x="124" y="327"/>
                    <a:pt x="124" y="318"/>
                    <a:pt x="119" y="305"/>
                  </a:cubicBezTo>
                  <a:cubicBezTo>
                    <a:pt x="110" y="269"/>
                    <a:pt x="102" y="225"/>
                    <a:pt x="88" y="190"/>
                  </a:cubicBezTo>
                  <a:cubicBezTo>
                    <a:pt x="80" y="155"/>
                    <a:pt x="62" y="119"/>
                    <a:pt x="53" y="93"/>
                  </a:cubicBezTo>
                  <a:cubicBezTo>
                    <a:pt x="40" y="62"/>
                    <a:pt x="27" y="40"/>
                    <a:pt x="18" y="27"/>
                  </a:cubicBezTo>
                  <a:cubicBezTo>
                    <a:pt x="9" y="9"/>
                    <a:pt x="5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240125" y="4941950"/>
              <a:ext cx="6075" cy="15150"/>
            </a:xfrm>
            <a:custGeom>
              <a:avLst/>
              <a:gdLst/>
              <a:ahLst/>
              <a:cxnLst/>
              <a:rect l="l" t="t" r="r" b="b"/>
              <a:pathLst>
                <a:path w="243" h="606" extrusionOk="0">
                  <a:moveTo>
                    <a:pt x="49" y="1"/>
                  </a:moveTo>
                  <a:cubicBezTo>
                    <a:pt x="49" y="1"/>
                    <a:pt x="49" y="5"/>
                    <a:pt x="44" y="14"/>
                  </a:cubicBezTo>
                  <a:cubicBezTo>
                    <a:pt x="40" y="19"/>
                    <a:pt x="35" y="27"/>
                    <a:pt x="31" y="36"/>
                  </a:cubicBezTo>
                  <a:cubicBezTo>
                    <a:pt x="27" y="58"/>
                    <a:pt x="13" y="89"/>
                    <a:pt x="9" y="124"/>
                  </a:cubicBezTo>
                  <a:cubicBezTo>
                    <a:pt x="5" y="155"/>
                    <a:pt x="0" y="199"/>
                    <a:pt x="5" y="239"/>
                  </a:cubicBezTo>
                  <a:cubicBezTo>
                    <a:pt x="9" y="279"/>
                    <a:pt x="18" y="319"/>
                    <a:pt x="31" y="358"/>
                  </a:cubicBezTo>
                  <a:cubicBezTo>
                    <a:pt x="44" y="398"/>
                    <a:pt x="62" y="438"/>
                    <a:pt x="84" y="469"/>
                  </a:cubicBezTo>
                  <a:cubicBezTo>
                    <a:pt x="106" y="504"/>
                    <a:pt x="137" y="526"/>
                    <a:pt x="159" y="544"/>
                  </a:cubicBezTo>
                  <a:cubicBezTo>
                    <a:pt x="181" y="566"/>
                    <a:pt x="207" y="579"/>
                    <a:pt x="221" y="592"/>
                  </a:cubicBezTo>
                  <a:cubicBezTo>
                    <a:pt x="230" y="596"/>
                    <a:pt x="234" y="601"/>
                    <a:pt x="238" y="601"/>
                  </a:cubicBezTo>
                  <a:cubicBezTo>
                    <a:pt x="243" y="605"/>
                    <a:pt x="243" y="605"/>
                    <a:pt x="243" y="605"/>
                  </a:cubicBezTo>
                  <a:cubicBezTo>
                    <a:pt x="243" y="605"/>
                    <a:pt x="243" y="605"/>
                    <a:pt x="243" y="601"/>
                  </a:cubicBezTo>
                  <a:cubicBezTo>
                    <a:pt x="243" y="592"/>
                    <a:pt x="238" y="588"/>
                    <a:pt x="238" y="579"/>
                  </a:cubicBezTo>
                  <a:cubicBezTo>
                    <a:pt x="234" y="561"/>
                    <a:pt x="225" y="535"/>
                    <a:pt x="212" y="508"/>
                  </a:cubicBezTo>
                  <a:cubicBezTo>
                    <a:pt x="194" y="482"/>
                    <a:pt x="181" y="451"/>
                    <a:pt x="163" y="420"/>
                  </a:cubicBezTo>
                  <a:cubicBezTo>
                    <a:pt x="150" y="389"/>
                    <a:pt x="132" y="349"/>
                    <a:pt x="119" y="314"/>
                  </a:cubicBezTo>
                  <a:cubicBezTo>
                    <a:pt x="106" y="279"/>
                    <a:pt x="93" y="244"/>
                    <a:pt x="80" y="208"/>
                  </a:cubicBezTo>
                  <a:cubicBezTo>
                    <a:pt x="66" y="173"/>
                    <a:pt x="57" y="138"/>
                    <a:pt x="53" y="107"/>
                  </a:cubicBezTo>
                  <a:cubicBezTo>
                    <a:pt x="49" y="80"/>
                    <a:pt x="44" y="54"/>
                    <a:pt x="44" y="32"/>
                  </a:cubicBezTo>
                  <a:cubicBezTo>
                    <a:pt x="44" y="23"/>
                    <a:pt x="44" y="14"/>
                    <a:pt x="49" y="10"/>
                  </a:cubicBezTo>
                  <a:cubicBezTo>
                    <a:pt x="49" y="5"/>
                    <a:pt x="49" y="1"/>
                    <a:pt x="4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234600" y="4951125"/>
              <a:ext cx="7850" cy="12250"/>
            </a:xfrm>
            <a:custGeom>
              <a:avLst/>
              <a:gdLst/>
              <a:ahLst/>
              <a:cxnLst/>
              <a:rect l="l" t="t" r="r" b="b"/>
              <a:pathLst>
                <a:path w="314" h="490" extrusionOk="0">
                  <a:moveTo>
                    <a:pt x="9" y="0"/>
                  </a:moveTo>
                  <a:cubicBezTo>
                    <a:pt x="9" y="0"/>
                    <a:pt x="5" y="9"/>
                    <a:pt x="1" y="27"/>
                  </a:cubicBezTo>
                  <a:cubicBezTo>
                    <a:pt x="1" y="49"/>
                    <a:pt x="1" y="75"/>
                    <a:pt x="1" y="106"/>
                  </a:cubicBezTo>
                  <a:cubicBezTo>
                    <a:pt x="5" y="119"/>
                    <a:pt x="5" y="137"/>
                    <a:pt x="9" y="154"/>
                  </a:cubicBezTo>
                  <a:cubicBezTo>
                    <a:pt x="9" y="172"/>
                    <a:pt x="14" y="190"/>
                    <a:pt x="18" y="207"/>
                  </a:cubicBezTo>
                  <a:cubicBezTo>
                    <a:pt x="27" y="247"/>
                    <a:pt x="40" y="282"/>
                    <a:pt x="58" y="318"/>
                  </a:cubicBezTo>
                  <a:cubicBezTo>
                    <a:pt x="76" y="349"/>
                    <a:pt x="98" y="384"/>
                    <a:pt x="124" y="406"/>
                  </a:cubicBezTo>
                  <a:cubicBezTo>
                    <a:pt x="128" y="415"/>
                    <a:pt x="137" y="419"/>
                    <a:pt x="146" y="428"/>
                  </a:cubicBezTo>
                  <a:cubicBezTo>
                    <a:pt x="151" y="432"/>
                    <a:pt x="159" y="437"/>
                    <a:pt x="164" y="441"/>
                  </a:cubicBezTo>
                  <a:cubicBezTo>
                    <a:pt x="181" y="450"/>
                    <a:pt x="195" y="459"/>
                    <a:pt x="208" y="468"/>
                  </a:cubicBezTo>
                  <a:cubicBezTo>
                    <a:pt x="217" y="472"/>
                    <a:pt x="221" y="472"/>
                    <a:pt x="230" y="477"/>
                  </a:cubicBezTo>
                  <a:cubicBezTo>
                    <a:pt x="234" y="481"/>
                    <a:pt x="243" y="481"/>
                    <a:pt x="248" y="481"/>
                  </a:cubicBezTo>
                  <a:cubicBezTo>
                    <a:pt x="261" y="485"/>
                    <a:pt x="274" y="490"/>
                    <a:pt x="283" y="490"/>
                  </a:cubicBezTo>
                  <a:lnTo>
                    <a:pt x="314" y="490"/>
                  </a:lnTo>
                  <a:cubicBezTo>
                    <a:pt x="314" y="490"/>
                    <a:pt x="309" y="485"/>
                    <a:pt x="296" y="472"/>
                  </a:cubicBezTo>
                  <a:cubicBezTo>
                    <a:pt x="292" y="468"/>
                    <a:pt x="283" y="459"/>
                    <a:pt x="278" y="450"/>
                  </a:cubicBezTo>
                  <a:cubicBezTo>
                    <a:pt x="274" y="446"/>
                    <a:pt x="270" y="441"/>
                    <a:pt x="265" y="437"/>
                  </a:cubicBezTo>
                  <a:cubicBezTo>
                    <a:pt x="261" y="432"/>
                    <a:pt x="256" y="424"/>
                    <a:pt x="252" y="419"/>
                  </a:cubicBezTo>
                  <a:cubicBezTo>
                    <a:pt x="234" y="402"/>
                    <a:pt x="217" y="375"/>
                    <a:pt x="195" y="353"/>
                  </a:cubicBezTo>
                  <a:cubicBezTo>
                    <a:pt x="173" y="327"/>
                    <a:pt x="151" y="296"/>
                    <a:pt x="133" y="269"/>
                  </a:cubicBezTo>
                  <a:cubicBezTo>
                    <a:pt x="111" y="238"/>
                    <a:pt x="89" y="207"/>
                    <a:pt x="76" y="177"/>
                  </a:cubicBezTo>
                  <a:cubicBezTo>
                    <a:pt x="67" y="163"/>
                    <a:pt x="58" y="146"/>
                    <a:pt x="49" y="132"/>
                  </a:cubicBezTo>
                  <a:cubicBezTo>
                    <a:pt x="45" y="119"/>
                    <a:pt x="36" y="106"/>
                    <a:pt x="36" y="93"/>
                  </a:cubicBezTo>
                  <a:cubicBezTo>
                    <a:pt x="27" y="66"/>
                    <a:pt x="18" y="40"/>
                    <a:pt x="14" y="27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230400" y="4958950"/>
              <a:ext cx="10500" cy="10275"/>
            </a:xfrm>
            <a:custGeom>
              <a:avLst/>
              <a:gdLst/>
              <a:ahLst/>
              <a:cxnLst/>
              <a:rect l="l" t="t" r="r" b="b"/>
              <a:pathLst>
                <a:path w="420" h="4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" y="5"/>
                    <a:pt x="19" y="18"/>
                  </a:cubicBezTo>
                  <a:cubicBezTo>
                    <a:pt x="27" y="22"/>
                    <a:pt x="32" y="31"/>
                    <a:pt x="36" y="40"/>
                  </a:cubicBezTo>
                  <a:cubicBezTo>
                    <a:pt x="41" y="49"/>
                    <a:pt x="45" y="53"/>
                    <a:pt x="49" y="58"/>
                  </a:cubicBezTo>
                  <a:cubicBezTo>
                    <a:pt x="49" y="62"/>
                    <a:pt x="54" y="66"/>
                    <a:pt x="58" y="71"/>
                  </a:cubicBezTo>
                  <a:cubicBezTo>
                    <a:pt x="67" y="84"/>
                    <a:pt x="76" y="97"/>
                    <a:pt x="85" y="111"/>
                  </a:cubicBezTo>
                  <a:cubicBezTo>
                    <a:pt x="94" y="119"/>
                    <a:pt x="102" y="137"/>
                    <a:pt x="111" y="150"/>
                  </a:cubicBezTo>
                  <a:cubicBezTo>
                    <a:pt x="129" y="181"/>
                    <a:pt x="146" y="212"/>
                    <a:pt x="169" y="243"/>
                  </a:cubicBezTo>
                  <a:cubicBezTo>
                    <a:pt x="191" y="274"/>
                    <a:pt x="213" y="300"/>
                    <a:pt x="239" y="327"/>
                  </a:cubicBezTo>
                  <a:cubicBezTo>
                    <a:pt x="266" y="353"/>
                    <a:pt x="296" y="366"/>
                    <a:pt x="319" y="384"/>
                  </a:cubicBezTo>
                  <a:cubicBezTo>
                    <a:pt x="327" y="389"/>
                    <a:pt x="332" y="389"/>
                    <a:pt x="341" y="393"/>
                  </a:cubicBezTo>
                  <a:cubicBezTo>
                    <a:pt x="345" y="393"/>
                    <a:pt x="354" y="397"/>
                    <a:pt x="358" y="397"/>
                  </a:cubicBezTo>
                  <a:cubicBezTo>
                    <a:pt x="367" y="402"/>
                    <a:pt x="371" y="402"/>
                    <a:pt x="376" y="402"/>
                  </a:cubicBezTo>
                  <a:cubicBezTo>
                    <a:pt x="380" y="402"/>
                    <a:pt x="389" y="406"/>
                    <a:pt x="394" y="406"/>
                  </a:cubicBezTo>
                  <a:cubicBezTo>
                    <a:pt x="411" y="406"/>
                    <a:pt x="420" y="411"/>
                    <a:pt x="420" y="411"/>
                  </a:cubicBezTo>
                  <a:cubicBezTo>
                    <a:pt x="420" y="411"/>
                    <a:pt x="416" y="402"/>
                    <a:pt x="411" y="384"/>
                  </a:cubicBezTo>
                  <a:cubicBezTo>
                    <a:pt x="407" y="380"/>
                    <a:pt x="402" y="375"/>
                    <a:pt x="402" y="371"/>
                  </a:cubicBezTo>
                  <a:cubicBezTo>
                    <a:pt x="398" y="366"/>
                    <a:pt x="398" y="362"/>
                    <a:pt x="394" y="358"/>
                  </a:cubicBezTo>
                  <a:cubicBezTo>
                    <a:pt x="389" y="353"/>
                    <a:pt x="389" y="349"/>
                    <a:pt x="385" y="344"/>
                  </a:cubicBezTo>
                  <a:cubicBezTo>
                    <a:pt x="380" y="336"/>
                    <a:pt x="376" y="331"/>
                    <a:pt x="371" y="327"/>
                  </a:cubicBezTo>
                  <a:cubicBezTo>
                    <a:pt x="371" y="322"/>
                    <a:pt x="367" y="318"/>
                    <a:pt x="363" y="309"/>
                  </a:cubicBezTo>
                  <a:cubicBezTo>
                    <a:pt x="358" y="305"/>
                    <a:pt x="354" y="300"/>
                    <a:pt x="349" y="291"/>
                  </a:cubicBezTo>
                  <a:cubicBezTo>
                    <a:pt x="345" y="287"/>
                    <a:pt x="341" y="278"/>
                    <a:pt x="336" y="274"/>
                  </a:cubicBezTo>
                  <a:cubicBezTo>
                    <a:pt x="332" y="265"/>
                    <a:pt x="327" y="261"/>
                    <a:pt x="323" y="252"/>
                  </a:cubicBezTo>
                  <a:cubicBezTo>
                    <a:pt x="301" y="225"/>
                    <a:pt x="279" y="199"/>
                    <a:pt x="257" y="172"/>
                  </a:cubicBezTo>
                  <a:cubicBezTo>
                    <a:pt x="230" y="141"/>
                    <a:pt x="204" y="115"/>
                    <a:pt x="177" y="93"/>
                  </a:cubicBezTo>
                  <a:cubicBezTo>
                    <a:pt x="151" y="71"/>
                    <a:pt x="120" y="49"/>
                    <a:pt x="98" y="36"/>
                  </a:cubicBezTo>
                  <a:cubicBezTo>
                    <a:pt x="89" y="31"/>
                    <a:pt x="85" y="27"/>
                    <a:pt x="80" y="27"/>
                  </a:cubicBezTo>
                  <a:cubicBezTo>
                    <a:pt x="71" y="22"/>
                    <a:pt x="67" y="22"/>
                    <a:pt x="63" y="18"/>
                  </a:cubicBezTo>
                  <a:cubicBezTo>
                    <a:pt x="49" y="14"/>
                    <a:pt x="41" y="9"/>
                    <a:pt x="32" y="9"/>
                  </a:cubicBezTo>
                  <a:cubicBezTo>
                    <a:pt x="10" y="5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203525" y="4866500"/>
              <a:ext cx="40025" cy="146175"/>
            </a:xfrm>
            <a:custGeom>
              <a:avLst/>
              <a:gdLst/>
              <a:ahLst/>
              <a:cxnLst/>
              <a:rect l="l" t="t" r="r" b="b"/>
              <a:pathLst>
                <a:path w="1601" h="5847" extrusionOk="0">
                  <a:moveTo>
                    <a:pt x="1591" y="1"/>
                  </a:moveTo>
                  <a:cubicBezTo>
                    <a:pt x="1588" y="1"/>
                    <a:pt x="1585" y="2"/>
                    <a:pt x="1583" y="6"/>
                  </a:cubicBezTo>
                  <a:cubicBezTo>
                    <a:pt x="1469" y="398"/>
                    <a:pt x="1438" y="813"/>
                    <a:pt x="1380" y="1215"/>
                  </a:cubicBezTo>
                  <a:cubicBezTo>
                    <a:pt x="1327" y="1616"/>
                    <a:pt x="1252" y="2013"/>
                    <a:pt x="1186" y="2410"/>
                  </a:cubicBezTo>
                  <a:cubicBezTo>
                    <a:pt x="1049" y="3217"/>
                    <a:pt x="877" y="4016"/>
                    <a:pt x="569" y="4775"/>
                  </a:cubicBezTo>
                  <a:cubicBezTo>
                    <a:pt x="489" y="4964"/>
                    <a:pt x="401" y="5150"/>
                    <a:pt x="322" y="5335"/>
                  </a:cubicBezTo>
                  <a:cubicBezTo>
                    <a:pt x="264" y="5481"/>
                    <a:pt x="194" y="5679"/>
                    <a:pt x="52" y="5754"/>
                  </a:cubicBezTo>
                  <a:cubicBezTo>
                    <a:pt x="1" y="5780"/>
                    <a:pt x="26" y="5846"/>
                    <a:pt x="70" y="5846"/>
                  </a:cubicBezTo>
                  <a:cubicBezTo>
                    <a:pt x="78" y="5846"/>
                    <a:pt x="87" y="5844"/>
                    <a:pt x="97" y="5838"/>
                  </a:cubicBezTo>
                  <a:cubicBezTo>
                    <a:pt x="207" y="5772"/>
                    <a:pt x="269" y="5648"/>
                    <a:pt x="317" y="5534"/>
                  </a:cubicBezTo>
                  <a:cubicBezTo>
                    <a:pt x="374" y="5384"/>
                    <a:pt x="436" y="5238"/>
                    <a:pt x="498" y="5092"/>
                  </a:cubicBezTo>
                  <a:cubicBezTo>
                    <a:pt x="657" y="4717"/>
                    <a:pt x="789" y="4334"/>
                    <a:pt x="899" y="3941"/>
                  </a:cubicBezTo>
                  <a:cubicBezTo>
                    <a:pt x="1129" y="3125"/>
                    <a:pt x="1252" y="2278"/>
                    <a:pt x="1380" y="1440"/>
                  </a:cubicBezTo>
                  <a:cubicBezTo>
                    <a:pt x="1451" y="963"/>
                    <a:pt x="1508" y="487"/>
                    <a:pt x="1601" y="10"/>
                  </a:cubicBezTo>
                  <a:cubicBezTo>
                    <a:pt x="1601" y="5"/>
                    <a:pt x="1596" y="1"/>
                    <a:pt x="159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242650" y="4826475"/>
              <a:ext cx="12050" cy="40300"/>
            </a:xfrm>
            <a:custGeom>
              <a:avLst/>
              <a:gdLst/>
              <a:ahLst/>
              <a:cxnLst/>
              <a:rect l="l" t="t" r="r" b="b"/>
              <a:pathLst>
                <a:path w="482" h="1612" extrusionOk="0">
                  <a:moveTo>
                    <a:pt x="481" y="1"/>
                  </a:moveTo>
                  <a:lnTo>
                    <a:pt x="481" y="1"/>
                  </a:lnTo>
                  <a:cubicBezTo>
                    <a:pt x="481" y="1"/>
                    <a:pt x="468" y="27"/>
                    <a:pt x="446" y="67"/>
                  </a:cubicBezTo>
                  <a:cubicBezTo>
                    <a:pt x="437" y="89"/>
                    <a:pt x="424" y="111"/>
                    <a:pt x="406" y="142"/>
                  </a:cubicBezTo>
                  <a:cubicBezTo>
                    <a:pt x="393" y="169"/>
                    <a:pt x="376" y="199"/>
                    <a:pt x="358" y="239"/>
                  </a:cubicBezTo>
                  <a:cubicBezTo>
                    <a:pt x="349" y="257"/>
                    <a:pt x="340" y="274"/>
                    <a:pt x="331" y="292"/>
                  </a:cubicBezTo>
                  <a:cubicBezTo>
                    <a:pt x="323" y="314"/>
                    <a:pt x="314" y="332"/>
                    <a:pt x="301" y="354"/>
                  </a:cubicBezTo>
                  <a:cubicBezTo>
                    <a:pt x="283" y="394"/>
                    <a:pt x="265" y="438"/>
                    <a:pt x="243" y="486"/>
                  </a:cubicBezTo>
                  <a:cubicBezTo>
                    <a:pt x="208" y="574"/>
                    <a:pt x="173" y="676"/>
                    <a:pt x="137" y="777"/>
                  </a:cubicBezTo>
                  <a:cubicBezTo>
                    <a:pt x="106" y="874"/>
                    <a:pt x="80" y="976"/>
                    <a:pt x="58" y="1073"/>
                  </a:cubicBezTo>
                  <a:cubicBezTo>
                    <a:pt x="49" y="1121"/>
                    <a:pt x="40" y="1170"/>
                    <a:pt x="31" y="1214"/>
                  </a:cubicBezTo>
                  <a:cubicBezTo>
                    <a:pt x="27" y="1258"/>
                    <a:pt x="23" y="1298"/>
                    <a:pt x="14" y="1338"/>
                  </a:cubicBezTo>
                  <a:cubicBezTo>
                    <a:pt x="1" y="1417"/>
                    <a:pt x="9" y="1488"/>
                    <a:pt x="5" y="1532"/>
                  </a:cubicBezTo>
                  <a:cubicBezTo>
                    <a:pt x="9" y="1580"/>
                    <a:pt x="14" y="1611"/>
                    <a:pt x="14" y="1611"/>
                  </a:cubicBezTo>
                  <a:cubicBezTo>
                    <a:pt x="14" y="1611"/>
                    <a:pt x="27" y="1589"/>
                    <a:pt x="58" y="1549"/>
                  </a:cubicBezTo>
                  <a:cubicBezTo>
                    <a:pt x="80" y="1505"/>
                    <a:pt x="120" y="1448"/>
                    <a:pt x="151" y="1377"/>
                  </a:cubicBezTo>
                  <a:cubicBezTo>
                    <a:pt x="177" y="1302"/>
                    <a:pt x="217" y="1219"/>
                    <a:pt x="243" y="1126"/>
                  </a:cubicBezTo>
                  <a:cubicBezTo>
                    <a:pt x="279" y="1029"/>
                    <a:pt x="301" y="927"/>
                    <a:pt x="327" y="830"/>
                  </a:cubicBezTo>
                  <a:cubicBezTo>
                    <a:pt x="349" y="724"/>
                    <a:pt x="371" y="623"/>
                    <a:pt x="389" y="530"/>
                  </a:cubicBezTo>
                  <a:cubicBezTo>
                    <a:pt x="402" y="482"/>
                    <a:pt x="406" y="433"/>
                    <a:pt x="415" y="389"/>
                  </a:cubicBezTo>
                  <a:cubicBezTo>
                    <a:pt x="424" y="345"/>
                    <a:pt x="429" y="301"/>
                    <a:pt x="437" y="261"/>
                  </a:cubicBezTo>
                  <a:cubicBezTo>
                    <a:pt x="451" y="186"/>
                    <a:pt x="459" y="120"/>
                    <a:pt x="468" y="76"/>
                  </a:cubicBezTo>
                  <a:cubicBezTo>
                    <a:pt x="477" y="27"/>
                    <a:pt x="481" y="1"/>
                    <a:pt x="4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243975" y="4838275"/>
              <a:ext cx="18875" cy="34450"/>
            </a:xfrm>
            <a:custGeom>
              <a:avLst/>
              <a:gdLst/>
              <a:ahLst/>
              <a:cxnLst/>
              <a:rect l="l" t="t" r="r" b="b"/>
              <a:pathLst>
                <a:path w="755" h="1378" extrusionOk="0">
                  <a:moveTo>
                    <a:pt x="755" y="1"/>
                  </a:moveTo>
                  <a:cubicBezTo>
                    <a:pt x="755" y="1"/>
                    <a:pt x="742" y="19"/>
                    <a:pt x="715" y="54"/>
                  </a:cubicBezTo>
                  <a:cubicBezTo>
                    <a:pt x="689" y="89"/>
                    <a:pt x="653" y="138"/>
                    <a:pt x="609" y="200"/>
                  </a:cubicBezTo>
                  <a:cubicBezTo>
                    <a:pt x="570" y="261"/>
                    <a:pt x="521" y="332"/>
                    <a:pt x="473" y="411"/>
                  </a:cubicBezTo>
                  <a:cubicBezTo>
                    <a:pt x="420" y="491"/>
                    <a:pt x="371" y="574"/>
                    <a:pt x="323" y="658"/>
                  </a:cubicBezTo>
                  <a:cubicBezTo>
                    <a:pt x="301" y="702"/>
                    <a:pt x="274" y="747"/>
                    <a:pt x="252" y="786"/>
                  </a:cubicBezTo>
                  <a:cubicBezTo>
                    <a:pt x="230" y="830"/>
                    <a:pt x="208" y="870"/>
                    <a:pt x="186" y="910"/>
                  </a:cubicBezTo>
                  <a:cubicBezTo>
                    <a:pt x="137" y="989"/>
                    <a:pt x="102" y="1069"/>
                    <a:pt x="71" y="1139"/>
                  </a:cubicBezTo>
                  <a:cubicBezTo>
                    <a:pt x="40" y="1205"/>
                    <a:pt x="23" y="1267"/>
                    <a:pt x="14" y="1311"/>
                  </a:cubicBezTo>
                  <a:cubicBezTo>
                    <a:pt x="9" y="1333"/>
                    <a:pt x="5" y="1351"/>
                    <a:pt x="5" y="1360"/>
                  </a:cubicBezTo>
                  <a:cubicBezTo>
                    <a:pt x="1" y="1373"/>
                    <a:pt x="1" y="1377"/>
                    <a:pt x="1" y="1377"/>
                  </a:cubicBezTo>
                  <a:cubicBezTo>
                    <a:pt x="1" y="1377"/>
                    <a:pt x="5" y="1373"/>
                    <a:pt x="9" y="1364"/>
                  </a:cubicBezTo>
                  <a:cubicBezTo>
                    <a:pt x="18" y="1355"/>
                    <a:pt x="27" y="1338"/>
                    <a:pt x="40" y="1320"/>
                  </a:cubicBezTo>
                  <a:cubicBezTo>
                    <a:pt x="58" y="1285"/>
                    <a:pt x="98" y="1236"/>
                    <a:pt x="142" y="1174"/>
                  </a:cubicBezTo>
                  <a:cubicBezTo>
                    <a:pt x="181" y="1117"/>
                    <a:pt x="234" y="1051"/>
                    <a:pt x="287" y="972"/>
                  </a:cubicBezTo>
                  <a:cubicBezTo>
                    <a:pt x="314" y="932"/>
                    <a:pt x="340" y="892"/>
                    <a:pt x="362" y="848"/>
                  </a:cubicBezTo>
                  <a:cubicBezTo>
                    <a:pt x="389" y="808"/>
                    <a:pt x="411" y="764"/>
                    <a:pt x="433" y="720"/>
                  </a:cubicBezTo>
                  <a:cubicBezTo>
                    <a:pt x="481" y="632"/>
                    <a:pt x="526" y="548"/>
                    <a:pt x="565" y="464"/>
                  </a:cubicBezTo>
                  <a:cubicBezTo>
                    <a:pt x="605" y="380"/>
                    <a:pt x="636" y="297"/>
                    <a:pt x="667" y="230"/>
                  </a:cubicBezTo>
                  <a:cubicBezTo>
                    <a:pt x="698" y="164"/>
                    <a:pt x="715" y="102"/>
                    <a:pt x="733" y="63"/>
                  </a:cubicBezTo>
                  <a:cubicBezTo>
                    <a:pt x="746" y="23"/>
                    <a:pt x="755" y="1"/>
                    <a:pt x="75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242200" y="4853175"/>
              <a:ext cx="23300" cy="32225"/>
            </a:xfrm>
            <a:custGeom>
              <a:avLst/>
              <a:gdLst/>
              <a:ahLst/>
              <a:cxnLst/>
              <a:rect l="l" t="t" r="r" b="b"/>
              <a:pathLst>
                <a:path w="932" h="1289" extrusionOk="0">
                  <a:moveTo>
                    <a:pt x="932" y="1"/>
                  </a:moveTo>
                  <a:cubicBezTo>
                    <a:pt x="932" y="1"/>
                    <a:pt x="919" y="23"/>
                    <a:pt x="888" y="53"/>
                  </a:cubicBezTo>
                  <a:cubicBezTo>
                    <a:pt x="874" y="71"/>
                    <a:pt x="857" y="93"/>
                    <a:pt x="835" y="115"/>
                  </a:cubicBezTo>
                  <a:cubicBezTo>
                    <a:pt x="813" y="137"/>
                    <a:pt x="791" y="164"/>
                    <a:pt x="769" y="190"/>
                  </a:cubicBezTo>
                  <a:cubicBezTo>
                    <a:pt x="720" y="248"/>
                    <a:pt x="658" y="309"/>
                    <a:pt x="601" y="380"/>
                  </a:cubicBezTo>
                  <a:cubicBezTo>
                    <a:pt x="539" y="451"/>
                    <a:pt x="473" y="526"/>
                    <a:pt x="411" y="601"/>
                  </a:cubicBezTo>
                  <a:cubicBezTo>
                    <a:pt x="349" y="680"/>
                    <a:pt x="283" y="755"/>
                    <a:pt x="230" y="834"/>
                  </a:cubicBezTo>
                  <a:cubicBezTo>
                    <a:pt x="177" y="909"/>
                    <a:pt x="133" y="989"/>
                    <a:pt x="98" y="1055"/>
                  </a:cubicBezTo>
                  <a:cubicBezTo>
                    <a:pt x="76" y="1086"/>
                    <a:pt x="63" y="1117"/>
                    <a:pt x="54" y="1148"/>
                  </a:cubicBezTo>
                  <a:cubicBezTo>
                    <a:pt x="41" y="1178"/>
                    <a:pt x="32" y="1201"/>
                    <a:pt x="23" y="1223"/>
                  </a:cubicBezTo>
                  <a:cubicBezTo>
                    <a:pt x="10" y="1267"/>
                    <a:pt x="1" y="1289"/>
                    <a:pt x="1" y="1289"/>
                  </a:cubicBezTo>
                  <a:cubicBezTo>
                    <a:pt x="1" y="1289"/>
                    <a:pt x="19" y="1276"/>
                    <a:pt x="54" y="1245"/>
                  </a:cubicBezTo>
                  <a:cubicBezTo>
                    <a:pt x="72" y="1227"/>
                    <a:pt x="89" y="1209"/>
                    <a:pt x="116" y="1192"/>
                  </a:cubicBezTo>
                  <a:cubicBezTo>
                    <a:pt x="138" y="1170"/>
                    <a:pt x="160" y="1148"/>
                    <a:pt x="186" y="1121"/>
                  </a:cubicBezTo>
                  <a:cubicBezTo>
                    <a:pt x="235" y="1064"/>
                    <a:pt x="301" y="1002"/>
                    <a:pt x="358" y="931"/>
                  </a:cubicBezTo>
                  <a:cubicBezTo>
                    <a:pt x="420" y="865"/>
                    <a:pt x="482" y="786"/>
                    <a:pt x="544" y="706"/>
                  </a:cubicBezTo>
                  <a:cubicBezTo>
                    <a:pt x="601" y="623"/>
                    <a:pt x="658" y="543"/>
                    <a:pt x="707" y="464"/>
                  </a:cubicBezTo>
                  <a:cubicBezTo>
                    <a:pt x="760" y="380"/>
                    <a:pt x="799" y="301"/>
                    <a:pt x="835" y="234"/>
                  </a:cubicBezTo>
                  <a:cubicBezTo>
                    <a:pt x="852" y="203"/>
                    <a:pt x="866" y="168"/>
                    <a:pt x="879" y="142"/>
                  </a:cubicBezTo>
                  <a:cubicBezTo>
                    <a:pt x="892" y="111"/>
                    <a:pt x="901" y="89"/>
                    <a:pt x="910" y="67"/>
                  </a:cubicBezTo>
                  <a:cubicBezTo>
                    <a:pt x="923" y="27"/>
                    <a:pt x="932" y="1"/>
                    <a:pt x="93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240775" y="4863100"/>
              <a:ext cx="27150" cy="35000"/>
            </a:xfrm>
            <a:custGeom>
              <a:avLst/>
              <a:gdLst/>
              <a:ahLst/>
              <a:cxnLst/>
              <a:rect l="l" t="t" r="r" b="b"/>
              <a:pathLst>
                <a:path w="1086" h="1400" extrusionOk="0">
                  <a:moveTo>
                    <a:pt x="1086" y="1"/>
                  </a:moveTo>
                  <a:cubicBezTo>
                    <a:pt x="1086" y="1"/>
                    <a:pt x="1064" y="23"/>
                    <a:pt x="1033" y="58"/>
                  </a:cubicBezTo>
                  <a:cubicBezTo>
                    <a:pt x="998" y="93"/>
                    <a:pt x="949" y="146"/>
                    <a:pt x="901" y="212"/>
                  </a:cubicBezTo>
                  <a:cubicBezTo>
                    <a:pt x="874" y="243"/>
                    <a:pt x="843" y="279"/>
                    <a:pt x="812" y="318"/>
                  </a:cubicBezTo>
                  <a:cubicBezTo>
                    <a:pt x="786" y="354"/>
                    <a:pt x="751" y="393"/>
                    <a:pt x="720" y="433"/>
                  </a:cubicBezTo>
                  <a:cubicBezTo>
                    <a:pt x="654" y="512"/>
                    <a:pt x="587" y="601"/>
                    <a:pt x="517" y="689"/>
                  </a:cubicBezTo>
                  <a:cubicBezTo>
                    <a:pt x="451" y="777"/>
                    <a:pt x="384" y="861"/>
                    <a:pt x="323" y="945"/>
                  </a:cubicBezTo>
                  <a:cubicBezTo>
                    <a:pt x="292" y="984"/>
                    <a:pt x="261" y="1024"/>
                    <a:pt x="234" y="1064"/>
                  </a:cubicBezTo>
                  <a:cubicBezTo>
                    <a:pt x="208" y="1099"/>
                    <a:pt x="186" y="1139"/>
                    <a:pt x="159" y="1170"/>
                  </a:cubicBezTo>
                  <a:cubicBezTo>
                    <a:pt x="146" y="1187"/>
                    <a:pt x="133" y="1201"/>
                    <a:pt x="124" y="1218"/>
                  </a:cubicBezTo>
                  <a:cubicBezTo>
                    <a:pt x="115" y="1231"/>
                    <a:pt x="102" y="1249"/>
                    <a:pt x="93" y="1262"/>
                  </a:cubicBezTo>
                  <a:cubicBezTo>
                    <a:pt x="76" y="1289"/>
                    <a:pt x="58" y="1315"/>
                    <a:pt x="45" y="1333"/>
                  </a:cubicBezTo>
                  <a:cubicBezTo>
                    <a:pt x="18" y="1377"/>
                    <a:pt x="1" y="1399"/>
                    <a:pt x="1" y="1399"/>
                  </a:cubicBezTo>
                  <a:cubicBezTo>
                    <a:pt x="1" y="1399"/>
                    <a:pt x="27" y="1386"/>
                    <a:pt x="71" y="1364"/>
                  </a:cubicBezTo>
                  <a:cubicBezTo>
                    <a:pt x="93" y="1351"/>
                    <a:pt x="120" y="1337"/>
                    <a:pt x="146" y="1315"/>
                  </a:cubicBezTo>
                  <a:cubicBezTo>
                    <a:pt x="164" y="1306"/>
                    <a:pt x="177" y="1298"/>
                    <a:pt x="195" y="1284"/>
                  </a:cubicBezTo>
                  <a:cubicBezTo>
                    <a:pt x="208" y="1276"/>
                    <a:pt x="226" y="1262"/>
                    <a:pt x="243" y="1249"/>
                  </a:cubicBezTo>
                  <a:cubicBezTo>
                    <a:pt x="274" y="1223"/>
                    <a:pt x="309" y="1192"/>
                    <a:pt x="345" y="1156"/>
                  </a:cubicBezTo>
                  <a:cubicBezTo>
                    <a:pt x="380" y="1126"/>
                    <a:pt x="415" y="1086"/>
                    <a:pt x="451" y="1046"/>
                  </a:cubicBezTo>
                  <a:cubicBezTo>
                    <a:pt x="521" y="967"/>
                    <a:pt x="587" y="874"/>
                    <a:pt x="649" y="781"/>
                  </a:cubicBezTo>
                  <a:cubicBezTo>
                    <a:pt x="711" y="689"/>
                    <a:pt x="768" y="592"/>
                    <a:pt x="821" y="499"/>
                  </a:cubicBezTo>
                  <a:cubicBezTo>
                    <a:pt x="848" y="455"/>
                    <a:pt x="870" y="411"/>
                    <a:pt x="892" y="367"/>
                  </a:cubicBezTo>
                  <a:cubicBezTo>
                    <a:pt x="914" y="327"/>
                    <a:pt x="936" y="287"/>
                    <a:pt x="958" y="252"/>
                  </a:cubicBezTo>
                  <a:cubicBezTo>
                    <a:pt x="998" y="177"/>
                    <a:pt x="1028" y="115"/>
                    <a:pt x="1051" y="71"/>
                  </a:cubicBezTo>
                  <a:cubicBezTo>
                    <a:pt x="1073" y="27"/>
                    <a:pt x="1086" y="1"/>
                    <a:pt x="108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236925" y="4877650"/>
              <a:ext cx="33975" cy="33575"/>
            </a:xfrm>
            <a:custGeom>
              <a:avLst/>
              <a:gdLst/>
              <a:ahLst/>
              <a:cxnLst/>
              <a:rect l="l" t="t" r="r" b="b"/>
              <a:pathLst>
                <a:path w="1359" h="1343" extrusionOk="0">
                  <a:moveTo>
                    <a:pt x="1359" y="1"/>
                  </a:moveTo>
                  <a:lnTo>
                    <a:pt x="1359" y="1"/>
                  </a:lnTo>
                  <a:cubicBezTo>
                    <a:pt x="1359" y="1"/>
                    <a:pt x="1350" y="5"/>
                    <a:pt x="1341" y="14"/>
                  </a:cubicBezTo>
                  <a:cubicBezTo>
                    <a:pt x="1328" y="19"/>
                    <a:pt x="1310" y="32"/>
                    <a:pt x="1288" y="45"/>
                  </a:cubicBezTo>
                  <a:cubicBezTo>
                    <a:pt x="1244" y="76"/>
                    <a:pt x="1178" y="116"/>
                    <a:pt x="1108" y="173"/>
                  </a:cubicBezTo>
                  <a:cubicBezTo>
                    <a:pt x="1037" y="230"/>
                    <a:pt x="953" y="301"/>
                    <a:pt x="874" y="376"/>
                  </a:cubicBezTo>
                  <a:cubicBezTo>
                    <a:pt x="790" y="455"/>
                    <a:pt x="710" y="539"/>
                    <a:pt x="627" y="623"/>
                  </a:cubicBezTo>
                  <a:cubicBezTo>
                    <a:pt x="543" y="707"/>
                    <a:pt x="459" y="786"/>
                    <a:pt x="384" y="866"/>
                  </a:cubicBezTo>
                  <a:cubicBezTo>
                    <a:pt x="305" y="945"/>
                    <a:pt x="238" y="1029"/>
                    <a:pt x="177" y="1095"/>
                  </a:cubicBezTo>
                  <a:cubicBezTo>
                    <a:pt x="115" y="1161"/>
                    <a:pt x="75" y="1227"/>
                    <a:pt x="44" y="1271"/>
                  </a:cubicBezTo>
                  <a:cubicBezTo>
                    <a:pt x="13" y="1316"/>
                    <a:pt x="0" y="1342"/>
                    <a:pt x="0" y="1342"/>
                  </a:cubicBezTo>
                  <a:cubicBezTo>
                    <a:pt x="0" y="1342"/>
                    <a:pt x="27" y="1329"/>
                    <a:pt x="75" y="1307"/>
                  </a:cubicBezTo>
                  <a:cubicBezTo>
                    <a:pt x="119" y="1276"/>
                    <a:pt x="190" y="1241"/>
                    <a:pt x="260" y="1188"/>
                  </a:cubicBezTo>
                  <a:cubicBezTo>
                    <a:pt x="335" y="1135"/>
                    <a:pt x="424" y="1077"/>
                    <a:pt x="512" y="1007"/>
                  </a:cubicBezTo>
                  <a:cubicBezTo>
                    <a:pt x="600" y="932"/>
                    <a:pt x="684" y="848"/>
                    <a:pt x="772" y="760"/>
                  </a:cubicBezTo>
                  <a:cubicBezTo>
                    <a:pt x="852" y="671"/>
                    <a:pt x="931" y="579"/>
                    <a:pt x="997" y="486"/>
                  </a:cubicBezTo>
                  <a:cubicBezTo>
                    <a:pt x="1063" y="398"/>
                    <a:pt x="1121" y="310"/>
                    <a:pt x="1178" y="239"/>
                  </a:cubicBezTo>
                  <a:cubicBezTo>
                    <a:pt x="1231" y="169"/>
                    <a:pt x="1271" y="107"/>
                    <a:pt x="1306" y="67"/>
                  </a:cubicBezTo>
                  <a:cubicBezTo>
                    <a:pt x="1324" y="45"/>
                    <a:pt x="1337" y="32"/>
                    <a:pt x="1346" y="19"/>
                  </a:cubicBezTo>
                  <a:cubicBezTo>
                    <a:pt x="1355" y="10"/>
                    <a:pt x="1359" y="1"/>
                    <a:pt x="135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235825" y="4893325"/>
              <a:ext cx="32000" cy="31225"/>
            </a:xfrm>
            <a:custGeom>
              <a:avLst/>
              <a:gdLst/>
              <a:ahLst/>
              <a:cxnLst/>
              <a:rect l="l" t="t" r="r" b="b"/>
              <a:pathLst>
                <a:path w="1280" h="1249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1279" y="0"/>
                    <a:pt x="1275" y="5"/>
                    <a:pt x="1262" y="14"/>
                  </a:cubicBezTo>
                  <a:cubicBezTo>
                    <a:pt x="1253" y="22"/>
                    <a:pt x="1240" y="36"/>
                    <a:pt x="1218" y="49"/>
                  </a:cubicBezTo>
                  <a:cubicBezTo>
                    <a:pt x="1182" y="84"/>
                    <a:pt x="1125" y="128"/>
                    <a:pt x="1063" y="186"/>
                  </a:cubicBezTo>
                  <a:cubicBezTo>
                    <a:pt x="1006" y="243"/>
                    <a:pt x="931" y="309"/>
                    <a:pt x="856" y="384"/>
                  </a:cubicBezTo>
                  <a:cubicBezTo>
                    <a:pt x="777" y="455"/>
                    <a:pt x="702" y="534"/>
                    <a:pt x="618" y="609"/>
                  </a:cubicBezTo>
                  <a:cubicBezTo>
                    <a:pt x="538" y="689"/>
                    <a:pt x="463" y="764"/>
                    <a:pt x="388" y="839"/>
                  </a:cubicBezTo>
                  <a:cubicBezTo>
                    <a:pt x="318" y="909"/>
                    <a:pt x="252" y="989"/>
                    <a:pt x="194" y="1042"/>
                  </a:cubicBezTo>
                  <a:cubicBezTo>
                    <a:pt x="177" y="1055"/>
                    <a:pt x="163" y="1072"/>
                    <a:pt x="150" y="1086"/>
                  </a:cubicBezTo>
                  <a:cubicBezTo>
                    <a:pt x="137" y="1099"/>
                    <a:pt x="124" y="1112"/>
                    <a:pt x="110" y="1125"/>
                  </a:cubicBezTo>
                  <a:cubicBezTo>
                    <a:pt x="88" y="1152"/>
                    <a:pt x="71" y="1174"/>
                    <a:pt x="53" y="1192"/>
                  </a:cubicBezTo>
                  <a:cubicBezTo>
                    <a:pt x="18" y="1227"/>
                    <a:pt x="0" y="1249"/>
                    <a:pt x="0" y="1249"/>
                  </a:cubicBezTo>
                  <a:cubicBezTo>
                    <a:pt x="0" y="1249"/>
                    <a:pt x="27" y="1240"/>
                    <a:pt x="75" y="1227"/>
                  </a:cubicBezTo>
                  <a:cubicBezTo>
                    <a:pt x="97" y="1218"/>
                    <a:pt x="128" y="1205"/>
                    <a:pt x="159" y="1192"/>
                  </a:cubicBezTo>
                  <a:cubicBezTo>
                    <a:pt x="177" y="1183"/>
                    <a:pt x="194" y="1174"/>
                    <a:pt x="212" y="1165"/>
                  </a:cubicBezTo>
                  <a:cubicBezTo>
                    <a:pt x="229" y="1156"/>
                    <a:pt x="247" y="1147"/>
                    <a:pt x="265" y="1134"/>
                  </a:cubicBezTo>
                  <a:cubicBezTo>
                    <a:pt x="335" y="1086"/>
                    <a:pt x="424" y="1033"/>
                    <a:pt x="507" y="967"/>
                  </a:cubicBezTo>
                  <a:cubicBezTo>
                    <a:pt x="587" y="896"/>
                    <a:pt x="671" y="817"/>
                    <a:pt x="746" y="733"/>
                  </a:cubicBezTo>
                  <a:cubicBezTo>
                    <a:pt x="821" y="644"/>
                    <a:pt x="896" y="561"/>
                    <a:pt x="957" y="477"/>
                  </a:cubicBezTo>
                  <a:cubicBezTo>
                    <a:pt x="1024" y="393"/>
                    <a:pt x="1077" y="309"/>
                    <a:pt x="1125" y="239"/>
                  </a:cubicBezTo>
                  <a:cubicBezTo>
                    <a:pt x="1178" y="168"/>
                    <a:pt x="1213" y="106"/>
                    <a:pt x="1240" y="67"/>
                  </a:cubicBezTo>
                  <a:cubicBezTo>
                    <a:pt x="1253" y="44"/>
                    <a:pt x="1262" y="27"/>
                    <a:pt x="1271" y="18"/>
                  </a:cubicBezTo>
                  <a:cubicBezTo>
                    <a:pt x="1275" y="5"/>
                    <a:pt x="1279" y="0"/>
                    <a:pt x="127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232950" y="4905900"/>
              <a:ext cx="33775" cy="31775"/>
            </a:xfrm>
            <a:custGeom>
              <a:avLst/>
              <a:gdLst/>
              <a:ahLst/>
              <a:cxnLst/>
              <a:rect l="l" t="t" r="r" b="b"/>
              <a:pathLst>
                <a:path w="1351" h="1271" extrusionOk="0">
                  <a:moveTo>
                    <a:pt x="1350" y="0"/>
                  </a:moveTo>
                  <a:cubicBezTo>
                    <a:pt x="1350" y="0"/>
                    <a:pt x="1328" y="22"/>
                    <a:pt x="1293" y="58"/>
                  </a:cubicBezTo>
                  <a:cubicBezTo>
                    <a:pt x="1253" y="93"/>
                    <a:pt x="1200" y="141"/>
                    <a:pt x="1139" y="199"/>
                  </a:cubicBezTo>
                  <a:cubicBezTo>
                    <a:pt x="1072" y="261"/>
                    <a:pt x="997" y="327"/>
                    <a:pt x="918" y="402"/>
                  </a:cubicBezTo>
                  <a:cubicBezTo>
                    <a:pt x="839" y="477"/>
                    <a:pt x="755" y="556"/>
                    <a:pt x="667" y="631"/>
                  </a:cubicBezTo>
                  <a:cubicBezTo>
                    <a:pt x="583" y="711"/>
                    <a:pt x="499" y="786"/>
                    <a:pt x="419" y="861"/>
                  </a:cubicBezTo>
                  <a:cubicBezTo>
                    <a:pt x="340" y="931"/>
                    <a:pt x="269" y="1006"/>
                    <a:pt x="208" y="1063"/>
                  </a:cubicBezTo>
                  <a:cubicBezTo>
                    <a:pt x="190" y="1077"/>
                    <a:pt x="177" y="1090"/>
                    <a:pt x="159" y="1103"/>
                  </a:cubicBezTo>
                  <a:cubicBezTo>
                    <a:pt x="146" y="1116"/>
                    <a:pt x="133" y="1130"/>
                    <a:pt x="119" y="1143"/>
                  </a:cubicBezTo>
                  <a:cubicBezTo>
                    <a:pt x="97" y="1169"/>
                    <a:pt x="75" y="1196"/>
                    <a:pt x="58" y="1209"/>
                  </a:cubicBezTo>
                  <a:cubicBezTo>
                    <a:pt x="22" y="1249"/>
                    <a:pt x="0" y="1271"/>
                    <a:pt x="0" y="1271"/>
                  </a:cubicBezTo>
                  <a:cubicBezTo>
                    <a:pt x="0" y="1271"/>
                    <a:pt x="31" y="1262"/>
                    <a:pt x="80" y="1244"/>
                  </a:cubicBezTo>
                  <a:cubicBezTo>
                    <a:pt x="93" y="1240"/>
                    <a:pt x="106" y="1236"/>
                    <a:pt x="119" y="1227"/>
                  </a:cubicBezTo>
                  <a:cubicBezTo>
                    <a:pt x="133" y="1222"/>
                    <a:pt x="150" y="1213"/>
                    <a:pt x="164" y="1209"/>
                  </a:cubicBezTo>
                  <a:cubicBezTo>
                    <a:pt x="181" y="1200"/>
                    <a:pt x="199" y="1191"/>
                    <a:pt x="217" y="1183"/>
                  </a:cubicBezTo>
                  <a:cubicBezTo>
                    <a:pt x="234" y="1174"/>
                    <a:pt x="252" y="1161"/>
                    <a:pt x="274" y="1147"/>
                  </a:cubicBezTo>
                  <a:cubicBezTo>
                    <a:pt x="344" y="1103"/>
                    <a:pt x="433" y="1046"/>
                    <a:pt x="521" y="975"/>
                  </a:cubicBezTo>
                  <a:cubicBezTo>
                    <a:pt x="605" y="905"/>
                    <a:pt x="689" y="821"/>
                    <a:pt x="772" y="737"/>
                  </a:cubicBezTo>
                  <a:cubicBezTo>
                    <a:pt x="847" y="649"/>
                    <a:pt x="927" y="561"/>
                    <a:pt x="997" y="477"/>
                  </a:cubicBezTo>
                  <a:cubicBezTo>
                    <a:pt x="1064" y="389"/>
                    <a:pt x="1125" y="305"/>
                    <a:pt x="1178" y="239"/>
                  </a:cubicBezTo>
                  <a:cubicBezTo>
                    <a:pt x="1231" y="168"/>
                    <a:pt x="1275" y="106"/>
                    <a:pt x="1306" y="66"/>
                  </a:cubicBezTo>
                  <a:cubicBezTo>
                    <a:pt x="1333" y="27"/>
                    <a:pt x="1350" y="0"/>
                    <a:pt x="135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228650" y="4917375"/>
              <a:ext cx="38725" cy="33100"/>
            </a:xfrm>
            <a:custGeom>
              <a:avLst/>
              <a:gdLst/>
              <a:ahLst/>
              <a:cxnLst/>
              <a:rect l="l" t="t" r="r" b="b"/>
              <a:pathLst>
                <a:path w="1549" h="1324" extrusionOk="0">
                  <a:moveTo>
                    <a:pt x="1549" y="0"/>
                  </a:moveTo>
                  <a:cubicBezTo>
                    <a:pt x="1549" y="0"/>
                    <a:pt x="1527" y="22"/>
                    <a:pt x="1483" y="57"/>
                  </a:cubicBezTo>
                  <a:cubicBezTo>
                    <a:pt x="1439" y="93"/>
                    <a:pt x="1372" y="146"/>
                    <a:pt x="1302" y="207"/>
                  </a:cubicBezTo>
                  <a:cubicBezTo>
                    <a:pt x="1231" y="274"/>
                    <a:pt x="1147" y="344"/>
                    <a:pt x="1055" y="424"/>
                  </a:cubicBezTo>
                  <a:cubicBezTo>
                    <a:pt x="966" y="503"/>
                    <a:pt x="869" y="587"/>
                    <a:pt x="772" y="666"/>
                  </a:cubicBezTo>
                  <a:cubicBezTo>
                    <a:pt x="675" y="754"/>
                    <a:pt x="578" y="829"/>
                    <a:pt x="490" y="909"/>
                  </a:cubicBezTo>
                  <a:cubicBezTo>
                    <a:pt x="402" y="988"/>
                    <a:pt x="322" y="1068"/>
                    <a:pt x="252" y="1125"/>
                  </a:cubicBezTo>
                  <a:cubicBezTo>
                    <a:pt x="177" y="1187"/>
                    <a:pt x="119" y="1240"/>
                    <a:pt x="75" y="1271"/>
                  </a:cubicBezTo>
                  <a:cubicBezTo>
                    <a:pt x="53" y="1288"/>
                    <a:pt x="36" y="1302"/>
                    <a:pt x="22" y="1310"/>
                  </a:cubicBezTo>
                  <a:lnTo>
                    <a:pt x="0" y="1324"/>
                  </a:lnTo>
                  <a:lnTo>
                    <a:pt x="27" y="1324"/>
                  </a:lnTo>
                  <a:cubicBezTo>
                    <a:pt x="40" y="1324"/>
                    <a:pt x="62" y="1319"/>
                    <a:pt x="93" y="1315"/>
                  </a:cubicBezTo>
                  <a:cubicBezTo>
                    <a:pt x="150" y="1297"/>
                    <a:pt x="230" y="1275"/>
                    <a:pt x="318" y="1227"/>
                  </a:cubicBezTo>
                  <a:cubicBezTo>
                    <a:pt x="406" y="1182"/>
                    <a:pt x="508" y="1121"/>
                    <a:pt x="600" y="1046"/>
                  </a:cubicBezTo>
                  <a:cubicBezTo>
                    <a:pt x="697" y="975"/>
                    <a:pt x="794" y="887"/>
                    <a:pt x="887" y="794"/>
                  </a:cubicBezTo>
                  <a:cubicBezTo>
                    <a:pt x="980" y="702"/>
                    <a:pt x="1068" y="609"/>
                    <a:pt x="1147" y="516"/>
                  </a:cubicBezTo>
                  <a:cubicBezTo>
                    <a:pt x="1227" y="424"/>
                    <a:pt x="1297" y="335"/>
                    <a:pt x="1359" y="260"/>
                  </a:cubicBezTo>
                  <a:cubicBezTo>
                    <a:pt x="1416" y="185"/>
                    <a:pt x="1465" y="119"/>
                    <a:pt x="1500" y="75"/>
                  </a:cubicBezTo>
                  <a:cubicBezTo>
                    <a:pt x="1531" y="27"/>
                    <a:pt x="1549" y="0"/>
                    <a:pt x="154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225225" y="4939975"/>
              <a:ext cx="37300" cy="25825"/>
            </a:xfrm>
            <a:custGeom>
              <a:avLst/>
              <a:gdLst/>
              <a:ahLst/>
              <a:cxnLst/>
              <a:rect l="l" t="t" r="r" b="b"/>
              <a:pathLst>
                <a:path w="1492" h="1033" extrusionOk="0">
                  <a:moveTo>
                    <a:pt x="1492" y="0"/>
                  </a:moveTo>
                  <a:cubicBezTo>
                    <a:pt x="1492" y="1"/>
                    <a:pt x="1470" y="18"/>
                    <a:pt x="1430" y="49"/>
                  </a:cubicBezTo>
                  <a:cubicBezTo>
                    <a:pt x="1412" y="67"/>
                    <a:pt x="1390" y="84"/>
                    <a:pt x="1359" y="106"/>
                  </a:cubicBezTo>
                  <a:cubicBezTo>
                    <a:pt x="1333" y="128"/>
                    <a:pt x="1302" y="150"/>
                    <a:pt x="1271" y="177"/>
                  </a:cubicBezTo>
                  <a:cubicBezTo>
                    <a:pt x="1205" y="234"/>
                    <a:pt x="1121" y="292"/>
                    <a:pt x="1037" y="353"/>
                  </a:cubicBezTo>
                  <a:cubicBezTo>
                    <a:pt x="949" y="415"/>
                    <a:pt x="856" y="477"/>
                    <a:pt x="759" y="539"/>
                  </a:cubicBezTo>
                  <a:cubicBezTo>
                    <a:pt x="715" y="565"/>
                    <a:pt x="667" y="596"/>
                    <a:pt x="618" y="627"/>
                  </a:cubicBezTo>
                  <a:cubicBezTo>
                    <a:pt x="596" y="640"/>
                    <a:pt x="570" y="653"/>
                    <a:pt x="548" y="667"/>
                  </a:cubicBezTo>
                  <a:cubicBezTo>
                    <a:pt x="526" y="680"/>
                    <a:pt x="503" y="693"/>
                    <a:pt x="481" y="706"/>
                  </a:cubicBezTo>
                  <a:cubicBezTo>
                    <a:pt x="389" y="759"/>
                    <a:pt x="309" y="817"/>
                    <a:pt x="234" y="861"/>
                  </a:cubicBezTo>
                  <a:cubicBezTo>
                    <a:pt x="217" y="870"/>
                    <a:pt x="199" y="883"/>
                    <a:pt x="181" y="892"/>
                  </a:cubicBezTo>
                  <a:cubicBezTo>
                    <a:pt x="168" y="905"/>
                    <a:pt x="151" y="914"/>
                    <a:pt x="137" y="927"/>
                  </a:cubicBezTo>
                  <a:cubicBezTo>
                    <a:pt x="111" y="949"/>
                    <a:pt x="84" y="967"/>
                    <a:pt x="62" y="980"/>
                  </a:cubicBezTo>
                  <a:cubicBezTo>
                    <a:pt x="23" y="1015"/>
                    <a:pt x="1" y="1033"/>
                    <a:pt x="1" y="1033"/>
                  </a:cubicBezTo>
                  <a:cubicBezTo>
                    <a:pt x="1" y="1033"/>
                    <a:pt x="31" y="1028"/>
                    <a:pt x="80" y="1024"/>
                  </a:cubicBezTo>
                  <a:cubicBezTo>
                    <a:pt x="106" y="1020"/>
                    <a:pt x="137" y="1015"/>
                    <a:pt x="173" y="1006"/>
                  </a:cubicBezTo>
                  <a:cubicBezTo>
                    <a:pt x="208" y="1002"/>
                    <a:pt x="248" y="993"/>
                    <a:pt x="292" y="975"/>
                  </a:cubicBezTo>
                  <a:cubicBezTo>
                    <a:pt x="371" y="945"/>
                    <a:pt x="468" y="909"/>
                    <a:pt x="561" y="852"/>
                  </a:cubicBezTo>
                  <a:cubicBezTo>
                    <a:pt x="587" y="839"/>
                    <a:pt x="609" y="821"/>
                    <a:pt x="631" y="808"/>
                  </a:cubicBezTo>
                  <a:cubicBezTo>
                    <a:pt x="658" y="795"/>
                    <a:pt x="680" y="777"/>
                    <a:pt x="706" y="759"/>
                  </a:cubicBezTo>
                  <a:cubicBezTo>
                    <a:pt x="751" y="728"/>
                    <a:pt x="799" y="693"/>
                    <a:pt x="848" y="658"/>
                  </a:cubicBezTo>
                  <a:cubicBezTo>
                    <a:pt x="936" y="587"/>
                    <a:pt x="1024" y="508"/>
                    <a:pt x="1103" y="433"/>
                  </a:cubicBezTo>
                  <a:cubicBezTo>
                    <a:pt x="1183" y="358"/>
                    <a:pt x="1253" y="287"/>
                    <a:pt x="1311" y="221"/>
                  </a:cubicBezTo>
                  <a:cubicBezTo>
                    <a:pt x="1342" y="190"/>
                    <a:pt x="1368" y="159"/>
                    <a:pt x="1390" y="133"/>
                  </a:cubicBezTo>
                  <a:cubicBezTo>
                    <a:pt x="1412" y="106"/>
                    <a:pt x="1430" y="84"/>
                    <a:pt x="1448" y="62"/>
                  </a:cubicBezTo>
                  <a:cubicBezTo>
                    <a:pt x="1478" y="23"/>
                    <a:pt x="1492" y="1"/>
                    <a:pt x="149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232725" y="4833225"/>
              <a:ext cx="9850" cy="37175"/>
            </a:xfrm>
            <a:custGeom>
              <a:avLst/>
              <a:gdLst/>
              <a:ahLst/>
              <a:cxnLst/>
              <a:rect l="l" t="t" r="r" b="b"/>
              <a:pathLst>
                <a:path w="394" h="1487" extrusionOk="0">
                  <a:moveTo>
                    <a:pt x="1" y="0"/>
                  </a:moveTo>
                  <a:cubicBezTo>
                    <a:pt x="1" y="0"/>
                    <a:pt x="5" y="22"/>
                    <a:pt x="14" y="66"/>
                  </a:cubicBezTo>
                  <a:cubicBezTo>
                    <a:pt x="18" y="106"/>
                    <a:pt x="27" y="168"/>
                    <a:pt x="40" y="238"/>
                  </a:cubicBezTo>
                  <a:cubicBezTo>
                    <a:pt x="53" y="309"/>
                    <a:pt x="62" y="393"/>
                    <a:pt x="80" y="481"/>
                  </a:cubicBezTo>
                  <a:cubicBezTo>
                    <a:pt x="98" y="569"/>
                    <a:pt x="115" y="662"/>
                    <a:pt x="133" y="754"/>
                  </a:cubicBezTo>
                  <a:cubicBezTo>
                    <a:pt x="155" y="851"/>
                    <a:pt x="177" y="944"/>
                    <a:pt x="203" y="1028"/>
                  </a:cubicBezTo>
                  <a:cubicBezTo>
                    <a:pt x="226" y="1116"/>
                    <a:pt x="256" y="1196"/>
                    <a:pt x="283" y="1262"/>
                  </a:cubicBezTo>
                  <a:cubicBezTo>
                    <a:pt x="305" y="1332"/>
                    <a:pt x="336" y="1385"/>
                    <a:pt x="353" y="1425"/>
                  </a:cubicBezTo>
                  <a:cubicBezTo>
                    <a:pt x="376" y="1465"/>
                    <a:pt x="389" y="1487"/>
                    <a:pt x="389" y="1487"/>
                  </a:cubicBezTo>
                  <a:cubicBezTo>
                    <a:pt x="389" y="1487"/>
                    <a:pt x="389" y="1460"/>
                    <a:pt x="393" y="1416"/>
                  </a:cubicBezTo>
                  <a:cubicBezTo>
                    <a:pt x="389" y="1372"/>
                    <a:pt x="393" y="1310"/>
                    <a:pt x="384" y="1240"/>
                  </a:cubicBezTo>
                  <a:cubicBezTo>
                    <a:pt x="376" y="1169"/>
                    <a:pt x="371" y="1081"/>
                    <a:pt x="353" y="993"/>
                  </a:cubicBezTo>
                  <a:cubicBezTo>
                    <a:pt x="336" y="904"/>
                    <a:pt x="314" y="812"/>
                    <a:pt x="287" y="719"/>
                  </a:cubicBezTo>
                  <a:cubicBezTo>
                    <a:pt x="261" y="626"/>
                    <a:pt x="234" y="534"/>
                    <a:pt x="203" y="446"/>
                  </a:cubicBezTo>
                  <a:cubicBezTo>
                    <a:pt x="173" y="362"/>
                    <a:pt x="137" y="282"/>
                    <a:pt x="111" y="216"/>
                  </a:cubicBezTo>
                  <a:cubicBezTo>
                    <a:pt x="98" y="181"/>
                    <a:pt x="80" y="154"/>
                    <a:pt x="67" y="128"/>
                  </a:cubicBezTo>
                  <a:cubicBezTo>
                    <a:pt x="53" y="97"/>
                    <a:pt x="45" y="75"/>
                    <a:pt x="31" y="57"/>
                  </a:cubicBezTo>
                  <a:cubicBezTo>
                    <a:pt x="14" y="18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226100" y="4843250"/>
              <a:ext cx="14250" cy="35425"/>
            </a:xfrm>
            <a:custGeom>
              <a:avLst/>
              <a:gdLst/>
              <a:ahLst/>
              <a:cxnLst/>
              <a:rect l="l" t="t" r="r" b="b"/>
              <a:pathLst>
                <a:path w="570" h="1417" extrusionOk="0">
                  <a:moveTo>
                    <a:pt x="1" y="1"/>
                  </a:moveTo>
                  <a:cubicBezTo>
                    <a:pt x="1" y="1"/>
                    <a:pt x="5" y="23"/>
                    <a:pt x="10" y="67"/>
                  </a:cubicBezTo>
                  <a:cubicBezTo>
                    <a:pt x="18" y="106"/>
                    <a:pt x="18" y="168"/>
                    <a:pt x="36" y="239"/>
                  </a:cubicBezTo>
                  <a:cubicBezTo>
                    <a:pt x="49" y="314"/>
                    <a:pt x="58" y="398"/>
                    <a:pt x="80" y="486"/>
                  </a:cubicBezTo>
                  <a:cubicBezTo>
                    <a:pt x="98" y="574"/>
                    <a:pt x="124" y="667"/>
                    <a:pt x="155" y="759"/>
                  </a:cubicBezTo>
                  <a:cubicBezTo>
                    <a:pt x="186" y="852"/>
                    <a:pt x="221" y="945"/>
                    <a:pt x="266" y="1024"/>
                  </a:cubicBezTo>
                  <a:cubicBezTo>
                    <a:pt x="283" y="1068"/>
                    <a:pt x="310" y="1103"/>
                    <a:pt x="332" y="1139"/>
                  </a:cubicBezTo>
                  <a:cubicBezTo>
                    <a:pt x="345" y="1156"/>
                    <a:pt x="358" y="1174"/>
                    <a:pt x="367" y="1192"/>
                  </a:cubicBezTo>
                  <a:cubicBezTo>
                    <a:pt x="380" y="1209"/>
                    <a:pt x="389" y="1223"/>
                    <a:pt x="402" y="1240"/>
                  </a:cubicBezTo>
                  <a:cubicBezTo>
                    <a:pt x="420" y="1271"/>
                    <a:pt x="446" y="1293"/>
                    <a:pt x="464" y="1315"/>
                  </a:cubicBezTo>
                  <a:cubicBezTo>
                    <a:pt x="486" y="1337"/>
                    <a:pt x="504" y="1359"/>
                    <a:pt x="521" y="1373"/>
                  </a:cubicBezTo>
                  <a:cubicBezTo>
                    <a:pt x="535" y="1386"/>
                    <a:pt x="548" y="1399"/>
                    <a:pt x="557" y="1408"/>
                  </a:cubicBezTo>
                  <a:cubicBezTo>
                    <a:pt x="566" y="1412"/>
                    <a:pt x="570" y="1417"/>
                    <a:pt x="570" y="1417"/>
                  </a:cubicBezTo>
                  <a:cubicBezTo>
                    <a:pt x="570" y="1417"/>
                    <a:pt x="570" y="1412"/>
                    <a:pt x="566" y="1403"/>
                  </a:cubicBezTo>
                  <a:cubicBezTo>
                    <a:pt x="566" y="1390"/>
                    <a:pt x="557" y="1373"/>
                    <a:pt x="552" y="1350"/>
                  </a:cubicBezTo>
                  <a:cubicBezTo>
                    <a:pt x="543" y="1333"/>
                    <a:pt x="539" y="1306"/>
                    <a:pt x="530" y="1280"/>
                  </a:cubicBezTo>
                  <a:cubicBezTo>
                    <a:pt x="521" y="1249"/>
                    <a:pt x="513" y="1218"/>
                    <a:pt x="499" y="1187"/>
                  </a:cubicBezTo>
                  <a:cubicBezTo>
                    <a:pt x="473" y="1121"/>
                    <a:pt x="451" y="1037"/>
                    <a:pt x="420" y="958"/>
                  </a:cubicBezTo>
                  <a:cubicBezTo>
                    <a:pt x="389" y="874"/>
                    <a:pt x="354" y="790"/>
                    <a:pt x="318" y="702"/>
                  </a:cubicBezTo>
                  <a:cubicBezTo>
                    <a:pt x="283" y="614"/>
                    <a:pt x="248" y="525"/>
                    <a:pt x="213" y="442"/>
                  </a:cubicBezTo>
                  <a:cubicBezTo>
                    <a:pt x="177" y="358"/>
                    <a:pt x="138" y="283"/>
                    <a:pt x="111" y="217"/>
                  </a:cubicBezTo>
                  <a:cubicBezTo>
                    <a:pt x="85" y="150"/>
                    <a:pt x="54" y="98"/>
                    <a:pt x="36" y="58"/>
                  </a:cubicBezTo>
                  <a:cubicBezTo>
                    <a:pt x="14" y="2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222250" y="4857150"/>
              <a:ext cx="15025" cy="36525"/>
            </a:xfrm>
            <a:custGeom>
              <a:avLst/>
              <a:gdLst/>
              <a:ahLst/>
              <a:cxnLst/>
              <a:rect l="l" t="t" r="r" b="b"/>
              <a:pathLst>
                <a:path w="601" h="1461" extrusionOk="0">
                  <a:moveTo>
                    <a:pt x="0" y="0"/>
                  </a:moveTo>
                  <a:cubicBezTo>
                    <a:pt x="0" y="0"/>
                    <a:pt x="5" y="22"/>
                    <a:pt x="9" y="67"/>
                  </a:cubicBezTo>
                  <a:cubicBezTo>
                    <a:pt x="18" y="111"/>
                    <a:pt x="27" y="172"/>
                    <a:pt x="45" y="247"/>
                  </a:cubicBezTo>
                  <a:cubicBezTo>
                    <a:pt x="62" y="318"/>
                    <a:pt x="80" y="402"/>
                    <a:pt x="106" y="494"/>
                  </a:cubicBezTo>
                  <a:cubicBezTo>
                    <a:pt x="128" y="583"/>
                    <a:pt x="155" y="680"/>
                    <a:pt x="186" y="777"/>
                  </a:cubicBezTo>
                  <a:cubicBezTo>
                    <a:pt x="221" y="869"/>
                    <a:pt x="252" y="967"/>
                    <a:pt x="296" y="1050"/>
                  </a:cubicBezTo>
                  <a:cubicBezTo>
                    <a:pt x="336" y="1134"/>
                    <a:pt x="384" y="1209"/>
                    <a:pt x="424" y="1271"/>
                  </a:cubicBezTo>
                  <a:cubicBezTo>
                    <a:pt x="437" y="1289"/>
                    <a:pt x="446" y="1302"/>
                    <a:pt x="459" y="1319"/>
                  </a:cubicBezTo>
                  <a:cubicBezTo>
                    <a:pt x="468" y="1333"/>
                    <a:pt x="481" y="1341"/>
                    <a:pt x="490" y="1355"/>
                  </a:cubicBezTo>
                  <a:cubicBezTo>
                    <a:pt x="512" y="1377"/>
                    <a:pt x="530" y="1399"/>
                    <a:pt x="547" y="1412"/>
                  </a:cubicBezTo>
                  <a:cubicBezTo>
                    <a:pt x="583" y="1443"/>
                    <a:pt x="600" y="1461"/>
                    <a:pt x="600" y="1461"/>
                  </a:cubicBezTo>
                  <a:cubicBezTo>
                    <a:pt x="600" y="1461"/>
                    <a:pt x="596" y="1434"/>
                    <a:pt x="587" y="1390"/>
                  </a:cubicBezTo>
                  <a:cubicBezTo>
                    <a:pt x="578" y="1368"/>
                    <a:pt x="570" y="1341"/>
                    <a:pt x="565" y="1315"/>
                  </a:cubicBezTo>
                  <a:cubicBezTo>
                    <a:pt x="561" y="1297"/>
                    <a:pt x="556" y="1284"/>
                    <a:pt x="547" y="1266"/>
                  </a:cubicBezTo>
                  <a:cubicBezTo>
                    <a:pt x="543" y="1249"/>
                    <a:pt x="539" y="1236"/>
                    <a:pt x="530" y="1218"/>
                  </a:cubicBezTo>
                  <a:cubicBezTo>
                    <a:pt x="503" y="1147"/>
                    <a:pt x="477" y="1068"/>
                    <a:pt x="437" y="984"/>
                  </a:cubicBezTo>
                  <a:cubicBezTo>
                    <a:pt x="406" y="900"/>
                    <a:pt x="362" y="812"/>
                    <a:pt x="327" y="719"/>
                  </a:cubicBezTo>
                  <a:cubicBezTo>
                    <a:pt x="283" y="631"/>
                    <a:pt x="243" y="543"/>
                    <a:pt x="203" y="459"/>
                  </a:cubicBezTo>
                  <a:cubicBezTo>
                    <a:pt x="172" y="371"/>
                    <a:pt x="133" y="296"/>
                    <a:pt x="106" y="225"/>
                  </a:cubicBezTo>
                  <a:cubicBezTo>
                    <a:pt x="80" y="155"/>
                    <a:pt x="49" y="102"/>
                    <a:pt x="31" y="62"/>
                  </a:cubicBezTo>
                  <a:cubicBezTo>
                    <a:pt x="14" y="22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217625" y="4871050"/>
              <a:ext cx="18775" cy="36975"/>
            </a:xfrm>
            <a:custGeom>
              <a:avLst/>
              <a:gdLst/>
              <a:ahLst/>
              <a:cxnLst/>
              <a:rect l="l" t="t" r="r" b="b"/>
              <a:pathLst>
                <a:path w="751" h="14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9" y="22"/>
                    <a:pt x="27" y="66"/>
                  </a:cubicBezTo>
                  <a:cubicBezTo>
                    <a:pt x="44" y="111"/>
                    <a:pt x="62" y="172"/>
                    <a:pt x="93" y="247"/>
                  </a:cubicBezTo>
                  <a:cubicBezTo>
                    <a:pt x="106" y="283"/>
                    <a:pt x="124" y="322"/>
                    <a:pt x="137" y="362"/>
                  </a:cubicBezTo>
                  <a:cubicBezTo>
                    <a:pt x="150" y="406"/>
                    <a:pt x="168" y="450"/>
                    <a:pt x="185" y="494"/>
                  </a:cubicBezTo>
                  <a:cubicBezTo>
                    <a:pt x="203" y="543"/>
                    <a:pt x="221" y="587"/>
                    <a:pt x="243" y="635"/>
                  </a:cubicBezTo>
                  <a:cubicBezTo>
                    <a:pt x="252" y="658"/>
                    <a:pt x="260" y="684"/>
                    <a:pt x="274" y="706"/>
                  </a:cubicBezTo>
                  <a:cubicBezTo>
                    <a:pt x="282" y="728"/>
                    <a:pt x="291" y="755"/>
                    <a:pt x="300" y="777"/>
                  </a:cubicBezTo>
                  <a:cubicBezTo>
                    <a:pt x="322" y="825"/>
                    <a:pt x="344" y="874"/>
                    <a:pt x="366" y="922"/>
                  </a:cubicBezTo>
                  <a:cubicBezTo>
                    <a:pt x="380" y="944"/>
                    <a:pt x="388" y="966"/>
                    <a:pt x="402" y="988"/>
                  </a:cubicBezTo>
                  <a:cubicBezTo>
                    <a:pt x="410" y="1010"/>
                    <a:pt x="424" y="1028"/>
                    <a:pt x="432" y="1050"/>
                  </a:cubicBezTo>
                  <a:cubicBezTo>
                    <a:pt x="446" y="1068"/>
                    <a:pt x="455" y="1090"/>
                    <a:pt x="468" y="1108"/>
                  </a:cubicBezTo>
                  <a:cubicBezTo>
                    <a:pt x="477" y="1130"/>
                    <a:pt x="490" y="1147"/>
                    <a:pt x="503" y="1165"/>
                  </a:cubicBezTo>
                  <a:cubicBezTo>
                    <a:pt x="525" y="1205"/>
                    <a:pt x="547" y="1240"/>
                    <a:pt x="569" y="1275"/>
                  </a:cubicBezTo>
                  <a:cubicBezTo>
                    <a:pt x="609" y="1341"/>
                    <a:pt x="657" y="1390"/>
                    <a:pt x="688" y="1430"/>
                  </a:cubicBezTo>
                  <a:cubicBezTo>
                    <a:pt x="706" y="1447"/>
                    <a:pt x="724" y="1456"/>
                    <a:pt x="732" y="1465"/>
                  </a:cubicBezTo>
                  <a:cubicBezTo>
                    <a:pt x="741" y="1474"/>
                    <a:pt x="750" y="1478"/>
                    <a:pt x="750" y="1478"/>
                  </a:cubicBezTo>
                  <a:cubicBezTo>
                    <a:pt x="750" y="1478"/>
                    <a:pt x="746" y="1474"/>
                    <a:pt x="746" y="1460"/>
                  </a:cubicBezTo>
                  <a:cubicBezTo>
                    <a:pt x="746" y="1447"/>
                    <a:pt x="741" y="1425"/>
                    <a:pt x="741" y="1403"/>
                  </a:cubicBezTo>
                  <a:cubicBezTo>
                    <a:pt x="732" y="1359"/>
                    <a:pt x="732" y="1288"/>
                    <a:pt x="715" y="1213"/>
                  </a:cubicBezTo>
                  <a:cubicBezTo>
                    <a:pt x="702" y="1178"/>
                    <a:pt x="693" y="1134"/>
                    <a:pt x="684" y="1090"/>
                  </a:cubicBezTo>
                  <a:cubicBezTo>
                    <a:pt x="680" y="1068"/>
                    <a:pt x="671" y="1046"/>
                    <a:pt x="666" y="1019"/>
                  </a:cubicBezTo>
                  <a:cubicBezTo>
                    <a:pt x="657" y="997"/>
                    <a:pt x="649" y="975"/>
                    <a:pt x="635" y="949"/>
                  </a:cubicBezTo>
                  <a:cubicBezTo>
                    <a:pt x="631" y="940"/>
                    <a:pt x="622" y="927"/>
                    <a:pt x="618" y="913"/>
                  </a:cubicBezTo>
                  <a:lnTo>
                    <a:pt x="609" y="896"/>
                  </a:lnTo>
                  <a:lnTo>
                    <a:pt x="600" y="883"/>
                  </a:lnTo>
                  <a:cubicBezTo>
                    <a:pt x="587" y="860"/>
                    <a:pt x="574" y="838"/>
                    <a:pt x="560" y="816"/>
                  </a:cubicBezTo>
                  <a:cubicBezTo>
                    <a:pt x="534" y="772"/>
                    <a:pt x="507" y="728"/>
                    <a:pt x="481" y="684"/>
                  </a:cubicBezTo>
                  <a:lnTo>
                    <a:pt x="437" y="622"/>
                  </a:lnTo>
                  <a:cubicBezTo>
                    <a:pt x="424" y="600"/>
                    <a:pt x="410" y="578"/>
                    <a:pt x="397" y="556"/>
                  </a:cubicBezTo>
                  <a:cubicBezTo>
                    <a:pt x="371" y="512"/>
                    <a:pt x="344" y="468"/>
                    <a:pt x="318" y="428"/>
                  </a:cubicBezTo>
                  <a:cubicBezTo>
                    <a:pt x="291" y="388"/>
                    <a:pt x="260" y="349"/>
                    <a:pt x="234" y="313"/>
                  </a:cubicBezTo>
                  <a:cubicBezTo>
                    <a:pt x="207" y="274"/>
                    <a:pt x="185" y="238"/>
                    <a:pt x="163" y="208"/>
                  </a:cubicBezTo>
                  <a:cubicBezTo>
                    <a:pt x="119" y="141"/>
                    <a:pt x="75" y="93"/>
                    <a:pt x="49" y="53"/>
                  </a:cubicBezTo>
                  <a:cubicBezTo>
                    <a:pt x="18" y="18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213100" y="4885275"/>
              <a:ext cx="20750" cy="36200"/>
            </a:xfrm>
            <a:custGeom>
              <a:avLst/>
              <a:gdLst/>
              <a:ahLst/>
              <a:cxnLst/>
              <a:rect l="l" t="t" r="r" b="b"/>
              <a:pathLst>
                <a:path w="830" h="1448" extrusionOk="0">
                  <a:moveTo>
                    <a:pt x="0" y="0"/>
                  </a:moveTo>
                  <a:cubicBezTo>
                    <a:pt x="0" y="0"/>
                    <a:pt x="14" y="27"/>
                    <a:pt x="31" y="66"/>
                  </a:cubicBezTo>
                  <a:cubicBezTo>
                    <a:pt x="49" y="106"/>
                    <a:pt x="71" y="168"/>
                    <a:pt x="106" y="243"/>
                  </a:cubicBezTo>
                  <a:cubicBezTo>
                    <a:pt x="137" y="314"/>
                    <a:pt x="168" y="397"/>
                    <a:pt x="208" y="486"/>
                  </a:cubicBezTo>
                  <a:cubicBezTo>
                    <a:pt x="247" y="578"/>
                    <a:pt x="291" y="671"/>
                    <a:pt x="340" y="768"/>
                  </a:cubicBezTo>
                  <a:cubicBezTo>
                    <a:pt x="353" y="790"/>
                    <a:pt x="366" y="812"/>
                    <a:pt x="380" y="839"/>
                  </a:cubicBezTo>
                  <a:lnTo>
                    <a:pt x="419" y="900"/>
                  </a:lnTo>
                  <a:cubicBezTo>
                    <a:pt x="441" y="944"/>
                    <a:pt x="463" y="989"/>
                    <a:pt x="490" y="1028"/>
                  </a:cubicBezTo>
                  <a:cubicBezTo>
                    <a:pt x="534" y="1116"/>
                    <a:pt x="587" y="1191"/>
                    <a:pt x="631" y="1258"/>
                  </a:cubicBezTo>
                  <a:cubicBezTo>
                    <a:pt x="675" y="1324"/>
                    <a:pt x="733" y="1372"/>
                    <a:pt x="768" y="1403"/>
                  </a:cubicBezTo>
                  <a:cubicBezTo>
                    <a:pt x="786" y="1421"/>
                    <a:pt x="803" y="1430"/>
                    <a:pt x="812" y="1439"/>
                  </a:cubicBezTo>
                  <a:cubicBezTo>
                    <a:pt x="825" y="1443"/>
                    <a:pt x="830" y="1447"/>
                    <a:pt x="830" y="1447"/>
                  </a:cubicBezTo>
                  <a:cubicBezTo>
                    <a:pt x="830" y="1447"/>
                    <a:pt x="825" y="1443"/>
                    <a:pt x="821" y="1430"/>
                  </a:cubicBezTo>
                  <a:cubicBezTo>
                    <a:pt x="816" y="1416"/>
                    <a:pt x="812" y="1399"/>
                    <a:pt x="803" y="1377"/>
                  </a:cubicBezTo>
                  <a:cubicBezTo>
                    <a:pt x="786" y="1337"/>
                    <a:pt x="772" y="1271"/>
                    <a:pt x="741" y="1200"/>
                  </a:cubicBezTo>
                  <a:cubicBezTo>
                    <a:pt x="715" y="1130"/>
                    <a:pt x="688" y="1041"/>
                    <a:pt x="644" y="949"/>
                  </a:cubicBezTo>
                  <a:cubicBezTo>
                    <a:pt x="627" y="905"/>
                    <a:pt x="605" y="861"/>
                    <a:pt x="578" y="812"/>
                  </a:cubicBezTo>
                  <a:cubicBezTo>
                    <a:pt x="569" y="799"/>
                    <a:pt x="565" y="790"/>
                    <a:pt x="556" y="777"/>
                  </a:cubicBezTo>
                  <a:lnTo>
                    <a:pt x="534" y="746"/>
                  </a:lnTo>
                  <a:lnTo>
                    <a:pt x="494" y="680"/>
                  </a:lnTo>
                  <a:cubicBezTo>
                    <a:pt x="441" y="591"/>
                    <a:pt x="388" y="503"/>
                    <a:pt x="331" y="419"/>
                  </a:cubicBezTo>
                  <a:cubicBezTo>
                    <a:pt x="274" y="340"/>
                    <a:pt x="216" y="265"/>
                    <a:pt x="172" y="203"/>
                  </a:cubicBezTo>
                  <a:cubicBezTo>
                    <a:pt x="124" y="137"/>
                    <a:pt x="80" y="89"/>
                    <a:pt x="49" y="53"/>
                  </a:cubicBezTo>
                  <a:cubicBezTo>
                    <a:pt x="18" y="22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211775" y="4901475"/>
              <a:ext cx="20425" cy="34875"/>
            </a:xfrm>
            <a:custGeom>
              <a:avLst/>
              <a:gdLst/>
              <a:ahLst/>
              <a:cxnLst/>
              <a:rect l="l" t="t" r="r" b="b"/>
              <a:pathLst>
                <a:path w="817" h="1395" extrusionOk="0">
                  <a:moveTo>
                    <a:pt x="5" y="1"/>
                  </a:moveTo>
                  <a:lnTo>
                    <a:pt x="5" y="23"/>
                  </a:lnTo>
                  <a:cubicBezTo>
                    <a:pt x="5" y="36"/>
                    <a:pt x="0" y="54"/>
                    <a:pt x="5" y="76"/>
                  </a:cubicBezTo>
                  <a:cubicBezTo>
                    <a:pt x="5" y="120"/>
                    <a:pt x="9" y="186"/>
                    <a:pt x="27" y="266"/>
                  </a:cubicBezTo>
                  <a:cubicBezTo>
                    <a:pt x="44" y="341"/>
                    <a:pt x="67" y="433"/>
                    <a:pt x="102" y="521"/>
                  </a:cubicBezTo>
                  <a:cubicBezTo>
                    <a:pt x="137" y="614"/>
                    <a:pt x="186" y="711"/>
                    <a:pt x="234" y="799"/>
                  </a:cubicBezTo>
                  <a:cubicBezTo>
                    <a:pt x="287" y="892"/>
                    <a:pt x="340" y="980"/>
                    <a:pt x="406" y="1060"/>
                  </a:cubicBezTo>
                  <a:cubicBezTo>
                    <a:pt x="468" y="1139"/>
                    <a:pt x="547" y="1196"/>
                    <a:pt x="605" y="1245"/>
                  </a:cubicBezTo>
                  <a:cubicBezTo>
                    <a:pt x="662" y="1293"/>
                    <a:pt x="719" y="1324"/>
                    <a:pt x="759" y="1351"/>
                  </a:cubicBezTo>
                  <a:cubicBezTo>
                    <a:pt x="777" y="1364"/>
                    <a:pt x="790" y="1377"/>
                    <a:pt x="803" y="1382"/>
                  </a:cubicBezTo>
                  <a:cubicBezTo>
                    <a:pt x="812" y="1390"/>
                    <a:pt x="816" y="1395"/>
                    <a:pt x="816" y="1395"/>
                  </a:cubicBezTo>
                  <a:cubicBezTo>
                    <a:pt x="816" y="1395"/>
                    <a:pt x="816" y="1386"/>
                    <a:pt x="812" y="1377"/>
                  </a:cubicBezTo>
                  <a:cubicBezTo>
                    <a:pt x="808" y="1364"/>
                    <a:pt x="799" y="1346"/>
                    <a:pt x="790" y="1324"/>
                  </a:cubicBezTo>
                  <a:cubicBezTo>
                    <a:pt x="768" y="1285"/>
                    <a:pt x="737" y="1223"/>
                    <a:pt x="689" y="1161"/>
                  </a:cubicBezTo>
                  <a:cubicBezTo>
                    <a:pt x="640" y="1104"/>
                    <a:pt x="587" y="1029"/>
                    <a:pt x="539" y="958"/>
                  </a:cubicBezTo>
                  <a:cubicBezTo>
                    <a:pt x="490" y="883"/>
                    <a:pt x="433" y="799"/>
                    <a:pt x="380" y="716"/>
                  </a:cubicBezTo>
                  <a:cubicBezTo>
                    <a:pt x="322" y="632"/>
                    <a:pt x="269" y="543"/>
                    <a:pt x="221" y="464"/>
                  </a:cubicBezTo>
                  <a:cubicBezTo>
                    <a:pt x="172" y="385"/>
                    <a:pt x="128" y="310"/>
                    <a:pt x="97" y="239"/>
                  </a:cubicBezTo>
                  <a:cubicBezTo>
                    <a:pt x="67" y="173"/>
                    <a:pt x="36" y="116"/>
                    <a:pt x="22" y="71"/>
                  </a:cubicBezTo>
                  <a:cubicBezTo>
                    <a:pt x="18" y="49"/>
                    <a:pt x="14" y="32"/>
                    <a:pt x="9" y="23"/>
                  </a:cubicBezTo>
                  <a:lnTo>
                    <a:pt x="5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205700" y="4920225"/>
              <a:ext cx="21525" cy="30350"/>
            </a:xfrm>
            <a:custGeom>
              <a:avLst/>
              <a:gdLst/>
              <a:ahLst/>
              <a:cxnLst/>
              <a:rect l="l" t="t" r="r" b="b"/>
              <a:pathLst>
                <a:path w="861" h="1214" extrusionOk="0">
                  <a:moveTo>
                    <a:pt x="1" y="1"/>
                  </a:moveTo>
                  <a:cubicBezTo>
                    <a:pt x="1" y="1"/>
                    <a:pt x="5" y="23"/>
                    <a:pt x="10" y="67"/>
                  </a:cubicBezTo>
                  <a:cubicBezTo>
                    <a:pt x="18" y="107"/>
                    <a:pt x="27" y="168"/>
                    <a:pt x="49" y="235"/>
                  </a:cubicBezTo>
                  <a:cubicBezTo>
                    <a:pt x="62" y="270"/>
                    <a:pt x="71" y="310"/>
                    <a:pt x="85" y="349"/>
                  </a:cubicBezTo>
                  <a:cubicBezTo>
                    <a:pt x="98" y="389"/>
                    <a:pt x="111" y="433"/>
                    <a:pt x="129" y="473"/>
                  </a:cubicBezTo>
                  <a:cubicBezTo>
                    <a:pt x="164" y="561"/>
                    <a:pt x="208" y="649"/>
                    <a:pt x="257" y="733"/>
                  </a:cubicBezTo>
                  <a:cubicBezTo>
                    <a:pt x="310" y="817"/>
                    <a:pt x="362" y="901"/>
                    <a:pt x="429" y="967"/>
                  </a:cubicBezTo>
                  <a:cubicBezTo>
                    <a:pt x="442" y="985"/>
                    <a:pt x="460" y="998"/>
                    <a:pt x="477" y="1015"/>
                  </a:cubicBezTo>
                  <a:cubicBezTo>
                    <a:pt x="495" y="1029"/>
                    <a:pt x="508" y="1046"/>
                    <a:pt x="526" y="1060"/>
                  </a:cubicBezTo>
                  <a:cubicBezTo>
                    <a:pt x="561" y="1086"/>
                    <a:pt x="592" y="1108"/>
                    <a:pt x="627" y="1130"/>
                  </a:cubicBezTo>
                  <a:cubicBezTo>
                    <a:pt x="640" y="1139"/>
                    <a:pt x="658" y="1148"/>
                    <a:pt x="671" y="1157"/>
                  </a:cubicBezTo>
                  <a:cubicBezTo>
                    <a:pt x="689" y="1165"/>
                    <a:pt x="702" y="1170"/>
                    <a:pt x="715" y="1179"/>
                  </a:cubicBezTo>
                  <a:cubicBezTo>
                    <a:pt x="746" y="1188"/>
                    <a:pt x="773" y="1196"/>
                    <a:pt x="795" y="1201"/>
                  </a:cubicBezTo>
                  <a:cubicBezTo>
                    <a:pt x="839" y="1210"/>
                    <a:pt x="861" y="1214"/>
                    <a:pt x="861" y="1214"/>
                  </a:cubicBezTo>
                  <a:cubicBezTo>
                    <a:pt x="861" y="1214"/>
                    <a:pt x="843" y="1196"/>
                    <a:pt x="817" y="1165"/>
                  </a:cubicBezTo>
                  <a:cubicBezTo>
                    <a:pt x="804" y="1148"/>
                    <a:pt x="786" y="1126"/>
                    <a:pt x="768" y="1108"/>
                  </a:cubicBezTo>
                  <a:cubicBezTo>
                    <a:pt x="759" y="1095"/>
                    <a:pt x="746" y="1086"/>
                    <a:pt x="737" y="1073"/>
                  </a:cubicBezTo>
                  <a:cubicBezTo>
                    <a:pt x="729" y="1060"/>
                    <a:pt x="715" y="1046"/>
                    <a:pt x="702" y="1038"/>
                  </a:cubicBezTo>
                  <a:cubicBezTo>
                    <a:pt x="654" y="989"/>
                    <a:pt x="609" y="923"/>
                    <a:pt x="552" y="857"/>
                  </a:cubicBezTo>
                  <a:cubicBezTo>
                    <a:pt x="499" y="790"/>
                    <a:pt x="442" y="720"/>
                    <a:pt x="385" y="645"/>
                  </a:cubicBezTo>
                  <a:cubicBezTo>
                    <a:pt x="327" y="574"/>
                    <a:pt x="274" y="499"/>
                    <a:pt x="226" y="424"/>
                  </a:cubicBezTo>
                  <a:cubicBezTo>
                    <a:pt x="204" y="385"/>
                    <a:pt x="182" y="349"/>
                    <a:pt x="160" y="314"/>
                  </a:cubicBezTo>
                  <a:cubicBezTo>
                    <a:pt x="137" y="279"/>
                    <a:pt x="115" y="248"/>
                    <a:pt x="102" y="217"/>
                  </a:cubicBezTo>
                  <a:cubicBezTo>
                    <a:pt x="71" y="151"/>
                    <a:pt x="45" y="98"/>
                    <a:pt x="32" y="58"/>
                  </a:cubicBezTo>
                  <a:cubicBezTo>
                    <a:pt x="14" y="2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200525" y="4935575"/>
              <a:ext cx="24950" cy="28025"/>
            </a:xfrm>
            <a:custGeom>
              <a:avLst/>
              <a:gdLst/>
              <a:ahLst/>
              <a:cxnLst/>
              <a:rect l="l" t="t" r="r" b="b"/>
              <a:pathLst>
                <a:path w="998" h="1121" extrusionOk="0">
                  <a:moveTo>
                    <a:pt x="0" y="0"/>
                  </a:moveTo>
                  <a:cubicBezTo>
                    <a:pt x="0" y="0"/>
                    <a:pt x="18" y="18"/>
                    <a:pt x="40" y="53"/>
                  </a:cubicBezTo>
                  <a:cubicBezTo>
                    <a:pt x="58" y="66"/>
                    <a:pt x="71" y="88"/>
                    <a:pt x="84" y="110"/>
                  </a:cubicBezTo>
                  <a:cubicBezTo>
                    <a:pt x="93" y="124"/>
                    <a:pt x="102" y="137"/>
                    <a:pt x="111" y="150"/>
                  </a:cubicBezTo>
                  <a:cubicBezTo>
                    <a:pt x="119" y="163"/>
                    <a:pt x="128" y="176"/>
                    <a:pt x="142" y="190"/>
                  </a:cubicBezTo>
                  <a:cubicBezTo>
                    <a:pt x="159" y="221"/>
                    <a:pt x="181" y="251"/>
                    <a:pt x="203" y="287"/>
                  </a:cubicBezTo>
                  <a:cubicBezTo>
                    <a:pt x="225" y="318"/>
                    <a:pt x="243" y="357"/>
                    <a:pt x="265" y="393"/>
                  </a:cubicBezTo>
                  <a:cubicBezTo>
                    <a:pt x="309" y="468"/>
                    <a:pt x="358" y="547"/>
                    <a:pt x="411" y="631"/>
                  </a:cubicBezTo>
                  <a:cubicBezTo>
                    <a:pt x="464" y="706"/>
                    <a:pt x="517" y="785"/>
                    <a:pt x="578" y="856"/>
                  </a:cubicBezTo>
                  <a:cubicBezTo>
                    <a:pt x="636" y="926"/>
                    <a:pt x="706" y="979"/>
                    <a:pt x="768" y="1024"/>
                  </a:cubicBezTo>
                  <a:cubicBezTo>
                    <a:pt x="781" y="1032"/>
                    <a:pt x="794" y="1046"/>
                    <a:pt x="812" y="1054"/>
                  </a:cubicBezTo>
                  <a:cubicBezTo>
                    <a:pt x="825" y="1063"/>
                    <a:pt x="843" y="1068"/>
                    <a:pt x="856" y="1076"/>
                  </a:cubicBezTo>
                  <a:cubicBezTo>
                    <a:pt x="869" y="1081"/>
                    <a:pt x="883" y="1085"/>
                    <a:pt x="896" y="1094"/>
                  </a:cubicBezTo>
                  <a:cubicBezTo>
                    <a:pt x="905" y="1099"/>
                    <a:pt x="918" y="1103"/>
                    <a:pt x="931" y="1107"/>
                  </a:cubicBezTo>
                  <a:cubicBezTo>
                    <a:pt x="971" y="1116"/>
                    <a:pt x="997" y="1121"/>
                    <a:pt x="997" y="1121"/>
                  </a:cubicBezTo>
                  <a:cubicBezTo>
                    <a:pt x="997" y="1121"/>
                    <a:pt x="984" y="1099"/>
                    <a:pt x="966" y="1059"/>
                  </a:cubicBezTo>
                  <a:cubicBezTo>
                    <a:pt x="958" y="1050"/>
                    <a:pt x="953" y="1041"/>
                    <a:pt x="944" y="1032"/>
                  </a:cubicBezTo>
                  <a:cubicBezTo>
                    <a:pt x="940" y="1019"/>
                    <a:pt x="931" y="1006"/>
                    <a:pt x="927" y="993"/>
                  </a:cubicBezTo>
                  <a:cubicBezTo>
                    <a:pt x="918" y="984"/>
                    <a:pt x="909" y="971"/>
                    <a:pt x="900" y="957"/>
                  </a:cubicBezTo>
                  <a:cubicBezTo>
                    <a:pt x="896" y="940"/>
                    <a:pt x="887" y="926"/>
                    <a:pt x="874" y="913"/>
                  </a:cubicBezTo>
                  <a:cubicBezTo>
                    <a:pt x="865" y="900"/>
                    <a:pt x="852" y="887"/>
                    <a:pt x="843" y="869"/>
                  </a:cubicBezTo>
                  <a:cubicBezTo>
                    <a:pt x="834" y="856"/>
                    <a:pt x="825" y="838"/>
                    <a:pt x="812" y="825"/>
                  </a:cubicBezTo>
                  <a:cubicBezTo>
                    <a:pt x="803" y="807"/>
                    <a:pt x="790" y="790"/>
                    <a:pt x="781" y="772"/>
                  </a:cubicBezTo>
                  <a:cubicBezTo>
                    <a:pt x="768" y="754"/>
                    <a:pt x="755" y="737"/>
                    <a:pt x="741" y="724"/>
                  </a:cubicBezTo>
                  <a:cubicBezTo>
                    <a:pt x="693" y="653"/>
                    <a:pt x="636" y="578"/>
                    <a:pt x="578" y="507"/>
                  </a:cubicBezTo>
                  <a:cubicBezTo>
                    <a:pt x="517" y="432"/>
                    <a:pt x="455" y="362"/>
                    <a:pt x="393" y="296"/>
                  </a:cubicBezTo>
                  <a:cubicBezTo>
                    <a:pt x="327" y="234"/>
                    <a:pt x="261" y="176"/>
                    <a:pt x="208" y="132"/>
                  </a:cubicBezTo>
                  <a:cubicBezTo>
                    <a:pt x="190" y="119"/>
                    <a:pt x="177" y="106"/>
                    <a:pt x="164" y="97"/>
                  </a:cubicBezTo>
                  <a:cubicBezTo>
                    <a:pt x="150" y="88"/>
                    <a:pt x="137" y="79"/>
                    <a:pt x="124" y="71"/>
                  </a:cubicBezTo>
                  <a:cubicBezTo>
                    <a:pt x="97" y="57"/>
                    <a:pt x="75" y="44"/>
                    <a:pt x="58" y="31"/>
                  </a:cubicBezTo>
                  <a:cubicBezTo>
                    <a:pt x="22" y="1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238650" y="4919525"/>
              <a:ext cx="54500" cy="82925"/>
            </a:xfrm>
            <a:custGeom>
              <a:avLst/>
              <a:gdLst/>
              <a:ahLst/>
              <a:cxnLst/>
              <a:rect l="l" t="t" r="r" b="b"/>
              <a:pathLst>
                <a:path w="2180" h="3317" extrusionOk="0">
                  <a:moveTo>
                    <a:pt x="2174" y="1"/>
                  </a:moveTo>
                  <a:cubicBezTo>
                    <a:pt x="2173" y="1"/>
                    <a:pt x="2172" y="1"/>
                    <a:pt x="2172" y="2"/>
                  </a:cubicBezTo>
                  <a:cubicBezTo>
                    <a:pt x="2018" y="223"/>
                    <a:pt x="1912" y="474"/>
                    <a:pt x="1797" y="708"/>
                  </a:cubicBezTo>
                  <a:cubicBezTo>
                    <a:pt x="1683" y="946"/>
                    <a:pt x="1555" y="1180"/>
                    <a:pt x="1431" y="1414"/>
                  </a:cubicBezTo>
                  <a:cubicBezTo>
                    <a:pt x="1180" y="1886"/>
                    <a:pt x="911" y="2345"/>
                    <a:pt x="562" y="2751"/>
                  </a:cubicBezTo>
                  <a:cubicBezTo>
                    <a:pt x="478" y="2852"/>
                    <a:pt x="381" y="2949"/>
                    <a:pt x="293" y="3051"/>
                  </a:cubicBezTo>
                  <a:cubicBezTo>
                    <a:pt x="231" y="3126"/>
                    <a:pt x="147" y="3236"/>
                    <a:pt x="41" y="3254"/>
                  </a:cubicBezTo>
                  <a:cubicBezTo>
                    <a:pt x="0" y="3262"/>
                    <a:pt x="5" y="3316"/>
                    <a:pt x="46" y="3316"/>
                  </a:cubicBezTo>
                  <a:cubicBezTo>
                    <a:pt x="48" y="3316"/>
                    <a:pt x="51" y="3316"/>
                    <a:pt x="55" y="3315"/>
                  </a:cubicBezTo>
                  <a:cubicBezTo>
                    <a:pt x="134" y="3293"/>
                    <a:pt x="196" y="3232"/>
                    <a:pt x="249" y="3170"/>
                  </a:cubicBezTo>
                  <a:cubicBezTo>
                    <a:pt x="319" y="3090"/>
                    <a:pt x="386" y="3011"/>
                    <a:pt x="452" y="2936"/>
                  </a:cubicBezTo>
                  <a:cubicBezTo>
                    <a:pt x="628" y="2733"/>
                    <a:pt x="791" y="2521"/>
                    <a:pt x="941" y="2301"/>
                  </a:cubicBezTo>
                  <a:cubicBezTo>
                    <a:pt x="1250" y="1842"/>
                    <a:pt x="1497" y="1343"/>
                    <a:pt x="1749" y="849"/>
                  </a:cubicBezTo>
                  <a:cubicBezTo>
                    <a:pt x="1890" y="567"/>
                    <a:pt x="2027" y="285"/>
                    <a:pt x="2177" y="7"/>
                  </a:cubicBezTo>
                  <a:cubicBezTo>
                    <a:pt x="2180" y="4"/>
                    <a:pt x="2176" y="1"/>
                    <a:pt x="217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292725" y="4897075"/>
              <a:ext cx="15575" cy="22525"/>
            </a:xfrm>
            <a:custGeom>
              <a:avLst/>
              <a:gdLst/>
              <a:ahLst/>
              <a:cxnLst/>
              <a:rect l="l" t="t" r="r" b="b"/>
              <a:pathLst>
                <a:path w="623" h="901" extrusionOk="0">
                  <a:moveTo>
                    <a:pt x="623" y="0"/>
                  </a:moveTo>
                  <a:cubicBezTo>
                    <a:pt x="622" y="0"/>
                    <a:pt x="609" y="14"/>
                    <a:pt x="587" y="36"/>
                  </a:cubicBezTo>
                  <a:cubicBezTo>
                    <a:pt x="578" y="44"/>
                    <a:pt x="565" y="58"/>
                    <a:pt x="548" y="71"/>
                  </a:cubicBezTo>
                  <a:cubicBezTo>
                    <a:pt x="534" y="89"/>
                    <a:pt x="517" y="102"/>
                    <a:pt x="499" y="119"/>
                  </a:cubicBezTo>
                  <a:cubicBezTo>
                    <a:pt x="490" y="133"/>
                    <a:pt x="477" y="142"/>
                    <a:pt x="468" y="150"/>
                  </a:cubicBezTo>
                  <a:cubicBezTo>
                    <a:pt x="459" y="159"/>
                    <a:pt x="450" y="172"/>
                    <a:pt x="437" y="181"/>
                  </a:cubicBezTo>
                  <a:cubicBezTo>
                    <a:pt x="420" y="203"/>
                    <a:pt x="398" y="225"/>
                    <a:pt x="375" y="252"/>
                  </a:cubicBezTo>
                  <a:cubicBezTo>
                    <a:pt x="336" y="300"/>
                    <a:pt x="292" y="358"/>
                    <a:pt x="252" y="411"/>
                  </a:cubicBezTo>
                  <a:cubicBezTo>
                    <a:pt x="212" y="468"/>
                    <a:pt x="173" y="525"/>
                    <a:pt x="142" y="578"/>
                  </a:cubicBezTo>
                  <a:cubicBezTo>
                    <a:pt x="124" y="605"/>
                    <a:pt x="111" y="636"/>
                    <a:pt x="98" y="662"/>
                  </a:cubicBezTo>
                  <a:cubicBezTo>
                    <a:pt x="84" y="684"/>
                    <a:pt x="71" y="711"/>
                    <a:pt x="58" y="733"/>
                  </a:cubicBezTo>
                  <a:cubicBezTo>
                    <a:pt x="36" y="781"/>
                    <a:pt x="27" y="825"/>
                    <a:pt x="14" y="852"/>
                  </a:cubicBezTo>
                  <a:cubicBezTo>
                    <a:pt x="5" y="883"/>
                    <a:pt x="0" y="900"/>
                    <a:pt x="0" y="900"/>
                  </a:cubicBezTo>
                  <a:cubicBezTo>
                    <a:pt x="0" y="900"/>
                    <a:pt x="18" y="892"/>
                    <a:pt x="45" y="874"/>
                  </a:cubicBezTo>
                  <a:cubicBezTo>
                    <a:pt x="67" y="852"/>
                    <a:pt x="102" y="825"/>
                    <a:pt x="133" y="786"/>
                  </a:cubicBezTo>
                  <a:cubicBezTo>
                    <a:pt x="168" y="746"/>
                    <a:pt x="208" y="702"/>
                    <a:pt x="248" y="649"/>
                  </a:cubicBezTo>
                  <a:cubicBezTo>
                    <a:pt x="283" y="596"/>
                    <a:pt x="323" y="539"/>
                    <a:pt x="358" y="481"/>
                  </a:cubicBezTo>
                  <a:cubicBezTo>
                    <a:pt x="393" y="424"/>
                    <a:pt x="428" y="367"/>
                    <a:pt x="459" y="309"/>
                  </a:cubicBezTo>
                  <a:cubicBezTo>
                    <a:pt x="473" y="278"/>
                    <a:pt x="490" y="252"/>
                    <a:pt x="503" y="225"/>
                  </a:cubicBezTo>
                  <a:cubicBezTo>
                    <a:pt x="517" y="199"/>
                    <a:pt x="530" y="177"/>
                    <a:pt x="539" y="155"/>
                  </a:cubicBezTo>
                  <a:cubicBezTo>
                    <a:pt x="565" y="106"/>
                    <a:pt x="583" y="67"/>
                    <a:pt x="600" y="44"/>
                  </a:cubicBezTo>
                  <a:cubicBezTo>
                    <a:pt x="614" y="14"/>
                    <a:pt x="622" y="0"/>
                    <a:pt x="62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292175" y="4906000"/>
              <a:ext cx="18775" cy="17575"/>
            </a:xfrm>
            <a:custGeom>
              <a:avLst/>
              <a:gdLst/>
              <a:ahLst/>
              <a:cxnLst/>
              <a:rect l="l" t="t" r="r" b="b"/>
              <a:pathLst>
                <a:path w="751" h="703" extrusionOk="0">
                  <a:moveTo>
                    <a:pt x="750" y="1"/>
                  </a:moveTo>
                  <a:lnTo>
                    <a:pt x="750" y="1"/>
                  </a:lnTo>
                  <a:cubicBezTo>
                    <a:pt x="750" y="1"/>
                    <a:pt x="737" y="10"/>
                    <a:pt x="715" y="27"/>
                  </a:cubicBezTo>
                  <a:cubicBezTo>
                    <a:pt x="693" y="45"/>
                    <a:pt x="658" y="67"/>
                    <a:pt x="622" y="98"/>
                  </a:cubicBezTo>
                  <a:cubicBezTo>
                    <a:pt x="583" y="129"/>
                    <a:pt x="539" y="160"/>
                    <a:pt x="490" y="199"/>
                  </a:cubicBezTo>
                  <a:cubicBezTo>
                    <a:pt x="442" y="235"/>
                    <a:pt x="397" y="279"/>
                    <a:pt x="349" y="323"/>
                  </a:cubicBezTo>
                  <a:cubicBezTo>
                    <a:pt x="327" y="345"/>
                    <a:pt x="300" y="367"/>
                    <a:pt x="278" y="389"/>
                  </a:cubicBezTo>
                  <a:cubicBezTo>
                    <a:pt x="256" y="407"/>
                    <a:pt x="234" y="429"/>
                    <a:pt x="212" y="451"/>
                  </a:cubicBezTo>
                  <a:cubicBezTo>
                    <a:pt x="168" y="490"/>
                    <a:pt x="128" y="530"/>
                    <a:pt x="93" y="565"/>
                  </a:cubicBezTo>
                  <a:cubicBezTo>
                    <a:pt x="58" y="601"/>
                    <a:pt x="40" y="640"/>
                    <a:pt x="22" y="662"/>
                  </a:cubicBezTo>
                  <a:cubicBezTo>
                    <a:pt x="14" y="676"/>
                    <a:pt x="9" y="685"/>
                    <a:pt x="5" y="693"/>
                  </a:cubicBezTo>
                  <a:cubicBezTo>
                    <a:pt x="5" y="698"/>
                    <a:pt x="0" y="702"/>
                    <a:pt x="0" y="702"/>
                  </a:cubicBezTo>
                  <a:cubicBezTo>
                    <a:pt x="0" y="702"/>
                    <a:pt x="5" y="702"/>
                    <a:pt x="9" y="693"/>
                  </a:cubicBezTo>
                  <a:cubicBezTo>
                    <a:pt x="14" y="689"/>
                    <a:pt x="22" y="685"/>
                    <a:pt x="36" y="676"/>
                  </a:cubicBezTo>
                  <a:cubicBezTo>
                    <a:pt x="58" y="654"/>
                    <a:pt x="89" y="636"/>
                    <a:pt x="128" y="605"/>
                  </a:cubicBezTo>
                  <a:cubicBezTo>
                    <a:pt x="164" y="574"/>
                    <a:pt x="212" y="548"/>
                    <a:pt x="261" y="508"/>
                  </a:cubicBezTo>
                  <a:cubicBezTo>
                    <a:pt x="283" y="490"/>
                    <a:pt x="309" y="468"/>
                    <a:pt x="331" y="446"/>
                  </a:cubicBezTo>
                  <a:cubicBezTo>
                    <a:pt x="358" y="424"/>
                    <a:pt x="380" y="407"/>
                    <a:pt x="406" y="385"/>
                  </a:cubicBezTo>
                  <a:cubicBezTo>
                    <a:pt x="450" y="336"/>
                    <a:pt x="495" y="292"/>
                    <a:pt x="539" y="248"/>
                  </a:cubicBezTo>
                  <a:cubicBezTo>
                    <a:pt x="578" y="204"/>
                    <a:pt x="614" y="160"/>
                    <a:pt x="649" y="124"/>
                  </a:cubicBezTo>
                  <a:cubicBezTo>
                    <a:pt x="680" y="93"/>
                    <a:pt x="706" y="58"/>
                    <a:pt x="724" y="36"/>
                  </a:cubicBezTo>
                  <a:cubicBezTo>
                    <a:pt x="742" y="14"/>
                    <a:pt x="750" y="1"/>
                    <a:pt x="75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288425" y="4915825"/>
              <a:ext cx="21100" cy="15250"/>
            </a:xfrm>
            <a:custGeom>
              <a:avLst/>
              <a:gdLst/>
              <a:ahLst/>
              <a:cxnLst/>
              <a:rect l="l" t="t" r="r" b="b"/>
              <a:pathLst>
                <a:path w="844" h="610" extrusionOk="0">
                  <a:moveTo>
                    <a:pt x="843" y="0"/>
                  </a:moveTo>
                  <a:lnTo>
                    <a:pt x="843" y="0"/>
                  </a:lnTo>
                  <a:cubicBezTo>
                    <a:pt x="843" y="0"/>
                    <a:pt x="830" y="9"/>
                    <a:pt x="808" y="22"/>
                  </a:cubicBezTo>
                  <a:cubicBezTo>
                    <a:pt x="795" y="31"/>
                    <a:pt x="777" y="40"/>
                    <a:pt x="764" y="49"/>
                  </a:cubicBezTo>
                  <a:cubicBezTo>
                    <a:pt x="746" y="58"/>
                    <a:pt x="724" y="71"/>
                    <a:pt x="706" y="84"/>
                  </a:cubicBezTo>
                  <a:cubicBezTo>
                    <a:pt x="662" y="111"/>
                    <a:pt x="614" y="137"/>
                    <a:pt x="561" y="168"/>
                  </a:cubicBezTo>
                  <a:cubicBezTo>
                    <a:pt x="508" y="199"/>
                    <a:pt x="455" y="230"/>
                    <a:pt x="397" y="265"/>
                  </a:cubicBezTo>
                  <a:cubicBezTo>
                    <a:pt x="345" y="300"/>
                    <a:pt x="287" y="336"/>
                    <a:pt x="239" y="371"/>
                  </a:cubicBezTo>
                  <a:cubicBezTo>
                    <a:pt x="190" y="411"/>
                    <a:pt x="150" y="450"/>
                    <a:pt x="111" y="481"/>
                  </a:cubicBezTo>
                  <a:cubicBezTo>
                    <a:pt x="93" y="499"/>
                    <a:pt x="75" y="516"/>
                    <a:pt x="62" y="530"/>
                  </a:cubicBezTo>
                  <a:cubicBezTo>
                    <a:pt x="49" y="547"/>
                    <a:pt x="40" y="561"/>
                    <a:pt x="31" y="569"/>
                  </a:cubicBezTo>
                  <a:cubicBezTo>
                    <a:pt x="14" y="596"/>
                    <a:pt x="0" y="609"/>
                    <a:pt x="0" y="609"/>
                  </a:cubicBezTo>
                  <a:cubicBezTo>
                    <a:pt x="0" y="609"/>
                    <a:pt x="18" y="600"/>
                    <a:pt x="45" y="591"/>
                  </a:cubicBezTo>
                  <a:cubicBezTo>
                    <a:pt x="58" y="583"/>
                    <a:pt x="75" y="578"/>
                    <a:pt x="93" y="569"/>
                  </a:cubicBezTo>
                  <a:cubicBezTo>
                    <a:pt x="111" y="561"/>
                    <a:pt x="133" y="552"/>
                    <a:pt x="155" y="539"/>
                  </a:cubicBezTo>
                  <a:cubicBezTo>
                    <a:pt x="195" y="516"/>
                    <a:pt x="247" y="490"/>
                    <a:pt x="300" y="459"/>
                  </a:cubicBezTo>
                  <a:cubicBezTo>
                    <a:pt x="353" y="428"/>
                    <a:pt x="406" y="393"/>
                    <a:pt x="459" y="358"/>
                  </a:cubicBezTo>
                  <a:cubicBezTo>
                    <a:pt x="512" y="318"/>
                    <a:pt x="565" y="278"/>
                    <a:pt x="614" y="239"/>
                  </a:cubicBezTo>
                  <a:cubicBezTo>
                    <a:pt x="658" y="199"/>
                    <a:pt x="702" y="159"/>
                    <a:pt x="737" y="124"/>
                  </a:cubicBezTo>
                  <a:cubicBezTo>
                    <a:pt x="755" y="111"/>
                    <a:pt x="768" y="93"/>
                    <a:pt x="781" y="75"/>
                  </a:cubicBezTo>
                  <a:cubicBezTo>
                    <a:pt x="795" y="62"/>
                    <a:pt x="808" y="49"/>
                    <a:pt x="817" y="36"/>
                  </a:cubicBezTo>
                  <a:cubicBezTo>
                    <a:pt x="834" y="14"/>
                    <a:pt x="843" y="0"/>
                    <a:pt x="84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285000" y="4922450"/>
              <a:ext cx="23950" cy="16125"/>
            </a:xfrm>
            <a:custGeom>
              <a:avLst/>
              <a:gdLst/>
              <a:ahLst/>
              <a:cxnLst/>
              <a:rect l="l" t="t" r="r" b="b"/>
              <a:pathLst>
                <a:path w="958" h="645" extrusionOk="0">
                  <a:moveTo>
                    <a:pt x="958" y="0"/>
                  </a:moveTo>
                  <a:lnTo>
                    <a:pt x="958" y="0"/>
                  </a:lnTo>
                  <a:cubicBezTo>
                    <a:pt x="958" y="0"/>
                    <a:pt x="945" y="9"/>
                    <a:pt x="914" y="27"/>
                  </a:cubicBezTo>
                  <a:cubicBezTo>
                    <a:pt x="887" y="40"/>
                    <a:pt x="848" y="62"/>
                    <a:pt x="799" y="93"/>
                  </a:cubicBezTo>
                  <a:cubicBezTo>
                    <a:pt x="777" y="106"/>
                    <a:pt x="755" y="124"/>
                    <a:pt x="729" y="141"/>
                  </a:cubicBezTo>
                  <a:cubicBezTo>
                    <a:pt x="702" y="159"/>
                    <a:pt x="671" y="172"/>
                    <a:pt x="645" y="194"/>
                  </a:cubicBezTo>
                  <a:cubicBezTo>
                    <a:pt x="587" y="229"/>
                    <a:pt x="526" y="269"/>
                    <a:pt x="468" y="309"/>
                  </a:cubicBezTo>
                  <a:cubicBezTo>
                    <a:pt x="407" y="349"/>
                    <a:pt x="349" y="388"/>
                    <a:pt x="292" y="428"/>
                  </a:cubicBezTo>
                  <a:cubicBezTo>
                    <a:pt x="265" y="446"/>
                    <a:pt x="239" y="468"/>
                    <a:pt x="217" y="485"/>
                  </a:cubicBezTo>
                  <a:cubicBezTo>
                    <a:pt x="190" y="503"/>
                    <a:pt x="168" y="521"/>
                    <a:pt x="146" y="534"/>
                  </a:cubicBezTo>
                  <a:cubicBezTo>
                    <a:pt x="133" y="543"/>
                    <a:pt x="124" y="551"/>
                    <a:pt x="115" y="556"/>
                  </a:cubicBezTo>
                  <a:cubicBezTo>
                    <a:pt x="107" y="565"/>
                    <a:pt x="93" y="574"/>
                    <a:pt x="84" y="578"/>
                  </a:cubicBezTo>
                  <a:cubicBezTo>
                    <a:pt x="67" y="591"/>
                    <a:pt x="54" y="604"/>
                    <a:pt x="40" y="613"/>
                  </a:cubicBezTo>
                  <a:cubicBezTo>
                    <a:pt x="14" y="635"/>
                    <a:pt x="1" y="644"/>
                    <a:pt x="1" y="644"/>
                  </a:cubicBezTo>
                  <a:cubicBezTo>
                    <a:pt x="1" y="644"/>
                    <a:pt x="18" y="644"/>
                    <a:pt x="49" y="640"/>
                  </a:cubicBezTo>
                  <a:cubicBezTo>
                    <a:pt x="67" y="635"/>
                    <a:pt x="84" y="631"/>
                    <a:pt x="107" y="626"/>
                  </a:cubicBezTo>
                  <a:cubicBezTo>
                    <a:pt x="120" y="622"/>
                    <a:pt x="133" y="618"/>
                    <a:pt x="142" y="613"/>
                  </a:cubicBezTo>
                  <a:cubicBezTo>
                    <a:pt x="155" y="609"/>
                    <a:pt x="168" y="604"/>
                    <a:pt x="182" y="600"/>
                  </a:cubicBezTo>
                  <a:cubicBezTo>
                    <a:pt x="208" y="591"/>
                    <a:pt x="234" y="578"/>
                    <a:pt x="265" y="565"/>
                  </a:cubicBezTo>
                  <a:cubicBezTo>
                    <a:pt x="292" y="551"/>
                    <a:pt x="323" y="538"/>
                    <a:pt x="354" y="521"/>
                  </a:cubicBezTo>
                  <a:cubicBezTo>
                    <a:pt x="411" y="485"/>
                    <a:pt x="473" y="441"/>
                    <a:pt x="530" y="397"/>
                  </a:cubicBezTo>
                  <a:cubicBezTo>
                    <a:pt x="587" y="349"/>
                    <a:pt x="640" y="304"/>
                    <a:pt x="693" y="256"/>
                  </a:cubicBezTo>
                  <a:cubicBezTo>
                    <a:pt x="720" y="234"/>
                    <a:pt x="742" y="212"/>
                    <a:pt x="764" y="190"/>
                  </a:cubicBezTo>
                  <a:cubicBezTo>
                    <a:pt x="786" y="168"/>
                    <a:pt x="808" y="150"/>
                    <a:pt x="830" y="128"/>
                  </a:cubicBezTo>
                  <a:cubicBezTo>
                    <a:pt x="870" y="93"/>
                    <a:pt x="901" y="57"/>
                    <a:pt x="923" y="40"/>
                  </a:cubicBezTo>
                  <a:cubicBezTo>
                    <a:pt x="945" y="13"/>
                    <a:pt x="958" y="0"/>
                    <a:pt x="95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279825" y="4932150"/>
              <a:ext cx="28025" cy="13800"/>
            </a:xfrm>
            <a:custGeom>
              <a:avLst/>
              <a:gdLst/>
              <a:ahLst/>
              <a:cxnLst/>
              <a:rect l="l" t="t" r="r" b="b"/>
              <a:pathLst>
                <a:path w="1121" h="552" extrusionOk="0">
                  <a:moveTo>
                    <a:pt x="1108" y="0"/>
                  </a:moveTo>
                  <a:cubicBezTo>
                    <a:pt x="1094" y="5"/>
                    <a:pt x="1081" y="9"/>
                    <a:pt x="1068" y="9"/>
                  </a:cubicBezTo>
                  <a:cubicBezTo>
                    <a:pt x="1033" y="22"/>
                    <a:pt x="984" y="31"/>
                    <a:pt x="927" y="53"/>
                  </a:cubicBezTo>
                  <a:cubicBezTo>
                    <a:pt x="874" y="75"/>
                    <a:pt x="808" y="102"/>
                    <a:pt x="741" y="133"/>
                  </a:cubicBezTo>
                  <a:cubicBezTo>
                    <a:pt x="675" y="163"/>
                    <a:pt x="605" y="199"/>
                    <a:pt x="539" y="234"/>
                  </a:cubicBezTo>
                  <a:cubicBezTo>
                    <a:pt x="472" y="269"/>
                    <a:pt x="402" y="300"/>
                    <a:pt x="336" y="336"/>
                  </a:cubicBezTo>
                  <a:cubicBezTo>
                    <a:pt x="274" y="366"/>
                    <a:pt x="216" y="406"/>
                    <a:pt x="164" y="437"/>
                  </a:cubicBezTo>
                  <a:cubicBezTo>
                    <a:pt x="111" y="463"/>
                    <a:pt x="75" y="499"/>
                    <a:pt x="44" y="516"/>
                  </a:cubicBezTo>
                  <a:cubicBezTo>
                    <a:pt x="18" y="538"/>
                    <a:pt x="0" y="552"/>
                    <a:pt x="0" y="552"/>
                  </a:cubicBezTo>
                  <a:cubicBezTo>
                    <a:pt x="0" y="552"/>
                    <a:pt x="22" y="547"/>
                    <a:pt x="58" y="543"/>
                  </a:cubicBezTo>
                  <a:cubicBezTo>
                    <a:pt x="89" y="534"/>
                    <a:pt x="141" y="530"/>
                    <a:pt x="199" y="512"/>
                  </a:cubicBezTo>
                  <a:cubicBezTo>
                    <a:pt x="252" y="494"/>
                    <a:pt x="322" y="477"/>
                    <a:pt x="389" y="446"/>
                  </a:cubicBezTo>
                  <a:cubicBezTo>
                    <a:pt x="459" y="419"/>
                    <a:pt x="530" y="388"/>
                    <a:pt x="600" y="349"/>
                  </a:cubicBezTo>
                  <a:cubicBezTo>
                    <a:pt x="671" y="309"/>
                    <a:pt x="737" y="269"/>
                    <a:pt x="799" y="225"/>
                  </a:cubicBezTo>
                  <a:cubicBezTo>
                    <a:pt x="856" y="186"/>
                    <a:pt x="909" y="141"/>
                    <a:pt x="958" y="111"/>
                  </a:cubicBezTo>
                  <a:cubicBezTo>
                    <a:pt x="1006" y="80"/>
                    <a:pt x="1046" y="49"/>
                    <a:pt x="1077" y="31"/>
                  </a:cubicBezTo>
                  <a:cubicBezTo>
                    <a:pt x="1090" y="18"/>
                    <a:pt x="1099" y="13"/>
                    <a:pt x="1108" y="9"/>
                  </a:cubicBezTo>
                  <a:cubicBezTo>
                    <a:pt x="1116" y="0"/>
                    <a:pt x="1121" y="0"/>
                    <a:pt x="112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276500" y="4941200"/>
              <a:ext cx="26275" cy="12800"/>
            </a:xfrm>
            <a:custGeom>
              <a:avLst/>
              <a:gdLst/>
              <a:ahLst/>
              <a:cxnLst/>
              <a:rect l="l" t="t" r="r" b="b"/>
              <a:pathLst>
                <a:path w="1051" h="512" extrusionOk="0">
                  <a:moveTo>
                    <a:pt x="1051" y="0"/>
                  </a:moveTo>
                  <a:cubicBezTo>
                    <a:pt x="1051" y="0"/>
                    <a:pt x="1047" y="0"/>
                    <a:pt x="1038" y="4"/>
                  </a:cubicBezTo>
                  <a:cubicBezTo>
                    <a:pt x="1029" y="9"/>
                    <a:pt x="1016" y="13"/>
                    <a:pt x="1002" y="18"/>
                  </a:cubicBezTo>
                  <a:cubicBezTo>
                    <a:pt x="972" y="31"/>
                    <a:pt x="927" y="49"/>
                    <a:pt x="879" y="71"/>
                  </a:cubicBezTo>
                  <a:cubicBezTo>
                    <a:pt x="830" y="97"/>
                    <a:pt x="769" y="119"/>
                    <a:pt x="707" y="150"/>
                  </a:cubicBezTo>
                  <a:cubicBezTo>
                    <a:pt x="645" y="181"/>
                    <a:pt x="579" y="212"/>
                    <a:pt x="513" y="243"/>
                  </a:cubicBezTo>
                  <a:cubicBezTo>
                    <a:pt x="451" y="274"/>
                    <a:pt x="385" y="304"/>
                    <a:pt x="327" y="340"/>
                  </a:cubicBezTo>
                  <a:cubicBezTo>
                    <a:pt x="266" y="366"/>
                    <a:pt x="213" y="401"/>
                    <a:pt x="164" y="424"/>
                  </a:cubicBezTo>
                  <a:cubicBezTo>
                    <a:pt x="151" y="428"/>
                    <a:pt x="138" y="437"/>
                    <a:pt x="129" y="441"/>
                  </a:cubicBezTo>
                  <a:cubicBezTo>
                    <a:pt x="116" y="446"/>
                    <a:pt x="107" y="454"/>
                    <a:pt x="98" y="459"/>
                  </a:cubicBezTo>
                  <a:cubicBezTo>
                    <a:pt x="76" y="468"/>
                    <a:pt x="58" y="481"/>
                    <a:pt x="45" y="485"/>
                  </a:cubicBezTo>
                  <a:cubicBezTo>
                    <a:pt x="19" y="503"/>
                    <a:pt x="1" y="512"/>
                    <a:pt x="1" y="512"/>
                  </a:cubicBezTo>
                  <a:lnTo>
                    <a:pt x="54" y="512"/>
                  </a:lnTo>
                  <a:cubicBezTo>
                    <a:pt x="67" y="512"/>
                    <a:pt x="89" y="512"/>
                    <a:pt x="111" y="507"/>
                  </a:cubicBezTo>
                  <a:cubicBezTo>
                    <a:pt x="124" y="507"/>
                    <a:pt x="133" y="507"/>
                    <a:pt x="147" y="503"/>
                  </a:cubicBezTo>
                  <a:cubicBezTo>
                    <a:pt x="160" y="503"/>
                    <a:pt x="173" y="499"/>
                    <a:pt x="186" y="494"/>
                  </a:cubicBezTo>
                  <a:cubicBezTo>
                    <a:pt x="244" y="481"/>
                    <a:pt x="305" y="468"/>
                    <a:pt x="372" y="441"/>
                  </a:cubicBezTo>
                  <a:cubicBezTo>
                    <a:pt x="438" y="415"/>
                    <a:pt x="504" y="384"/>
                    <a:pt x="570" y="344"/>
                  </a:cubicBezTo>
                  <a:cubicBezTo>
                    <a:pt x="632" y="309"/>
                    <a:pt x="698" y="269"/>
                    <a:pt x="755" y="229"/>
                  </a:cubicBezTo>
                  <a:cubicBezTo>
                    <a:pt x="813" y="190"/>
                    <a:pt x="861" y="150"/>
                    <a:pt x="905" y="119"/>
                  </a:cubicBezTo>
                  <a:cubicBezTo>
                    <a:pt x="949" y="84"/>
                    <a:pt x="985" y="53"/>
                    <a:pt x="1011" y="35"/>
                  </a:cubicBezTo>
                  <a:cubicBezTo>
                    <a:pt x="1024" y="22"/>
                    <a:pt x="1033" y="13"/>
                    <a:pt x="1038" y="9"/>
                  </a:cubicBezTo>
                  <a:cubicBezTo>
                    <a:pt x="1047" y="4"/>
                    <a:pt x="1051" y="0"/>
                    <a:pt x="105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272000" y="4948800"/>
              <a:ext cx="27475" cy="12825"/>
            </a:xfrm>
            <a:custGeom>
              <a:avLst/>
              <a:gdLst/>
              <a:ahLst/>
              <a:cxnLst/>
              <a:rect l="l" t="t" r="r" b="b"/>
              <a:pathLst>
                <a:path w="1099" h="513" extrusionOk="0">
                  <a:moveTo>
                    <a:pt x="1099" y="0"/>
                  </a:moveTo>
                  <a:lnTo>
                    <a:pt x="1099" y="0"/>
                  </a:lnTo>
                  <a:cubicBezTo>
                    <a:pt x="1099" y="0"/>
                    <a:pt x="1081" y="9"/>
                    <a:pt x="1050" y="22"/>
                  </a:cubicBezTo>
                  <a:cubicBezTo>
                    <a:pt x="1019" y="36"/>
                    <a:pt x="979" y="53"/>
                    <a:pt x="927" y="80"/>
                  </a:cubicBezTo>
                  <a:cubicBezTo>
                    <a:pt x="874" y="102"/>
                    <a:pt x="812" y="128"/>
                    <a:pt x="750" y="159"/>
                  </a:cubicBezTo>
                  <a:cubicBezTo>
                    <a:pt x="684" y="190"/>
                    <a:pt x="618" y="221"/>
                    <a:pt x="547" y="252"/>
                  </a:cubicBezTo>
                  <a:cubicBezTo>
                    <a:pt x="481" y="283"/>
                    <a:pt x="410" y="314"/>
                    <a:pt x="349" y="340"/>
                  </a:cubicBezTo>
                  <a:cubicBezTo>
                    <a:pt x="282" y="371"/>
                    <a:pt x="225" y="402"/>
                    <a:pt x="172" y="424"/>
                  </a:cubicBezTo>
                  <a:cubicBezTo>
                    <a:pt x="159" y="428"/>
                    <a:pt x="146" y="433"/>
                    <a:pt x="137" y="442"/>
                  </a:cubicBezTo>
                  <a:cubicBezTo>
                    <a:pt x="124" y="446"/>
                    <a:pt x="115" y="450"/>
                    <a:pt x="102" y="455"/>
                  </a:cubicBezTo>
                  <a:cubicBezTo>
                    <a:pt x="84" y="468"/>
                    <a:pt x="66" y="477"/>
                    <a:pt x="49" y="486"/>
                  </a:cubicBezTo>
                  <a:cubicBezTo>
                    <a:pt x="18" y="503"/>
                    <a:pt x="0" y="512"/>
                    <a:pt x="0" y="512"/>
                  </a:cubicBezTo>
                  <a:cubicBezTo>
                    <a:pt x="0" y="512"/>
                    <a:pt x="22" y="512"/>
                    <a:pt x="57" y="508"/>
                  </a:cubicBezTo>
                  <a:lnTo>
                    <a:pt x="84" y="508"/>
                  </a:lnTo>
                  <a:cubicBezTo>
                    <a:pt x="97" y="508"/>
                    <a:pt x="106" y="503"/>
                    <a:pt x="119" y="503"/>
                  </a:cubicBezTo>
                  <a:cubicBezTo>
                    <a:pt x="128" y="503"/>
                    <a:pt x="141" y="503"/>
                    <a:pt x="154" y="499"/>
                  </a:cubicBezTo>
                  <a:cubicBezTo>
                    <a:pt x="168" y="499"/>
                    <a:pt x="181" y="495"/>
                    <a:pt x="194" y="490"/>
                  </a:cubicBezTo>
                  <a:cubicBezTo>
                    <a:pt x="252" y="477"/>
                    <a:pt x="318" y="459"/>
                    <a:pt x="384" y="433"/>
                  </a:cubicBezTo>
                  <a:cubicBezTo>
                    <a:pt x="450" y="406"/>
                    <a:pt x="521" y="371"/>
                    <a:pt x="587" y="336"/>
                  </a:cubicBezTo>
                  <a:cubicBezTo>
                    <a:pt x="657" y="296"/>
                    <a:pt x="724" y="261"/>
                    <a:pt x="781" y="221"/>
                  </a:cubicBezTo>
                  <a:cubicBezTo>
                    <a:pt x="843" y="181"/>
                    <a:pt x="896" y="142"/>
                    <a:pt x="944" y="111"/>
                  </a:cubicBezTo>
                  <a:cubicBezTo>
                    <a:pt x="993" y="80"/>
                    <a:pt x="1028" y="49"/>
                    <a:pt x="1059" y="31"/>
                  </a:cubicBezTo>
                  <a:cubicBezTo>
                    <a:pt x="1085" y="9"/>
                    <a:pt x="1099" y="0"/>
                    <a:pt x="109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266800" y="4956075"/>
              <a:ext cx="30800" cy="12925"/>
            </a:xfrm>
            <a:custGeom>
              <a:avLst/>
              <a:gdLst/>
              <a:ahLst/>
              <a:cxnLst/>
              <a:rect l="l" t="t" r="r" b="b"/>
              <a:pathLst>
                <a:path w="1232" h="517" extrusionOk="0">
                  <a:moveTo>
                    <a:pt x="1232" y="1"/>
                  </a:moveTo>
                  <a:cubicBezTo>
                    <a:pt x="1232" y="1"/>
                    <a:pt x="1210" y="5"/>
                    <a:pt x="1174" y="18"/>
                  </a:cubicBezTo>
                  <a:cubicBezTo>
                    <a:pt x="1143" y="36"/>
                    <a:pt x="1090" y="54"/>
                    <a:pt x="1033" y="76"/>
                  </a:cubicBezTo>
                  <a:cubicBezTo>
                    <a:pt x="976" y="102"/>
                    <a:pt x="910" y="129"/>
                    <a:pt x="839" y="159"/>
                  </a:cubicBezTo>
                  <a:cubicBezTo>
                    <a:pt x="764" y="190"/>
                    <a:pt x="689" y="221"/>
                    <a:pt x="610" y="252"/>
                  </a:cubicBezTo>
                  <a:cubicBezTo>
                    <a:pt x="535" y="287"/>
                    <a:pt x="460" y="314"/>
                    <a:pt x="385" y="345"/>
                  </a:cubicBezTo>
                  <a:cubicBezTo>
                    <a:pt x="314" y="376"/>
                    <a:pt x="252" y="406"/>
                    <a:pt x="195" y="429"/>
                  </a:cubicBezTo>
                  <a:cubicBezTo>
                    <a:pt x="137" y="451"/>
                    <a:pt x="89" y="477"/>
                    <a:pt x="54" y="486"/>
                  </a:cubicBezTo>
                  <a:cubicBezTo>
                    <a:pt x="36" y="490"/>
                    <a:pt x="23" y="495"/>
                    <a:pt x="14" y="499"/>
                  </a:cubicBezTo>
                  <a:cubicBezTo>
                    <a:pt x="5" y="499"/>
                    <a:pt x="1" y="504"/>
                    <a:pt x="1" y="504"/>
                  </a:cubicBezTo>
                  <a:lnTo>
                    <a:pt x="14" y="508"/>
                  </a:lnTo>
                  <a:cubicBezTo>
                    <a:pt x="23" y="508"/>
                    <a:pt x="40" y="512"/>
                    <a:pt x="58" y="512"/>
                  </a:cubicBezTo>
                  <a:cubicBezTo>
                    <a:pt x="76" y="515"/>
                    <a:pt x="99" y="517"/>
                    <a:pt x="126" y="517"/>
                  </a:cubicBezTo>
                  <a:cubicBezTo>
                    <a:pt x="153" y="517"/>
                    <a:pt x="184" y="515"/>
                    <a:pt x="217" y="508"/>
                  </a:cubicBezTo>
                  <a:cubicBezTo>
                    <a:pt x="279" y="495"/>
                    <a:pt x="354" y="481"/>
                    <a:pt x="429" y="451"/>
                  </a:cubicBezTo>
                  <a:cubicBezTo>
                    <a:pt x="504" y="429"/>
                    <a:pt x="579" y="393"/>
                    <a:pt x="658" y="354"/>
                  </a:cubicBezTo>
                  <a:cubicBezTo>
                    <a:pt x="733" y="318"/>
                    <a:pt x="808" y="274"/>
                    <a:pt x="874" y="234"/>
                  </a:cubicBezTo>
                  <a:cubicBezTo>
                    <a:pt x="945" y="195"/>
                    <a:pt x="1002" y="155"/>
                    <a:pt x="1060" y="120"/>
                  </a:cubicBezTo>
                  <a:cubicBezTo>
                    <a:pt x="1112" y="84"/>
                    <a:pt x="1152" y="54"/>
                    <a:pt x="1183" y="31"/>
                  </a:cubicBezTo>
                  <a:cubicBezTo>
                    <a:pt x="1214" y="9"/>
                    <a:pt x="1232" y="1"/>
                    <a:pt x="123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261500" y="4968975"/>
              <a:ext cx="28500" cy="9075"/>
            </a:xfrm>
            <a:custGeom>
              <a:avLst/>
              <a:gdLst/>
              <a:ahLst/>
              <a:cxnLst/>
              <a:rect l="l" t="t" r="r" b="b"/>
              <a:pathLst>
                <a:path w="1140" h="363" extrusionOk="0">
                  <a:moveTo>
                    <a:pt x="1139" y="1"/>
                  </a:moveTo>
                  <a:cubicBezTo>
                    <a:pt x="1139" y="1"/>
                    <a:pt x="1122" y="10"/>
                    <a:pt x="1091" y="18"/>
                  </a:cubicBezTo>
                  <a:cubicBezTo>
                    <a:pt x="1073" y="27"/>
                    <a:pt x="1055" y="32"/>
                    <a:pt x="1033" y="40"/>
                  </a:cubicBezTo>
                  <a:cubicBezTo>
                    <a:pt x="1011" y="49"/>
                    <a:pt x="989" y="58"/>
                    <a:pt x="963" y="67"/>
                  </a:cubicBezTo>
                  <a:cubicBezTo>
                    <a:pt x="910" y="89"/>
                    <a:pt x="848" y="107"/>
                    <a:pt x="782" y="129"/>
                  </a:cubicBezTo>
                  <a:cubicBezTo>
                    <a:pt x="716" y="146"/>
                    <a:pt x="645" y="168"/>
                    <a:pt x="574" y="186"/>
                  </a:cubicBezTo>
                  <a:cubicBezTo>
                    <a:pt x="539" y="195"/>
                    <a:pt x="504" y="204"/>
                    <a:pt x="469" y="212"/>
                  </a:cubicBezTo>
                  <a:cubicBezTo>
                    <a:pt x="451" y="217"/>
                    <a:pt x="433" y="221"/>
                    <a:pt x="416" y="221"/>
                  </a:cubicBezTo>
                  <a:cubicBezTo>
                    <a:pt x="398" y="226"/>
                    <a:pt x="380" y="230"/>
                    <a:pt x="363" y="235"/>
                  </a:cubicBezTo>
                  <a:cubicBezTo>
                    <a:pt x="297" y="248"/>
                    <a:pt x="235" y="265"/>
                    <a:pt x="182" y="279"/>
                  </a:cubicBezTo>
                  <a:cubicBezTo>
                    <a:pt x="169" y="279"/>
                    <a:pt x="155" y="283"/>
                    <a:pt x="142" y="287"/>
                  </a:cubicBezTo>
                  <a:cubicBezTo>
                    <a:pt x="129" y="292"/>
                    <a:pt x="120" y="296"/>
                    <a:pt x="107" y="301"/>
                  </a:cubicBezTo>
                  <a:cubicBezTo>
                    <a:pt x="85" y="305"/>
                    <a:pt x="67" y="314"/>
                    <a:pt x="50" y="318"/>
                  </a:cubicBezTo>
                  <a:cubicBezTo>
                    <a:pt x="19" y="332"/>
                    <a:pt x="1" y="336"/>
                    <a:pt x="1" y="336"/>
                  </a:cubicBezTo>
                  <a:cubicBezTo>
                    <a:pt x="1" y="336"/>
                    <a:pt x="19" y="340"/>
                    <a:pt x="54" y="349"/>
                  </a:cubicBezTo>
                  <a:cubicBezTo>
                    <a:pt x="72" y="354"/>
                    <a:pt x="89" y="354"/>
                    <a:pt x="111" y="358"/>
                  </a:cubicBezTo>
                  <a:cubicBezTo>
                    <a:pt x="138" y="362"/>
                    <a:pt x="164" y="362"/>
                    <a:pt x="191" y="362"/>
                  </a:cubicBezTo>
                  <a:cubicBezTo>
                    <a:pt x="248" y="358"/>
                    <a:pt x="314" y="354"/>
                    <a:pt x="385" y="340"/>
                  </a:cubicBezTo>
                  <a:cubicBezTo>
                    <a:pt x="402" y="336"/>
                    <a:pt x="420" y="332"/>
                    <a:pt x="438" y="327"/>
                  </a:cubicBezTo>
                  <a:cubicBezTo>
                    <a:pt x="455" y="323"/>
                    <a:pt x="473" y="318"/>
                    <a:pt x="491" y="314"/>
                  </a:cubicBezTo>
                  <a:cubicBezTo>
                    <a:pt x="530" y="305"/>
                    <a:pt x="566" y="292"/>
                    <a:pt x="601" y="279"/>
                  </a:cubicBezTo>
                  <a:cubicBezTo>
                    <a:pt x="672" y="252"/>
                    <a:pt x="742" y="221"/>
                    <a:pt x="808" y="190"/>
                  </a:cubicBezTo>
                  <a:cubicBezTo>
                    <a:pt x="870" y="164"/>
                    <a:pt x="927" y="133"/>
                    <a:pt x="980" y="102"/>
                  </a:cubicBezTo>
                  <a:cubicBezTo>
                    <a:pt x="1002" y="89"/>
                    <a:pt x="1024" y="76"/>
                    <a:pt x="1047" y="62"/>
                  </a:cubicBezTo>
                  <a:cubicBezTo>
                    <a:pt x="1064" y="54"/>
                    <a:pt x="1082" y="40"/>
                    <a:pt x="1095" y="32"/>
                  </a:cubicBezTo>
                  <a:cubicBezTo>
                    <a:pt x="1122" y="14"/>
                    <a:pt x="1139" y="1"/>
                    <a:pt x="1139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290950" y="4896750"/>
              <a:ext cx="3225" cy="24950"/>
            </a:xfrm>
            <a:custGeom>
              <a:avLst/>
              <a:gdLst/>
              <a:ahLst/>
              <a:cxnLst/>
              <a:rect l="l" t="t" r="r" b="b"/>
              <a:pathLst>
                <a:path w="129" h="998" extrusionOk="0">
                  <a:moveTo>
                    <a:pt x="94" y="0"/>
                  </a:moveTo>
                  <a:cubicBezTo>
                    <a:pt x="94" y="0"/>
                    <a:pt x="94" y="13"/>
                    <a:pt x="85" y="40"/>
                  </a:cubicBezTo>
                  <a:cubicBezTo>
                    <a:pt x="85" y="71"/>
                    <a:pt x="76" y="106"/>
                    <a:pt x="67" y="155"/>
                  </a:cubicBezTo>
                  <a:cubicBezTo>
                    <a:pt x="63" y="203"/>
                    <a:pt x="54" y="256"/>
                    <a:pt x="45" y="313"/>
                  </a:cubicBezTo>
                  <a:cubicBezTo>
                    <a:pt x="36" y="371"/>
                    <a:pt x="27" y="432"/>
                    <a:pt x="19" y="494"/>
                  </a:cubicBezTo>
                  <a:cubicBezTo>
                    <a:pt x="14" y="556"/>
                    <a:pt x="10" y="618"/>
                    <a:pt x="5" y="680"/>
                  </a:cubicBezTo>
                  <a:cubicBezTo>
                    <a:pt x="1" y="737"/>
                    <a:pt x="5" y="794"/>
                    <a:pt x="10" y="838"/>
                  </a:cubicBezTo>
                  <a:cubicBezTo>
                    <a:pt x="10" y="887"/>
                    <a:pt x="19" y="927"/>
                    <a:pt x="19" y="953"/>
                  </a:cubicBezTo>
                  <a:cubicBezTo>
                    <a:pt x="27" y="984"/>
                    <a:pt x="32" y="997"/>
                    <a:pt x="32" y="997"/>
                  </a:cubicBezTo>
                  <a:cubicBezTo>
                    <a:pt x="32" y="997"/>
                    <a:pt x="36" y="984"/>
                    <a:pt x="45" y="957"/>
                  </a:cubicBezTo>
                  <a:cubicBezTo>
                    <a:pt x="54" y="931"/>
                    <a:pt x="67" y="891"/>
                    <a:pt x="76" y="847"/>
                  </a:cubicBezTo>
                  <a:cubicBezTo>
                    <a:pt x="85" y="799"/>
                    <a:pt x="102" y="746"/>
                    <a:pt x="107" y="688"/>
                  </a:cubicBezTo>
                  <a:cubicBezTo>
                    <a:pt x="116" y="631"/>
                    <a:pt x="120" y="565"/>
                    <a:pt x="124" y="503"/>
                  </a:cubicBezTo>
                  <a:cubicBezTo>
                    <a:pt x="129" y="441"/>
                    <a:pt x="129" y="380"/>
                    <a:pt x="129" y="318"/>
                  </a:cubicBezTo>
                  <a:cubicBezTo>
                    <a:pt x="129" y="260"/>
                    <a:pt x="120" y="203"/>
                    <a:pt x="116" y="155"/>
                  </a:cubicBezTo>
                  <a:cubicBezTo>
                    <a:pt x="116" y="132"/>
                    <a:pt x="111" y="110"/>
                    <a:pt x="111" y="93"/>
                  </a:cubicBezTo>
                  <a:cubicBezTo>
                    <a:pt x="107" y="71"/>
                    <a:pt x="107" y="57"/>
                    <a:pt x="102" y="40"/>
                  </a:cubicBezTo>
                  <a:cubicBezTo>
                    <a:pt x="98" y="13"/>
                    <a:pt x="94" y="0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85675" y="4901600"/>
              <a:ext cx="3100" cy="24950"/>
            </a:xfrm>
            <a:custGeom>
              <a:avLst/>
              <a:gdLst/>
              <a:ahLst/>
              <a:cxnLst/>
              <a:rect l="l" t="t" r="r" b="b"/>
              <a:pathLst>
                <a:path w="124" h="998" extrusionOk="0">
                  <a:moveTo>
                    <a:pt x="62" y="0"/>
                  </a:moveTo>
                  <a:cubicBezTo>
                    <a:pt x="62" y="0"/>
                    <a:pt x="57" y="18"/>
                    <a:pt x="53" y="44"/>
                  </a:cubicBezTo>
                  <a:cubicBezTo>
                    <a:pt x="49" y="71"/>
                    <a:pt x="35" y="111"/>
                    <a:pt x="31" y="159"/>
                  </a:cubicBezTo>
                  <a:cubicBezTo>
                    <a:pt x="27" y="203"/>
                    <a:pt x="13" y="261"/>
                    <a:pt x="9" y="318"/>
                  </a:cubicBezTo>
                  <a:cubicBezTo>
                    <a:pt x="5" y="375"/>
                    <a:pt x="0" y="441"/>
                    <a:pt x="0" y="503"/>
                  </a:cubicBezTo>
                  <a:cubicBezTo>
                    <a:pt x="0" y="569"/>
                    <a:pt x="5" y="631"/>
                    <a:pt x="13" y="693"/>
                  </a:cubicBezTo>
                  <a:cubicBezTo>
                    <a:pt x="18" y="719"/>
                    <a:pt x="22" y="750"/>
                    <a:pt x="31" y="777"/>
                  </a:cubicBezTo>
                  <a:cubicBezTo>
                    <a:pt x="35" y="790"/>
                    <a:pt x="40" y="803"/>
                    <a:pt x="44" y="816"/>
                  </a:cubicBezTo>
                  <a:cubicBezTo>
                    <a:pt x="44" y="825"/>
                    <a:pt x="49" y="838"/>
                    <a:pt x="53" y="852"/>
                  </a:cubicBezTo>
                  <a:cubicBezTo>
                    <a:pt x="57" y="874"/>
                    <a:pt x="71" y="896"/>
                    <a:pt x="75" y="913"/>
                  </a:cubicBezTo>
                  <a:cubicBezTo>
                    <a:pt x="84" y="931"/>
                    <a:pt x="93" y="944"/>
                    <a:pt x="97" y="958"/>
                  </a:cubicBezTo>
                  <a:cubicBezTo>
                    <a:pt x="106" y="971"/>
                    <a:pt x="110" y="980"/>
                    <a:pt x="115" y="988"/>
                  </a:cubicBezTo>
                  <a:cubicBezTo>
                    <a:pt x="119" y="993"/>
                    <a:pt x="124" y="997"/>
                    <a:pt x="124" y="997"/>
                  </a:cubicBezTo>
                  <a:cubicBezTo>
                    <a:pt x="124" y="997"/>
                    <a:pt x="124" y="993"/>
                    <a:pt x="124" y="984"/>
                  </a:cubicBezTo>
                  <a:cubicBezTo>
                    <a:pt x="124" y="980"/>
                    <a:pt x="124" y="966"/>
                    <a:pt x="124" y="953"/>
                  </a:cubicBezTo>
                  <a:cubicBezTo>
                    <a:pt x="124" y="940"/>
                    <a:pt x="124" y="922"/>
                    <a:pt x="124" y="900"/>
                  </a:cubicBezTo>
                  <a:cubicBezTo>
                    <a:pt x="124" y="883"/>
                    <a:pt x="124" y="861"/>
                    <a:pt x="124" y="838"/>
                  </a:cubicBezTo>
                  <a:cubicBezTo>
                    <a:pt x="119" y="790"/>
                    <a:pt x="124" y="737"/>
                    <a:pt x="119" y="680"/>
                  </a:cubicBezTo>
                  <a:cubicBezTo>
                    <a:pt x="119" y="622"/>
                    <a:pt x="115" y="561"/>
                    <a:pt x="110" y="499"/>
                  </a:cubicBezTo>
                  <a:cubicBezTo>
                    <a:pt x="106" y="437"/>
                    <a:pt x="106" y="375"/>
                    <a:pt x="97" y="318"/>
                  </a:cubicBezTo>
                  <a:cubicBezTo>
                    <a:pt x="93" y="261"/>
                    <a:pt x="88" y="203"/>
                    <a:pt x="84" y="159"/>
                  </a:cubicBezTo>
                  <a:cubicBezTo>
                    <a:pt x="80" y="111"/>
                    <a:pt x="71" y="71"/>
                    <a:pt x="66" y="44"/>
                  </a:cubicBezTo>
                  <a:cubicBezTo>
                    <a:pt x="62" y="18"/>
                    <a:pt x="62" y="0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280825" y="4909425"/>
              <a:ext cx="3100" cy="25725"/>
            </a:xfrm>
            <a:custGeom>
              <a:avLst/>
              <a:gdLst/>
              <a:ahLst/>
              <a:cxnLst/>
              <a:rect l="l" t="t" r="r" b="b"/>
              <a:pathLst>
                <a:path w="124" h="1029" extrusionOk="0">
                  <a:moveTo>
                    <a:pt x="44" y="0"/>
                  </a:moveTo>
                  <a:cubicBezTo>
                    <a:pt x="44" y="0"/>
                    <a:pt x="40" y="18"/>
                    <a:pt x="35" y="45"/>
                  </a:cubicBezTo>
                  <a:cubicBezTo>
                    <a:pt x="31" y="71"/>
                    <a:pt x="26" y="111"/>
                    <a:pt x="22" y="159"/>
                  </a:cubicBezTo>
                  <a:cubicBezTo>
                    <a:pt x="18" y="208"/>
                    <a:pt x="9" y="265"/>
                    <a:pt x="9" y="327"/>
                  </a:cubicBezTo>
                  <a:cubicBezTo>
                    <a:pt x="4" y="389"/>
                    <a:pt x="0" y="455"/>
                    <a:pt x="0" y="517"/>
                  </a:cubicBezTo>
                  <a:cubicBezTo>
                    <a:pt x="0" y="583"/>
                    <a:pt x="4" y="649"/>
                    <a:pt x="13" y="711"/>
                  </a:cubicBezTo>
                  <a:cubicBezTo>
                    <a:pt x="18" y="772"/>
                    <a:pt x="35" y="825"/>
                    <a:pt x="49" y="874"/>
                  </a:cubicBezTo>
                  <a:cubicBezTo>
                    <a:pt x="49" y="887"/>
                    <a:pt x="53" y="900"/>
                    <a:pt x="57" y="909"/>
                  </a:cubicBezTo>
                  <a:cubicBezTo>
                    <a:pt x="62" y="918"/>
                    <a:pt x="66" y="931"/>
                    <a:pt x="71" y="940"/>
                  </a:cubicBezTo>
                  <a:cubicBezTo>
                    <a:pt x="79" y="958"/>
                    <a:pt x="88" y="975"/>
                    <a:pt x="93" y="989"/>
                  </a:cubicBezTo>
                  <a:cubicBezTo>
                    <a:pt x="110" y="1015"/>
                    <a:pt x="119" y="1028"/>
                    <a:pt x="119" y="1028"/>
                  </a:cubicBezTo>
                  <a:cubicBezTo>
                    <a:pt x="119" y="1028"/>
                    <a:pt x="119" y="1011"/>
                    <a:pt x="124" y="980"/>
                  </a:cubicBezTo>
                  <a:cubicBezTo>
                    <a:pt x="119" y="967"/>
                    <a:pt x="124" y="949"/>
                    <a:pt x="124" y="931"/>
                  </a:cubicBezTo>
                  <a:cubicBezTo>
                    <a:pt x="124" y="918"/>
                    <a:pt x="124" y="909"/>
                    <a:pt x="124" y="896"/>
                  </a:cubicBezTo>
                  <a:cubicBezTo>
                    <a:pt x="124" y="887"/>
                    <a:pt x="124" y="874"/>
                    <a:pt x="124" y="865"/>
                  </a:cubicBezTo>
                  <a:cubicBezTo>
                    <a:pt x="119" y="817"/>
                    <a:pt x="119" y="759"/>
                    <a:pt x="115" y="702"/>
                  </a:cubicBezTo>
                  <a:cubicBezTo>
                    <a:pt x="110" y="640"/>
                    <a:pt x="101" y="578"/>
                    <a:pt x="97" y="512"/>
                  </a:cubicBezTo>
                  <a:cubicBezTo>
                    <a:pt x="88" y="450"/>
                    <a:pt x="84" y="384"/>
                    <a:pt x="75" y="327"/>
                  </a:cubicBezTo>
                  <a:cubicBezTo>
                    <a:pt x="75" y="265"/>
                    <a:pt x="66" y="208"/>
                    <a:pt x="62" y="159"/>
                  </a:cubicBezTo>
                  <a:cubicBezTo>
                    <a:pt x="62" y="115"/>
                    <a:pt x="53" y="71"/>
                    <a:pt x="49" y="45"/>
                  </a:cubicBezTo>
                  <a:cubicBezTo>
                    <a:pt x="49" y="14"/>
                    <a:pt x="44" y="0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76175" y="4917150"/>
              <a:ext cx="5100" cy="26700"/>
            </a:xfrm>
            <a:custGeom>
              <a:avLst/>
              <a:gdLst/>
              <a:ahLst/>
              <a:cxnLst/>
              <a:rect l="l" t="t" r="r" b="b"/>
              <a:pathLst>
                <a:path w="204" h="1068" extrusionOk="0">
                  <a:moveTo>
                    <a:pt x="1" y="0"/>
                  </a:moveTo>
                  <a:cubicBezTo>
                    <a:pt x="1" y="0"/>
                    <a:pt x="1" y="14"/>
                    <a:pt x="1" y="44"/>
                  </a:cubicBezTo>
                  <a:cubicBezTo>
                    <a:pt x="1" y="75"/>
                    <a:pt x="1" y="119"/>
                    <a:pt x="5" y="168"/>
                  </a:cubicBezTo>
                  <a:cubicBezTo>
                    <a:pt x="5" y="194"/>
                    <a:pt x="10" y="221"/>
                    <a:pt x="10" y="252"/>
                  </a:cubicBezTo>
                  <a:cubicBezTo>
                    <a:pt x="10" y="283"/>
                    <a:pt x="10" y="314"/>
                    <a:pt x="10" y="344"/>
                  </a:cubicBezTo>
                  <a:cubicBezTo>
                    <a:pt x="14" y="375"/>
                    <a:pt x="14" y="406"/>
                    <a:pt x="18" y="441"/>
                  </a:cubicBezTo>
                  <a:cubicBezTo>
                    <a:pt x="18" y="459"/>
                    <a:pt x="18" y="477"/>
                    <a:pt x="23" y="490"/>
                  </a:cubicBezTo>
                  <a:lnTo>
                    <a:pt x="27" y="543"/>
                  </a:lnTo>
                  <a:cubicBezTo>
                    <a:pt x="27" y="578"/>
                    <a:pt x="32" y="609"/>
                    <a:pt x="36" y="644"/>
                  </a:cubicBezTo>
                  <a:cubicBezTo>
                    <a:pt x="40" y="662"/>
                    <a:pt x="40" y="680"/>
                    <a:pt x="45" y="693"/>
                  </a:cubicBezTo>
                  <a:lnTo>
                    <a:pt x="54" y="737"/>
                  </a:lnTo>
                  <a:cubicBezTo>
                    <a:pt x="54" y="755"/>
                    <a:pt x="58" y="768"/>
                    <a:pt x="62" y="781"/>
                  </a:cubicBezTo>
                  <a:cubicBezTo>
                    <a:pt x="62" y="794"/>
                    <a:pt x="67" y="812"/>
                    <a:pt x="71" y="825"/>
                  </a:cubicBezTo>
                  <a:cubicBezTo>
                    <a:pt x="76" y="852"/>
                    <a:pt x="85" y="878"/>
                    <a:pt x="89" y="905"/>
                  </a:cubicBezTo>
                  <a:cubicBezTo>
                    <a:pt x="102" y="953"/>
                    <a:pt x="124" y="997"/>
                    <a:pt x="133" y="1024"/>
                  </a:cubicBezTo>
                  <a:cubicBezTo>
                    <a:pt x="142" y="1041"/>
                    <a:pt x="146" y="1050"/>
                    <a:pt x="151" y="1059"/>
                  </a:cubicBezTo>
                  <a:cubicBezTo>
                    <a:pt x="160" y="1063"/>
                    <a:pt x="160" y="1068"/>
                    <a:pt x="160" y="1068"/>
                  </a:cubicBezTo>
                  <a:cubicBezTo>
                    <a:pt x="160" y="1068"/>
                    <a:pt x="160" y="1063"/>
                    <a:pt x="164" y="1055"/>
                  </a:cubicBezTo>
                  <a:cubicBezTo>
                    <a:pt x="164" y="1050"/>
                    <a:pt x="168" y="1037"/>
                    <a:pt x="173" y="1019"/>
                  </a:cubicBezTo>
                  <a:cubicBezTo>
                    <a:pt x="173" y="993"/>
                    <a:pt x="186" y="949"/>
                    <a:pt x="190" y="896"/>
                  </a:cubicBezTo>
                  <a:cubicBezTo>
                    <a:pt x="195" y="874"/>
                    <a:pt x="199" y="843"/>
                    <a:pt x="199" y="816"/>
                  </a:cubicBezTo>
                  <a:cubicBezTo>
                    <a:pt x="199" y="799"/>
                    <a:pt x="204" y="786"/>
                    <a:pt x="204" y="768"/>
                  </a:cubicBezTo>
                  <a:cubicBezTo>
                    <a:pt x="204" y="750"/>
                    <a:pt x="199" y="737"/>
                    <a:pt x="199" y="719"/>
                  </a:cubicBezTo>
                  <a:cubicBezTo>
                    <a:pt x="199" y="711"/>
                    <a:pt x="195" y="702"/>
                    <a:pt x="195" y="693"/>
                  </a:cubicBezTo>
                  <a:lnTo>
                    <a:pt x="190" y="680"/>
                  </a:lnTo>
                  <a:lnTo>
                    <a:pt x="190" y="666"/>
                  </a:lnTo>
                  <a:cubicBezTo>
                    <a:pt x="186" y="649"/>
                    <a:pt x="182" y="636"/>
                    <a:pt x="182" y="618"/>
                  </a:cubicBezTo>
                  <a:cubicBezTo>
                    <a:pt x="173" y="587"/>
                    <a:pt x="164" y="556"/>
                    <a:pt x="160" y="521"/>
                  </a:cubicBezTo>
                  <a:cubicBezTo>
                    <a:pt x="155" y="503"/>
                    <a:pt x="151" y="490"/>
                    <a:pt x="146" y="472"/>
                  </a:cubicBezTo>
                  <a:cubicBezTo>
                    <a:pt x="142" y="455"/>
                    <a:pt x="137" y="441"/>
                    <a:pt x="133" y="424"/>
                  </a:cubicBezTo>
                  <a:cubicBezTo>
                    <a:pt x="124" y="393"/>
                    <a:pt x="115" y="358"/>
                    <a:pt x="107" y="327"/>
                  </a:cubicBezTo>
                  <a:cubicBezTo>
                    <a:pt x="102" y="296"/>
                    <a:pt x="89" y="269"/>
                    <a:pt x="85" y="239"/>
                  </a:cubicBezTo>
                  <a:cubicBezTo>
                    <a:pt x="76" y="212"/>
                    <a:pt x="67" y="186"/>
                    <a:pt x="58" y="159"/>
                  </a:cubicBezTo>
                  <a:cubicBezTo>
                    <a:pt x="45" y="111"/>
                    <a:pt x="27" y="71"/>
                    <a:pt x="18" y="44"/>
                  </a:cubicBezTo>
                  <a:cubicBezTo>
                    <a:pt x="10" y="1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270450" y="4924975"/>
              <a:ext cx="5525" cy="26725"/>
            </a:xfrm>
            <a:custGeom>
              <a:avLst/>
              <a:gdLst/>
              <a:ahLst/>
              <a:cxnLst/>
              <a:rect l="l" t="t" r="r" b="b"/>
              <a:pathLst>
                <a:path w="221" h="1069" extrusionOk="0">
                  <a:moveTo>
                    <a:pt x="0" y="1"/>
                  </a:moveTo>
                  <a:cubicBezTo>
                    <a:pt x="0" y="1"/>
                    <a:pt x="5" y="18"/>
                    <a:pt x="9" y="49"/>
                  </a:cubicBezTo>
                  <a:cubicBezTo>
                    <a:pt x="14" y="80"/>
                    <a:pt x="14" y="124"/>
                    <a:pt x="18" y="173"/>
                  </a:cubicBezTo>
                  <a:cubicBezTo>
                    <a:pt x="22" y="225"/>
                    <a:pt x="27" y="283"/>
                    <a:pt x="31" y="349"/>
                  </a:cubicBezTo>
                  <a:cubicBezTo>
                    <a:pt x="36" y="411"/>
                    <a:pt x="49" y="477"/>
                    <a:pt x="58" y="548"/>
                  </a:cubicBezTo>
                  <a:cubicBezTo>
                    <a:pt x="62" y="565"/>
                    <a:pt x="62" y="583"/>
                    <a:pt x="66" y="596"/>
                  </a:cubicBezTo>
                  <a:cubicBezTo>
                    <a:pt x="71" y="614"/>
                    <a:pt x="75" y="631"/>
                    <a:pt x="75" y="645"/>
                  </a:cubicBezTo>
                  <a:cubicBezTo>
                    <a:pt x="84" y="680"/>
                    <a:pt x="89" y="711"/>
                    <a:pt x="93" y="742"/>
                  </a:cubicBezTo>
                  <a:cubicBezTo>
                    <a:pt x="106" y="803"/>
                    <a:pt x="124" y="861"/>
                    <a:pt x="137" y="914"/>
                  </a:cubicBezTo>
                  <a:cubicBezTo>
                    <a:pt x="150" y="962"/>
                    <a:pt x="177" y="1002"/>
                    <a:pt x="190" y="1028"/>
                  </a:cubicBezTo>
                  <a:cubicBezTo>
                    <a:pt x="199" y="1042"/>
                    <a:pt x="208" y="1050"/>
                    <a:pt x="212" y="1059"/>
                  </a:cubicBezTo>
                  <a:cubicBezTo>
                    <a:pt x="216" y="1064"/>
                    <a:pt x="221" y="1068"/>
                    <a:pt x="221" y="1068"/>
                  </a:cubicBezTo>
                  <a:cubicBezTo>
                    <a:pt x="221" y="1068"/>
                    <a:pt x="221" y="1064"/>
                    <a:pt x="216" y="1055"/>
                  </a:cubicBezTo>
                  <a:cubicBezTo>
                    <a:pt x="216" y="1046"/>
                    <a:pt x="216" y="1037"/>
                    <a:pt x="216" y="1020"/>
                  </a:cubicBezTo>
                  <a:cubicBezTo>
                    <a:pt x="216" y="989"/>
                    <a:pt x="216" y="949"/>
                    <a:pt x="216" y="896"/>
                  </a:cubicBezTo>
                  <a:cubicBezTo>
                    <a:pt x="212" y="848"/>
                    <a:pt x="212" y="790"/>
                    <a:pt x="208" y="724"/>
                  </a:cubicBezTo>
                  <a:cubicBezTo>
                    <a:pt x="203" y="693"/>
                    <a:pt x="199" y="658"/>
                    <a:pt x="190" y="623"/>
                  </a:cubicBezTo>
                  <a:cubicBezTo>
                    <a:pt x="190" y="614"/>
                    <a:pt x="186" y="605"/>
                    <a:pt x="186" y="596"/>
                  </a:cubicBezTo>
                  <a:lnTo>
                    <a:pt x="181" y="574"/>
                  </a:lnTo>
                  <a:cubicBezTo>
                    <a:pt x="177" y="556"/>
                    <a:pt x="172" y="539"/>
                    <a:pt x="168" y="525"/>
                  </a:cubicBezTo>
                  <a:cubicBezTo>
                    <a:pt x="150" y="459"/>
                    <a:pt x="137" y="393"/>
                    <a:pt x="119" y="331"/>
                  </a:cubicBezTo>
                  <a:cubicBezTo>
                    <a:pt x="102" y="270"/>
                    <a:pt x="84" y="212"/>
                    <a:pt x="66" y="164"/>
                  </a:cubicBezTo>
                  <a:cubicBezTo>
                    <a:pt x="49" y="115"/>
                    <a:pt x="31" y="76"/>
                    <a:pt x="22" y="45"/>
                  </a:cubicBezTo>
                  <a:cubicBezTo>
                    <a:pt x="9" y="18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265150" y="4934800"/>
              <a:ext cx="6750" cy="25725"/>
            </a:xfrm>
            <a:custGeom>
              <a:avLst/>
              <a:gdLst/>
              <a:ahLst/>
              <a:cxnLst/>
              <a:rect l="l" t="t" r="r" b="b"/>
              <a:pathLst>
                <a:path w="270" h="1029" extrusionOk="0">
                  <a:moveTo>
                    <a:pt x="49" y="0"/>
                  </a:moveTo>
                  <a:cubicBezTo>
                    <a:pt x="49" y="0"/>
                    <a:pt x="49" y="5"/>
                    <a:pt x="45" y="13"/>
                  </a:cubicBezTo>
                  <a:cubicBezTo>
                    <a:pt x="45" y="22"/>
                    <a:pt x="40" y="31"/>
                    <a:pt x="36" y="44"/>
                  </a:cubicBezTo>
                  <a:cubicBezTo>
                    <a:pt x="27" y="75"/>
                    <a:pt x="14" y="115"/>
                    <a:pt x="9" y="168"/>
                  </a:cubicBezTo>
                  <a:cubicBezTo>
                    <a:pt x="5" y="221"/>
                    <a:pt x="1" y="278"/>
                    <a:pt x="5" y="344"/>
                  </a:cubicBezTo>
                  <a:cubicBezTo>
                    <a:pt x="5" y="406"/>
                    <a:pt x="18" y="477"/>
                    <a:pt x="27" y="543"/>
                  </a:cubicBezTo>
                  <a:cubicBezTo>
                    <a:pt x="40" y="609"/>
                    <a:pt x="58" y="675"/>
                    <a:pt x="80" y="737"/>
                  </a:cubicBezTo>
                  <a:cubicBezTo>
                    <a:pt x="106" y="803"/>
                    <a:pt x="142" y="852"/>
                    <a:pt x="168" y="896"/>
                  </a:cubicBezTo>
                  <a:cubicBezTo>
                    <a:pt x="195" y="935"/>
                    <a:pt x="221" y="966"/>
                    <a:pt x="239" y="993"/>
                  </a:cubicBezTo>
                  <a:cubicBezTo>
                    <a:pt x="248" y="1002"/>
                    <a:pt x="256" y="1015"/>
                    <a:pt x="261" y="1019"/>
                  </a:cubicBezTo>
                  <a:cubicBezTo>
                    <a:pt x="265" y="1028"/>
                    <a:pt x="270" y="1028"/>
                    <a:pt x="270" y="1028"/>
                  </a:cubicBezTo>
                  <a:cubicBezTo>
                    <a:pt x="270" y="1028"/>
                    <a:pt x="270" y="1024"/>
                    <a:pt x="265" y="1015"/>
                  </a:cubicBezTo>
                  <a:cubicBezTo>
                    <a:pt x="265" y="1010"/>
                    <a:pt x="265" y="997"/>
                    <a:pt x="265" y="980"/>
                  </a:cubicBezTo>
                  <a:cubicBezTo>
                    <a:pt x="256" y="953"/>
                    <a:pt x="252" y="905"/>
                    <a:pt x="234" y="860"/>
                  </a:cubicBezTo>
                  <a:cubicBezTo>
                    <a:pt x="217" y="812"/>
                    <a:pt x="199" y="759"/>
                    <a:pt x="186" y="702"/>
                  </a:cubicBezTo>
                  <a:cubicBezTo>
                    <a:pt x="168" y="644"/>
                    <a:pt x="151" y="582"/>
                    <a:pt x="137" y="516"/>
                  </a:cubicBezTo>
                  <a:cubicBezTo>
                    <a:pt x="120" y="455"/>
                    <a:pt x="102" y="393"/>
                    <a:pt x="89" y="331"/>
                  </a:cubicBezTo>
                  <a:cubicBezTo>
                    <a:pt x="76" y="274"/>
                    <a:pt x="62" y="216"/>
                    <a:pt x="58" y="168"/>
                  </a:cubicBezTo>
                  <a:cubicBezTo>
                    <a:pt x="53" y="119"/>
                    <a:pt x="45" y="75"/>
                    <a:pt x="49" y="49"/>
                  </a:cubicBezTo>
                  <a:cubicBezTo>
                    <a:pt x="45" y="31"/>
                    <a:pt x="49" y="22"/>
                    <a:pt x="49" y="13"/>
                  </a:cubicBezTo>
                  <a:cubicBezTo>
                    <a:pt x="49" y="5"/>
                    <a:pt x="49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258200" y="4945150"/>
              <a:ext cx="7650" cy="23200"/>
            </a:xfrm>
            <a:custGeom>
              <a:avLst/>
              <a:gdLst/>
              <a:ahLst/>
              <a:cxnLst/>
              <a:rect l="l" t="t" r="r" b="b"/>
              <a:pathLst>
                <a:path w="306" h="928" extrusionOk="0">
                  <a:moveTo>
                    <a:pt x="23" y="1"/>
                  </a:moveTo>
                  <a:cubicBezTo>
                    <a:pt x="23" y="1"/>
                    <a:pt x="18" y="14"/>
                    <a:pt x="14" y="41"/>
                  </a:cubicBezTo>
                  <a:cubicBezTo>
                    <a:pt x="9" y="67"/>
                    <a:pt x="5" y="107"/>
                    <a:pt x="1" y="155"/>
                  </a:cubicBezTo>
                  <a:cubicBezTo>
                    <a:pt x="1" y="177"/>
                    <a:pt x="1" y="204"/>
                    <a:pt x="1" y="230"/>
                  </a:cubicBezTo>
                  <a:cubicBezTo>
                    <a:pt x="1" y="257"/>
                    <a:pt x="1" y="288"/>
                    <a:pt x="5" y="318"/>
                  </a:cubicBezTo>
                  <a:cubicBezTo>
                    <a:pt x="5" y="376"/>
                    <a:pt x="14" y="442"/>
                    <a:pt x="27" y="504"/>
                  </a:cubicBezTo>
                  <a:cubicBezTo>
                    <a:pt x="45" y="566"/>
                    <a:pt x="62" y="632"/>
                    <a:pt x="89" y="685"/>
                  </a:cubicBezTo>
                  <a:cubicBezTo>
                    <a:pt x="93" y="698"/>
                    <a:pt x="102" y="711"/>
                    <a:pt x="107" y="724"/>
                  </a:cubicBezTo>
                  <a:cubicBezTo>
                    <a:pt x="115" y="738"/>
                    <a:pt x="124" y="751"/>
                    <a:pt x="129" y="764"/>
                  </a:cubicBezTo>
                  <a:cubicBezTo>
                    <a:pt x="146" y="786"/>
                    <a:pt x="159" y="808"/>
                    <a:pt x="177" y="826"/>
                  </a:cubicBezTo>
                  <a:cubicBezTo>
                    <a:pt x="186" y="835"/>
                    <a:pt x="195" y="843"/>
                    <a:pt x="199" y="852"/>
                  </a:cubicBezTo>
                  <a:cubicBezTo>
                    <a:pt x="208" y="861"/>
                    <a:pt x="217" y="870"/>
                    <a:pt x="226" y="874"/>
                  </a:cubicBezTo>
                  <a:cubicBezTo>
                    <a:pt x="243" y="888"/>
                    <a:pt x="252" y="901"/>
                    <a:pt x="265" y="905"/>
                  </a:cubicBezTo>
                  <a:cubicBezTo>
                    <a:pt x="292" y="923"/>
                    <a:pt x="305" y="927"/>
                    <a:pt x="305" y="927"/>
                  </a:cubicBezTo>
                  <a:cubicBezTo>
                    <a:pt x="305" y="927"/>
                    <a:pt x="301" y="914"/>
                    <a:pt x="287" y="888"/>
                  </a:cubicBezTo>
                  <a:cubicBezTo>
                    <a:pt x="283" y="874"/>
                    <a:pt x="279" y="857"/>
                    <a:pt x="270" y="843"/>
                  </a:cubicBezTo>
                  <a:cubicBezTo>
                    <a:pt x="265" y="835"/>
                    <a:pt x="261" y="826"/>
                    <a:pt x="257" y="817"/>
                  </a:cubicBezTo>
                  <a:cubicBezTo>
                    <a:pt x="257" y="804"/>
                    <a:pt x="252" y="795"/>
                    <a:pt x="248" y="786"/>
                  </a:cubicBezTo>
                  <a:cubicBezTo>
                    <a:pt x="226" y="746"/>
                    <a:pt x="208" y="693"/>
                    <a:pt x="186" y="645"/>
                  </a:cubicBezTo>
                  <a:cubicBezTo>
                    <a:pt x="168" y="592"/>
                    <a:pt x="146" y="535"/>
                    <a:pt x="129" y="477"/>
                  </a:cubicBezTo>
                  <a:cubicBezTo>
                    <a:pt x="107" y="420"/>
                    <a:pt x="89" y="363"/>
                    <a:pt x="76" y="310"/>
                  </a:cubicBezTo>
                  <a:cubicBezTo>
                    <a:pt x="67" y="279"/>
                    <a:pt x="62" y="252"/>
                    <a:pt x="54" y="226"/>
                  </a:cubicBezTo>
                  <a:cubicBezTo>
                    <a:pt x="49" y="204"/>
                    <a:pt x="45" y="177"/>
                    <a:pt x="40" y="155"/>
                  </a:cubicBezTo>
                  <a:cubicBezTo>
                    <a:pt x="36" y="107"/>
                    <a:pt x="27" y="71"/>
                    <a:pt x="27" y="45"/>
                  </a:cubicBezTo>
                  <a:cubicBezTo>
                    <a:pt x="23" y="14"/>
                    <a:pt x="23" y="1"/>
                    <a:pt x="2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252350" y="4953650"/>
              <a:ext cx="9750" cy="22525"/>
            </a:xfrm>
            <a:custGeom>
              <a:avLst/>
              <a:gdLst/>
              <a:ahLst/>
              <a:cxnLst/>
              <a:rect l="l" t="t" r="r" b="b"/>
              <a:pathLst>
                <a:path w="390" h="901" extrusionOk="0">
                  <a:moveTo>
                    <a:pt x="1" y="1"/>
                  </a:moveTo>
                  <a:cubicBezTo>
                    <a:pt x="1" y="1"/>
                    <a:pt x="5" y="14"/>
                    <a:pt x="18" y="40"/>
                  </a:cubicBezTo>
                  <a:cubicBezTo>
                    <a:pt x="23" y="53"/>
                    <a:pt x="27" y="67"/>
                    <a:pt x="32" y="84"/>
                  </a:cubicBezTo>
                  <a:cubicBezTo>
                    <a:pt x="32" y="98"/>
                    <a:pt x="36" y="106"/>
                    <a:pt x="41" y="115"/>
                  </a:cubicBezTo>
                  <a:cubicBezTo>
                    <a:pt x="41" y="124"/>
                    <a:pt x="45" y="137"/>
                    <a:pt x="49" y="146"/>
                  </a:cubicBezTo>
                  <a:cubicBezTo>
                    <a:pt x="58" y="168"/>
                    <a:pt x="63" y="190"/>
                    <a:pt x="67" y="217"/>
                  </a:cubicBezTo>
                  <a:cubicBezTo>
                    <a:pt x="76" y="243"/>
                    <a:pt x="80" y="270"/>
                    <a:pt x="85" y="296"/>
                  </a:cubicBezTo>
                  <a:cubicBezTo>
                    <a:pt x="98" y="353"/>
                    <a:pt x="111" y="411"/>
                    <a:pt x="124" y="473"/>
                  </a:cubicBezTo>
                  <a:cubicBezTo>
                    <a:pt x="142" y="530"/>
                    <a:pt x="160" y="592"/>
                    <a:pt x="186" y="649"/>
                  </a:cubicBezTo>
                  <a:cubicBezTo>
                    <a:pt x="208" y="702"/>
                    <a:pt x="239" y="750"/>
                    <a:pt x="266" y="790"/>
                  </a:cubicBezTo>
                  <a:cubicBezTo>
                    <a:pt x="274" y="799"/>
                    <a:pt x="279" y="808"/>
                    <a:pt x="288" y="817"/>
                  </a:cubicBezTo>
                  <a:cubicBezTo>
                    <a:pt x="296" y="825"/>
                    <a:pt x="305" y="834"/>
                    <a:pt x="310" y="839"/>
                  </a:cubicBezTo>
                  <a:cubicBezTo>
                    <a:pt x="318" y="848"/>
                    <a:pt x="327" y="852"/>
                    <a:pt x="332" y="861"/>
                  </a:cubicBezTo>
                  <a:cubicBezTo>
                    <a:pt x="341" y="865"/>
                    <a:pt x="345" y="870"/>
                    <a:pt x="354" y="874"/>
                  </a:cubicBezTo>
                  <a:cubicBezTo>
                    <a:pt x="376" y="892"/>
                    <a:pt x="389" y="900"/>
                    <a:pt x="389" y="900"/>
                  </a:cubicBezTo>
                  <a:cubicBezTo>
                    <a:pt x="389" y="900"/>
                    <a:pt x="389" y="883"/>
                    <a:pt x="385" y="852"/>
                  </a:cubicBezTo>
                  <a:cubicBezTo>
                    <a:pt x="380" y="848"/>
                    <a:pt x="380" y="839"/>
                    <a:pt x="376" y="830"/>
                  </a:cubicBezTo>
                  <a:cubicBezTo>
                    <a:pt x="376" y="825"/>
                    <a:pt x="376" y="817"/>
                    <a:pt x="371" y="803"/>
                  </a:cubicBezTo>
                  <a:cubicBezTo>
                    <a:pt x="371" y="795"/>
                    <a:pt x="367" y="786"/>
                    <a:pt x="367" y="777"/>
                  </a:cubicBezTo>
                  <a:cubicBezTo>
                    <a:pt x="363" y="764"/>
                    <a:pt x="363" y="755"/>
                    <a:pt x="358" y="746"/>
                  </a:cubicBezTo>
                  <a:cubicBezTo>
                    <a:pt x="354" y="733"/>
                    <a:pt x="349" y="724"/>
                    <a:pt x="345" y="711"/>
                  </a:cubicBezTo>
                  <a:cubicBezTo>
                    <a:pt x="345" y="698"/>
                    <a:pt x="341" y="689"/>
                    <a:pt x="336" y="675"/>
                  </a:cubicBezTo>
                  <a:cubicBezTo>
                    <a:pt x="332" y="662"/>
                    <a:pt x="332" y="649"/>
                    <a:pt x="327" y="636"/>
                  </a:cubicBezTo>
                  <a:cubicBezTo>
                    <a:pt x="323" y="623"/>
                    <a:pt x="318" y="609"/>
                    <a:pt x="314" y="596"/>
                  </a:cubicBezTo>
                  <a:cubicBezTo>
                    <a:pt x="296" y="543"/>
                    <a:pt x="274" y="490"/>
                    <a:pt x="257" y="428"/>
                  </a:cubicBezTo>
                  <a:cubicBezTo>
                    <a:pt x="235" y="376"/>
                    <a:pt x="208" y="314"/>
                    <a:pt x="182" y="261"/>
                  </a:cubicBezTo>
                  <a:cubicBezTo>
                    <a:pt x="155" y="208"/>
                    <a:pt x="129" y="164"/>
                    <a:pt x="102" y="120"/>
                  </a:cubicBezTo>
                  <a:cubicBezTo>
                    <a:pt x="98" y="111"/>
                    <a:pt x="89" y="102"/>
                    <a:pt x="85" y="93"/>
                  </a:cubicBezTo>
                  <a:cubicBezTo>
                    <a:pt x="76" y="84"/>
                    <a:pt x="71" y="76"/>
                    <a:pt x="63" y="67"/>
                  </a:cubicBezTo>
                  <a:cubicBezTo>
                    <a:pt x="49" y="53"/>
                    <a:pt x="41" y="40"/>
                    <a:pt x="32" y="31"/>
                  </a:cubicBezTo>
                  <a:cubicBezTo>
                    <a:pt x="10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191250" y="4891625"/>
              <a:ext cx="30350" cy="94425"/>
            </a:xfrm>
            <a:custGeom>
              <a:avLst/>
              <a:gdLst/>
              <a:ahLst/>
              <a:cxnLst/>
              <a:rect l="l" t="t" r="r" b="b"/>
              <a:pathLst>
                <a:path w="1214" h="3777" extrusionOk="0">
                  <a:moveTo>
                    <a:pt x="8" y="0"/>
                  </a:moveTo>
                  <a:cubicBezTo>
                    <a:pt x="5" y="0"/>
                    <a:pt x="1" y="3"/>
                    <a:pt x="1" y="7"/>
                  </a:cubicBezTo>
                  <a:cubicBezTo>
                    <a:pt x="71" y="262"/>
                    <a:pt x="195" y="505"/>
                    <a:pt x="305" y="748"/>
                  </a:cubicBezTo>
                  <a:cubicBezTo>
                    <a:pt x="411" y="990"/>
                    <a:pt x="508" y="1233"/>
                    <a:pt x="605" y="1480"/>
                  </a:cubicBezTo>
                  <a:cubicBezTo>
                    <a:pt x="808" y="1974"/>
                    <a:pt x="985" y="2477"/>
                    <a:pt x="1073" y="3007"/>
                  </a:cubicBezTo>
                  <a:cubicBezTo>
                    <a:pt x="1095" y="3139"/>
                    <a:pt x="1108" y="3271"/>
                    <a:pt x="1130" y="3404"/>
                  </a:cubicBezTo>
                  <a:cubicBezTo>
                    <a:pt x="1143" y="3501"/>
                    <a:pt x="1174" y="3633"/>
                    <a:pt x="1121" y="3726"/>
                  </a:cubicBezTo>
                  <a:cubicBezTo>
                    <a:pt x="1107" y="3752"/>
                    <a:pt x="1127" y="3777"/>
                    <a:pt x="1148" y="3777"/>
                  </a:cubicBezTo>
                  <a:cubicBezTo>
                    <a:pt x="1158" y="3777"/>
                    <a:pt x="1168" y="3771"/>
                    <a:pt x="1174" y="3756"/>
                  </a:cubicBezTo>
                  <a:cubicBezTo>
                    <a:pt x="1214" y="3681"/>
                    <a:pt x="1205" y="3593"/>
                    <a:pt x="1192" y="3514"/>
                  </a:cubicBezTo>
                  <a:cubicBezTo>
                    <a:pt x="1174" y="3408"/>
                    <a:pt x="1161" y="3306"/>
                    <a:pt x="1143" y="3205"/>
                  </a:cubicBezTo>
                  <a:cubicBezTo>
                    <a:pt x="1104" y="2945"/>
                    <a:pt x="1046" y="2684"/>
                    <a:pt x="971" y="2429"/>
                  </a:cubicBezTo>
                  <a:cubicBezTo>
                    <a:pt x="817" y="1895"/>
                    <a:pt x="596" y="1383"/>
                    <a:pt x="380" y="876"/>
                  </a:cubicBezTo>
                  <a:cubicBezTo>
                    <a:pt x="257" y="585"/>
                    <a:pt x="124" y="298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183975" y="4865525"/>
              <a:ext cx="7425" cy="26400"/>
            </a:xfrm>
            <a:custGeom>
              <a:avLst/>
              <a:gdLst/>
              <a:ahLst/>
              <a:cxnLst/>
              <a:rect l="l" t="t" r="r" b="b"/>
              <a:pathLst>
                <a:path w="297" h="1056" extrusionOk="0">
                  <a:moveTo>
                    <a:pt x="1" y="1"/>
                  </a:moveTo>
                  <a:cubicBezTo>
                    <a:pt x="1" y="1"/>
                    <a:pt x="1" y="18"/>
                    <a:pt x="1" y="49"/>
                  </a:cubicBezTo>
                  <a:cubicBezTo>
                    <a:pt x="1" y="62"/>
                    <a:pt x="5" y="84"/>
                    <a:pt x="5" y="102"/>
                  </a:cubicBezTo>
                  <a:cubicBezTo>
                    <a:pt x="5" y="124"/>
                    <a:pt x="5" y="151"/>
                    <a:pt x="9" y="173"/>
                  </a:cubicBezTo>
                  <a:cubicBezTo>
                    <a:pt x="9" y="186"/>
                    <a:pt x="14" y="199"/>
                    <a:pt x="14" y="217"/>
                  </a:cubicBezTo>
                  <a:cubicBezTo>
                    <a:pt x="14" y="230"/>
                    <a:pt x="18" y="243"/>
                    <a:pt x="18" y="257"/>
                  </a:cubicBezTo>
                  <a:cubicBezTo>
                    <a:pt x="23" y="287"/>
                    <a:pt x="27" y="318"/>
                    <a:pt x="31" y="349"/>
                  </a:cubicBezTo>
                  <a:cubicBezTo>
                    <a:pt x="40" y="415"/>
                    <a:pt x="58" y="482"/>
                    <a:pt x="71" y="548"/>
                  </a:cubicBezTo>
                  <a:cubicBezTo>
                    <a:pt x="89" y="614"/>
                    <a:pt x="106" y="680"/>
                    <a:pt x="129" y="742"/>
                  </a:cubicBezTo>
                  <a:cubicBezTo>
                    <a:pt x="142" y="773"/>
                    <a:pt x="151" y="804"/>
                    <a:pt x="164" y="830"/>
                  </a:cubicBezTo>
                  <a:cubicBezTo>
                    <a:pt x="177" y="856"/>
                    <a:pt x="186" y="883"/>
                    <a:pt x="199" y="905"/>
                  </a:cubicBezTo>
                  <a:cubicBezTo>
                    <a:pt x="217" y="954"/>
                    <a:pt x="243" y="989"/>
                    <a:pt x="261" y="1015"/>
                  </a:cubicBezTo>
                  <a:cubicBezTo>
                    <a:pt x="279" y="1042"/>
                    <a:pt x="292" y="1055"/>
                    <a:pt x="292" y="1055"/>
                  </a:cubicBezTo>
                  <a:cubicBezTo>
                    <a:pt x="292" y="1055"/>
                    <a:pt x="292" y="1037"/>
                    <a:pt x="292" y="1006"/>
                  </a:cubicBezTo>
                  <a:cubicBezTo>
                    <a:pt x="292" y="976"/>
                    <a:pt x="296" y="931"/>
                    <a:pt x="287" y="879"/>
                  </a:cubicBezTo>
                  <a:cubicBezTo>
                    <a:pt x="279" y="826"/>
                    <a:pt x="270" y="768"/>
                    <a:pt x="252" y="707"/>
                  </a:cubicBezTo>
                  <a:cubicBezTo>
                    <a:pt x="239" y="645"/>
                    <a:pt x="217" y="579"/>
                    <a:pt x="195" y="512"/>
                  </a:cubicBezTo>
                  <a:cubicBezTo>
                    <a:pt x="173" y="451"/>
                    <a:pt x="151" y="384"/>
                    <a:pt x="129" y="323"/>
                  </a:cubicBezTo>
                  <a:cubicBezTo>
                    <a:pt x="120" y="296"/>
                    <a:pt x="106" y="265"/>
                    <a:pt x="93" y="239"/>
                  </a:cubicBezTo>
                  <a:cubicBezTo>
                    <a:pt x="84" y="212"/>
                    <a:pt x="71" y="186"/>
                    <a:pt x="62" y="159"/>
                  </a:cubicBezTo>
                  <a:cubicBezTo>
                    <a:pt x="45" y="115"/>
                    <a:pt x="27" y="76"/>
                    <a:pt x="14" y="45"/>
                  </a:cubicBezTo>
                  <a:cubicBezTo>
                    <a:pt x="5" y="18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192025" y="4869275"/>
              <a:ext cx="2350" cy="25625"/>
            </a:xfrm>
            <a:custGeom>
              <a:avLst/>
              <a:gdLst/>
              <a:ahLst/>
              <a:cxnLst/>
              <a:rect l="l" t="t" r="r" b="b"/>
              <a:pathLst>
                <a:path w="94" h="1025" extrusionOk="0">
                  <a:moveTo>
                    <a:pt x="18" y="1"/>
                  </a:moveTo>
                  <a:cubicBezTo>
                    <a:pt x="18" y="1"/>
                    <a:pt x="18" y="14"/>
                    <a:pt x="14" y="45"/>
                  </a:cubicBezTo>
                  <a:cubicBezTo>
                    <a:pt x="14" y="71"/>
                    <a:pt x="9" y="115"/>
                    <a:pt x="5" y="164"/>
                  </a:cubicBezTo>
                  <a:cubicBezTo>
                    <a:pt x="5" y="208"/>
                    <a:pt x="1" y="265"/>
                    <a:pt x="1" y="327"/>
                  </a:cubicBezTo>
                  <a:cubicBezTo>
                    <a:pt x="1" y="389"/>
                    <a:pt x="5" y="451"/>
                    <a:pt x="5" y="517"/>
                  </a:cubicBezTo>
                  <a:cubicBezTo>
                    <a:pt x="5" y="548"/>
                    <a:pt x="9" y="579"/>
                    <a:pt x="9" y="609"/>
                  </a:cubicBezTo>
                  <a:cubicBezTo>
                    <a:pt x="9" y="640"/>
                    <a:pt x="14" y="671"/>
                    <a:pt x="14" y="702"/>
                  </a:cubicBezTo>
                  <a:cubicBezTo>
                    <a:pt x="14" y="759"/>
                    <a:pt x="23" y="817"/>
                    <a:pt x="27" y="865"/>
                  </a:cubicBezTo>
                  <a:cubicBezTo>
                    <a:pt x="36" y="914"/>
                    <a:pt x="49" y="954"/>
                    <a:pt x="58" y="984"/>
                  </a:cubicBezTo>
                  <a:cubicBezTo>
                    <a:pt x="62" y="998"/>
                    <a:pt x="67" y="1006"/>
                    <a:pt x="67" y="1015"/>
                  </a:cubicBezTo>
                  <a:cubicBezTo>
                    <a:pt x="71" y="1020"/>
                    <a:pt x="76" y="1024"/>
                    <a:pt x="76" y="1024"/>
                  </a:cubicBezTo>
                  <a:lnTo>
                    <a:pt x="76" y="1011"/>
                  </a:lnTo>
                  <a:cubicBezTo>
                    <a:pt x="76" y="1006"/>
                    <a:pt x="76" y="993"/>
                    <a:pt x="76" y="980"/>
                  </a:cubicBezTo>
                  <a:cubicBezTo>
                    <a:pt x="76" y="954"/>
                    <a:pt x="80" y="914"/>
                    <a:pt x="80" y="865"/>
                  </a:cubicBezTo>
                  <a:cubicBezTo>
                    <a:pt x="84" y="817"/>
                    <a:pt x="89" y="764"/>
                    <a:pt x="93" y="702"/>
                  </a:cubicBezTo>
                  <a:cubicBezTo>
                    <a:pt x="93" y="671"/>
                    <a:pt x="93" y="640"/>
                    <a:pt x="93" y="605"/>
                  </a:cubicBezTo>
                  <a:cubicBezTo>
                    <a:pt x="93" y="574"/>
                    <a:pt x="89" y="543"/>
                    <a:pt x="89" y="512"/>
                  </a:cubicBezTo>
                  <a:cubicBezTo>
                    <a:pt x="84" y="446"/>
                    <a:pt x="80" y="384"/>
                    <a:pt x="71" y="323"/>
                  </a:cubicBezTo>
                  <a:cubicBezTo>
                    <a:pt x="67" y="261"/>
                    <a:pt x="54" y="208"/>
                    <a:pt x="49" y="159"/>
                  </a:cubicBezTo>
                  <a:cubicBezTo>
                    <a:pt x="45" y="111"/>
                    <a:pt x="32" y="71"/>
                    <a:pt x="32" y="45"/>
                  </a:cubicBezTo>
                  <a:cubicBezTo>
                    <a:pt x="23" y="14"/>
                    <a:pt x="18" y="1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196450" y="4876675"/>
              <a:ext cx="3550" cy="25925"/>
            </a:xfrm>
            <a:custGeom>
              <a:avLst/>
              <a:gdLst/>
              <a:ahLst/>
              <a:cxnLst/>
              <a:rect l="l" t="t" r="r" b="b"/>
              <a:pathLst>
                <a:path w="142" h="1037" extrusionOk="0">
                  <a:moveTo>
                    <a:pt x="106" y="0"/>
                  </a:moveTo>
                  <a:cubicBezTo>
                    <a:pt x="106" y="0"/>
                    <a:pt x="102" y="13"/>
                    <a:pt x="102" y="44"/>
                  </a:cubicBezTo>
                  <a:cubicBezTo>
                    <a:pt x="97" y="58"/>
                    <a:pt x="97" y="75"/>
                    <a:pt x="93" y="93"/>
                  </a:cubicBezTo>
                  <a:cubicBezTo>
                    <a:pt x="88" y="115"/>
                    <a:pt x="84" y="137"/>
                    <a:pt x="80" y="159"/>
                  </a:cubicBezTo>
                  <a:cubicBezTo>
                    <a:pt x="75" y="208"/>
                    <a:pt x="62" y="265"/>
                    <a:pt x="53" y="322"/>
                  </a:cubicBezTo>
                  <a:cubicBezTo>
                    <a:pt x="40" y="384"/>
                    <a:pt x="31" y="446"/>
                    <a:pt x="22" y="512"/>
                  </a:cubicBezTo>
                  <a:cubicBezTo>
                    <a:pt x="13" y="574"/>
                    <a:pt x="5" y="640"/>
                    <a:pt x="5" y="702"/>
                  </a:cubicBezTo>
                  <a:cubicBezTo>
                    <a:pt x="0" y="763"/>
                    <a:pt x="0" y="821"/>
                    <a:pt x="5" y="869"/>
                  </a:cubicBezTo>
                  <a:cubicBezTo>
                    <a:pt x="5" y="896"/>
                    <a:pt x="9" y="918"/>
                    <a:pt x="9" y="940"/>
                  </a:cubicBezTo>
                  <a:cubicBezTo>
                    <a:pt x="13" y="958"/>
                    <a:pt x="18" y="975"/>
                    <a:pt x="22" y="988"/>
                  </a:cubicBezTo>
                  <a:cubicBezTo>
                    <a:pt x="27" y="1019"/>
                    <a:pt x="31" y="1037"/>
                    <a:pt x="31" y="1037"/>
                  </a:cubicBezTo>
                  <a:cubicBezTo>
                    <a:pt x="31" y="1037"/>
                    <a:pt x="35" y="1019"/>
                    <a:pt x="44" y="993"/>
                  </a:cubicBezTo>
                  <a:cubicBezTo>
                    <a:pt x="49" y="975"/>
                    <a:pt x="53" y="962"/>
                    <a:pt x="62" y="940"/>
                  </a:cubicBezTo>
                  <a:cubicBezTo>
                    <a:pt x="66" y="922"/>
                    <a:pt x="71" y="900"/>
                    <a:pt x="75" y="874"/>
                  </a:cubicBezTo>
                  <a:cubicBezTo>
                    <a:pt x="84" y="830"/>
                    <a:pt x="102" y="772"/>
                    <a:pt x="106" y="715"/>
                  </a:cubicBezTo>
                  <a:cubicBezTo>
                    <a:pt x="119" y="653"/>
                    <a:pt x="124" y="587"/>
                    <a:pt x="132" y="525"/>
                  </a:cubicBezTo>
                  <a:cubicBezTo>
                    <a:pt x="137" y="459"/>
                    <a:pt x="141" y="393"/>
                    <a:pt x="141" y="331"/>
                  </a:cubicBezTo>
                  <a:cubicBezTo>
                    <a:pt x="141" y="269"/>
                    <a:pt x="137" y="212"/>
                    <a:pt x="132" y="163"/>
                  </a:cubicBezTo>
                  <a:cubicBezTo>
                    <a:pt x="132" y="137"/>
                    <a:pt x="128" y="115"/>
                    <a:pt x="124" y="97"/>
                  </a:cubicBezTo>
                  <a:cubicBezTo>
                    <a:pt x="119" y="75"/>
                    <a:pt x="119" y="58"/>
                    <a:pt x="115" y="44"/>
                  </a:cubicBezTo>
                  <a:cubicBezTo>
                    <a:pt x="110" y="13"/>
                    <a:pt x="106" y="0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200750" y="4881300"/>
              <a:ext cx="3775" cy="28800"/>
            </a:xfrm>
            <a:custGeom>
              <a:avLst/>
              <a:gdLst/>
              <a:ahLst/>
              <a:cxnLst/>
              <a:rect l="l" t="t" r="r" b="b"/>
              <a:pathLst>
                <a:path w="151" h="1152" extrusionOk="0">
                  <a:moveTo>
                    <a:pt x="124" y="1"/>
                  </a:moveTo>
                  <a:cubicBezTo>
                    <a:pt x="124" y="1"/>
                    <a:pt x="119" y="18"/>
                    <a:pt x="115" y="53"/>
                  </a:cubicBezTo>
                  <a:cubicBezTo>
                    <a:pt x="110" y="84"/>
                    <a:pt x="97" y="128"/>
                    <a:pt x="93" y="181"/>
                  </a:cubicBezTo>
                  <a:cubicBezTo>
                    <a:pt x="88" y="208"/>
                    <a:pt x="84" y="239"/>
                    <a:pt x="80" y="270"/>
                  </a:cubicBezTo>
                  <a:cubicBezTo>
                    <a:pt x="75" y="300"/>
                    <a:pt x="71" y="331"/>
                    <a:pt x="66" y="367"/>
                  </a:cubicBezTo>
                  <a:cubicBezTo>
                    <a:pt x="58" y="433"/>
                    <a:pt x="53" y="508"/>
                    <a:pt x="44" y="578"/>
                  </a:cubicBezTo>
                  <a:cubicBezTo>
                    <a:pt x="35" y="649"/>
                    <a:pt x="27" y="720"/>
                    <a:pt x="22" y="786"/>
                  </a:cubicBezTo>
                  <a:cubicBezTo>
                    <a:pt x="18" y="817"/>
                    <a:pt x="18" y="852"/>
                    <a:pt x="13" y="883"/>
                  </a:cubicBezTo>
                  <a:cubicBezTo>
                    <a:pt x="13" y="914"/>
                    <a:pt x="13" y="940"/>
                    <a:pt x="9" y="967"/>
                  </a:cubicBezTo>
                  <a:cubicBezTo>
                    <a:pt x="9" y="980"/>
                    <a:pt x="9" y="993"/>
                    <a:pt x="9" y="1006"/>
                  </a:cubicBezTo>
                  <a:cubicBezTo>
                    <a:pt x="5" y="1020"/>
                    <a:pt x="5" y="1033"/>
                    <a:pt x="5" y="1042"/>
                  </a:cubicBezTo>
                  <a:cubicBezTo>
                    <a:pt x="5" y="1064"/>
                    <a:pt x="5" y="1086"/>
                    <a:pt x="5" y="1099"/>
                  </a:cubicBezTo>
                  <a:cubicBezTo>
                    <a:pt x="0" y="1134"/>
                    <a:pt x="0" y="1152"/>
                    <a:pt x="0" y="1152"/>
                  </a:cubicBezTo>
                  <a:cubicBezTo>
                    <a:pt x="0" y="1152"/>
                    <a:pt x="9" y="1134"/>
                    <a:pt x="27" y="1108"/>
                  </a:cubicBezTo>
                  <a:cubicBezTo>
                    <a:pt x="35" y="1090"/>
                    <a:pt x="44" y="1073"/>
                    <a:pt x="53" y="1055"/>
                  </a:cubicBezTo>
                  <a:cubicBezTo>
                    <a:pt x="58" y="1042"/>
                    <a:pt x="66" y="1033"/>
                    <a:pt x="71" y="1020"/>
                  </a:cubicBezTo>
                  <a:cubicBezTo>
                    <a:pt x="75" y="1011"/>
                    <a:pt x="80" y="998"/>
                    <a:pt x="84" y="984"/>
                  </a:cubicBezTo>
                  <a:cubicBezTo>
                    <a:pt x="93" y="958"/>
                    <a:pt x="102" y="927"/>
                    <a:pt x="110" y="896"/>
                  </a:cubicBezTo>
                  <a:cubicBezTo>
                    <a:pt x="119" y="865"/>
                    <a:pt x="124" y="834"/>
                    <a:pt x="128" y="799"/>
                  </a:cubicBezTo>
                  <a:cubicBezTo>
                    <a:pt x="141" y="733"/>
                    <a:pt x="146" y="658"/>
                    <a:pt x="150" y="583"/>
                  </a:cubicBezTo>
                  <a:cubicBezTo>
                    <a:pt x="150" y="512"/>
                    <a:pt x="150" y="437"/>
                    <a:pt x="146" y="371"/>
                  </a:cubicBezTo>
                  <a:cubicBezTo>
                    <a:pt x="146" y="336"/>
                    <a:pt x="146" y="305"/>
                    <a:pt x="141" y="274"/>
                  </a:cubicBezTo>
                  <a:cubicBezTo>
                    <a:pt x="141" y="243"/>
                    <a:pt x="137" y="212"/>
                    <a:pt x="137" y="186"/>
                  </a:cubicBezTo>
                  <a:cubicBezTo>
                    <a:pt x="137" y="128"/>
                    <a:pt x="128" y="84"/>
                    <a:pt x="128" y="53"/>
                  </a:cubicBezTo>
                  <a:cubicBezTo>
                    <a:pt x="124" y="23"/>
                    <a:pt x="124" y="1"/>
                    <a:pt x="12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203050" y="4888350"/>
              <a:ext cx="7425" cy="30375"/>
            </a:xfrm>
            <a:custGeom>
              <a:avLst/>
              <a:gdLst/>
              <a:ahLst/>
              <a:cxnLst/>
              <a:rect l="l" t="t" r="r" b="b"/>
              <a:pathLst>
                <a:path w="297" h="1215" extrusionOk="0">
                  <a:moveTo>
                    <a:pt x="296" y="1"/>
                  </a:moveTo>
                  <a:cubicBezTo>
                    <a:pt x="296" y="1"/>
                    <a:pt x="296" y="5"/>
                    <a:pt x="292" y="14"/>
                  </a:cubicBezTo>
                  <a:cubicBezTo>
                    <a:pt x="288" y="23"/>
                    <a:pt x="279" y="36"/>
                    <a:pt x="270" y="54"/>
                  </a:cubicBezTo>
                  <a:cubicBezTo>
                    <a:pt x="257" y="85"/>
                    <a:pt x="235" y="129"/>
                    <a:pt x="217" y="186"/>
                  </a:cubicBezTo>
                  <a:cubicBezTo>
                    <a:pt x="199" y="243"/>
                    <a:pt x="173" y="310"/>
                    <a:pt x="155" y="380"/>
                  </a:cubicBezTo>
                  <a:cubicBezTo>
                    <a:pt x="138" y="451"/>
                    <a:pt x="120" y="526"/>
                    <a:pt x="102" y="601"/>
                  </a:cubicBezTo>
                  <a:cubicBezTo>
                    <a:pt x="85" y="676"/>
                    <a:pt x="67" y="746"/>
                    <a:pt x="54" y="821"/>
                  </a:cubicBezTo>
                  <a:cubicBezTo>
                    <a:pt x="36" y="892"/>
                    <a:pt x="27" y="958"/>
                    <a:pt x="14" y="1016"/>
                  </a:cubicBezTo>
                  <a:cubicBezTo>
                    <a:pt x="5" y="1073"/>
                    <a:pt x="5" y="1126"/>
                    <a:pt x="1" y="1161"/>
                  </a:cubicBezTo>
                  <a:lnTo>
                    <a:pt x="1" y="1214"/>
                  </a:lnTo>
                  <a:cubicBezTo>
                    <a:pt x="1" y="1214"/>
                    <a:pt x="14" y="1196"/>
                    <a:pt x="32" y="1170"/>
                  </a:cubicBezTo>
                  <a:cubicBezTo>
                    <a:pt x="45" y="1135"/>
                    <a:pt x="71" y="1095"/>
                    <a:pt x="93" y="1038"/>
                  </a:cubicBezTo>
                  <a:cubicBezTo>
                    <a:pt x="116" y="985"/>
                    <a:pt x="146" y="923"/>
                    <a:pt x="168" y="852"/>
                  </a:cubicBezTo>
                  <a:cubicBezTo>
                    <a:pt x="195" y="782"/>
                    <a:pt x="217" y="707"/>
                    <a:pt x="230" y="627"/>
                  </a:cubicBezTo>
                  <a:cubicBezTo>
                    <a:pt x="248" y="548"/>
                    <a:pt x="257" y="468"/>
                    <a:pt x="266" y="398"/>
                  </a:cubicBezTo>
                  <a:cubicBezTo>
                    <a:pt x="270" y="323"/>
                    <a:pt x="270" y="257"/>
                    <a:pt x="279" y="199"/>
                  </a:cubicBezTo>
                  <a:cubicBezTo>
                    <a:pt x="283" y="142"/>
                    <a:pt x="288" y="89"/>
                    <a:pt x="292" y="58"/>
                  </a:cubicBezTo>
                  <a:cubicBezTo>
                    <a:pt x="292" y="41"/>
                    <a:pt x="296" y="27"/>
                    <a:pt x="296" y="18"/>
                  </a:cubicBezTo>
                  <a:cubicBezTo>
                    <a:pt x="296" y="10"/>
                    <a:pt x="296" y="1"/>
                    <a:pt x="29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207150" y="4898400"/>
              <a:ext cx="7075" cy="28150"/>
            </a:xfrm>
            <a:custGeom>
              <a:avLst/>
              <a:gdLst/>
              <a:ahLst/>
              <a:cxnLst/>
              <a:rect l="l" t="t" r="r" b="b"/>
              <a:pathLst>
                <a:path w="283" h="1126" extrusionOk="0">
                  <a:moveTo>
                    <a:pt x="278" y="0"/>
                  </a:moveTo>
                  <a:cubicBezTo>
                    <a:pt x="274" y="9"/>
                    <a:pt x="269" y="22"/>
                    <a:pt x="265" y="40"/>
                  </a:cubicBezTo>
                  <a:cubicBezTo>
                    <a:pt x="256" y="71"/>
                    <a:pt x="238" y="115"/>
                    <a:pt x="225" y="168"/>
                  </a:cubicBezTo>
                  <a:cubicBezTo>
                    <a:pt x="212" y="221"/>
                    <a:pt x="194" y="283"/>
                    <a:pt x="177" y="349"/>
                  </a:cubicBezTo>
                  <a:cubicBezTo>
                    <a:pt x="159" y="415"/>
                    <a:pt x="141" y="486"/>
                    <a:pt x="124" y="556"/>
                  </a:cubicBezTo>
                  <a:cubicBezTo>
                    <a:pt x="106" y="627"/>
                    <a:pt x="88" y="693"/>
                    <a:pt x="75" y="759"/>
                  </a:cubicBezTo>
                  <a:cubicBezTo>
                    <a:pt x="57" y="825"/>
                    <a:pt x="49" y="891"/>
                    <a:pt x="35" y="940"/>
                  </a:cubicBezTo>
                  <a:cubicBezTo>
                    <a:pt x="31" y="953"/>
                    <a:pt x="27" y="966"/>
                    <a:pt x="27" y="980"/>
                  </a:cubicBezTo>
                  <a:cubicBezTo>
                    <a:pt x="22" y="993"/>
                    <a:pt x="22" y="1002"/>
                    <a:pt x="18" y="1015"/>
                  </a:cubicBezTo>
                  <a:cubicBezTo>
                    <a:pt x="13" y="1037"/>
                    <a:pt x="13" y="1055"/>
                    <a:pt x="9" y="1072"/>
                  </a:cubicBezTo>
                  <a:cubicBezTo>
                    <a:pt x="0" y="1103"/>
                    <a:pt x="0" y="1125"/>
                    <a:pt x="0" y="1125"/>
                  </a:cubicBezTo>
                  <a:cubicBezTo>
                    <a:pt x="0" y="1125"/>
                    <a:pt x="13" y="1108"/>
                    <a:pt x="31" y="1086"/>
                  </a:cubicBezTo>
                  <a:cubicBezTo>
                    <a:pt x="44" y="1068"/>
                    <a:pt x="53" y="1055"/>
                    <a:pt x="66" y="1033"/>
                  </a:cubicBezTo>
                  <a:cubicBezTo>
                    <a:pt x="75" y="1024"/>
                    <a:pt x="79" y="1015"/>
                    <a:pt x="88" y="1002"/>
                  </a:cubicBezTo>
                  <a:cubicBezTo>
                    <a:pt x="93" y="993"/>
                    <a:pt x="102" y="980"/>
                    <a:pt x="106" y="966"/>
                  </a:cubicBezTo>
                  <a:cubicBezTo>
                    <a:pt x="128" y="918"/>
                    <a:pt x="159" y="856"/>
                    <a:pt x="181" y="790"/>
                  </a:cubicBezTo>
                  <a:cubicBezTo>
                    <a:pt x="203" y="724"/>
                    <a:pt x="221" y="653"/>
                    <a:pt x="238" y="578"/>
                  </a:cubicBezTo>
                  <a:cubicBezTo>
                    <a:pt x="247" y="508"/>
                    <a:pt x="260" y="433"/>
                    <a:pt x="265" y="362"/>
                  </a:cubicBezTo>
                  <a:cubicBezTo>
                    <a:pt x="274" y="296"/>
                    <a:pt x="274" y="230"/>
                    <a:pt x="278" y="177"/>
                  </a:cubicBezTo>
                  <a:cubicBezTo>
                    <a:pt x="282" y="119"/>
                    <a:pt x="278" y="71"/>
                    <a:pt x="282" y="40"/>
                  </a:cubicBezTo>
                  <a:cubicBezTo>
                    <a:pt x="278" y="22"/>
                    <a:pt x="278" y="14"/>
                    <a:pt x="278" y="5"/>
                  </a:cubicBezTo>
                  <a:lnTo>
                    <a:pt x="278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210000" y="4905575"/>
              <a:ext cx="7850" cy="29250"/>
            </a:xfrm>
            <a:custGeom>
              <a:avLst/>
              <a:gdLst/>
              <a:ahLst/>
              <a:cxnLst/>
              <a:rect l="l" t="t" r="r" b="b"/>
              <a:pathLst>
                <a:path w="314" h="1170" extrusionOk="0">
                  <a:moveTo>
                    <a:pt x="314" y="0"/>
                  </a:moveTo>
                  <a:cubicBezTo>
                    <a:pt x="314" y="0"/>
                    <a:pt x="310" y="18"/>
                    <a:pt x="301" y="49"/>
                  </a:cubicBezTo>
                  <a:cubicBezTo>
                    <a:pt x="292" y="84"/>
                    <a:pt x="279" y="128"/>
                    <a:pt x="261" y="181"/>
                  </a:cubicBezTo>
                  <a:cubicBezTo>
                    <a:pt x="248" y="238"/>
                    <a:pt x="230" y="300"/>
                    <a:pt x="213" y="371"/>
                  </a:cubicBezTo>
                  <a:cubicBezTo>
                    <a:pt x="190" y="437"/>
                    <a:pt x="173" y="512"/>
                    <a:pt x="151" y="582"/>
                  </a:cubicBezTo>
                  <a:cubicBezTo>
                    <a:pt x="129" y="657"/>
                    <a:pt x="111" y="728"/>
                    <a:pt x="93" y="794"/>
                  </a:cubicBezTo>
                  <a:cubicBezTo>
                    <a:pt x="71" y="860"/>
                    <a:pt x="58" y="926"/>
                    <a:pt x="40" y="979"/>
                  </a:cubicBezTo>
                  <a:cubicBezTo>
                    <a:pt x="36" y="993"/>
                    <a:pt x="36" y="1006"/>
                    <a:pt x="32" y="1019"/>
                  </a:cubicBezTo>
                  <a:cubicBezTo>
                    <a:pt x="27" y="1032"/>
                    <a:pt x="23" y="1046"/>
                    <a:pt x="23" y="1054"/>
                  </a:cubicBezTo>
                  <a:cubicBezTo>
                    <a:pt x="18" y="1076"/>
                    <a:pt x="14" y="1099"/>
                    <a:pt x="10" y="1116"/>
                  </a:cubicBezTo>
                  <a:cubicBezTo>
                    <a:pt x="5" y="1147"/>
                    <a:pt x="1" y="1169"/>
                    <a:pt x="1" y="1169"/>
                  </a:cubicBezTo>
                  <a:cubicBezTo>
                    <a:pt x="1" y="1169"/>
                    <a:pt x="14" y="1151"/>
                    <a:pt x="36" y="1125"/>
                  </a:cubicBezTo>
                  <a:cubicBezTo>
                    <a:pt x="40" y="1121"/>
                    <a:pt x="45" y="1112"/>
                    <a:pt x="49" y="1103"/>
                  </a:cubicBezTo>
                  <a:cubicBezTo>
                    <a:pt x="58" y="1094"/>
                    <a:pt x="63" y="1085"/>
                    <a:pt x="71" y="1076"/>
                  </a:cubicBezTo>
                  <a:cubicBezTo>
                    <a:pt x="76" y="1063"/>
                    <a:pt x="85" y="1054"/>
                    <a:pt x="89" y="1041"/>
                  </a:cubicBezTo>
                  <a:cubicBezTo>
                    <a:pt x="98" y="1032"/>
                    <a:pt x="102" y="1019"/>
                    <a:pt x="107" y="1006"/>
                  </a:cubicBezTo>
                  <a:cubicBezTo>
                    <a:pt x="133" y="953"/>
                    <a:pt x="164" y="891"/>
                    <a:pt x="186" y="825"/>
                  </a:cubicBezTo>
                  <a:cubicBezTo>
                    <a:pt x="208" y="754"/>
                    <a:pt x="226" y="679"/>
                    <a:pt x="243" y="604"/>
                  </a:cubicBezTo>
                  <a:cubicBezTo>
                    <a:pt x="257" y="529"/>
                    <a:pt x="270" y="454"/>
                    <a:pt x="279" y="384"/>
                  </a:cubicBezTo>
                  <a:cubicBezTo>
                    <a:pt x="288" y="313"/>
                    <a:pt x="292" y="247"/>
                    <a:pt x="301" y="190"/>
                  </a:cubicBezTo>
                  <a:cubicBezTo>
                    <a:pt x="305" y="132"/>
                    <a:pt x="310" y="84"/>
                    <a:pt x="314" y="53"/>
                  </a:cubicBezTo>
                  <a:cubicBezTo>
                    <a:pt x="314" y="18"/>
                    <a:pt x="314" y="0"/>
                    <a:pt x="31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212000" y="4911625"/>
              <a:ext cx="10175" cy="31675"/>
            </a:xfrm>
            <a:custGeom>
              <a:avLst/>
              <a:gdLst/>
              <a:ahLst/>
              <a:cxnLst/>
              <a:rect l="l" t="t" r="r" b="b"/>
              <a:pathLst>
                <a:path w="407" h="1267" extrusionOk="0">
                  <a:moveTo>
                    <a:pt x="406" y="1"/>
                  </a:moveTo>
                  <a:cubicBezTo>
                    <a:pt x="406" y="1"/>
                    <a:pt x="402" y="23"/>
                    <a:pt x="388" y="58"/>
                  </a:cubicBezTo>
                  <a:cubicBezTo>
                    <a:pt x="375" y="93"/>
                    <a:pt x="357" y="142"/>
                    <a:pt x="340" y="204"/>
                  </a:cubicBezTo>
                  <a:cubicBezTo>
                    <a:pt x="322" y="261"/>
                    <a:pt x="300" y="332"/>
                    <a:pt x="278" y="407"/>
                  </a:cubicBezTo>
                  <a:cubicBezTo>
                    <a:pt x="252" y="482"/>
                    <a:pt x="230" y="561"/>
                    <a:pt x="203" y="640"/>
                  </a:cubicBezTo>
                  <a:cubicBezTo>
                    <a:pt x="181" y="720"/>
                    <a:pt x="155" y="795"/>
                    <a:pt x="128" y="870"/>
                  </a:cubicBezTo>
                  <a:cubicBezTo>
                    <a:pt x="106" y="945"/>
                    <a:pt x="88" y="1015"/>
                    <a:pt x="71" y="1073"/>
                  </a:cubicBezTo>
                  <a:cubicBezTo>
                    <a:pt x="53" y="1130"/>
                    <a:pt x="40" y="1183"/>
                    <a:pt x="22" y="1214"/>
                  </a:cubicBezTo>
                  <a:cubicBezTo>
                    <a:pt x="18" y="1232"/>
                    <a:pt x="13" y="1245"/>
                    <a:pt x="9" y="1254"/>
                  </a:cubicBezTo>
                  <a:cubicBezTo>
                    <a:pt x="5" y="1262"/>
                    <a:pt x="0" y="1267"/>
                    <a:pt x="0" y="1267"/>
                  </a:cubicBezTo>
                  <a:cubicBezTo>
                    <a:pt x="0" y="1267"/>
                    <a:pt x="5" y="1267"/>
                    <a:pt x="13" y="1258"/>
                  </a:cubicBezTo>
                  <a:cubicBezTo>
                    <a:pt x="22" y="1254"/>
                    <a:pt x="31" y="1245"/>
                    <a:pt x="49" y="1232"/>
                  </a:cubicBezTo>
                  <a:cubicBezTo>
                    <a:pt x="71" y="1205"/>
                    <a:pt x="110" y="1161"/>
                    <a:pt x="146" y="1108"/>
                  </a:cubicBezTo>
                  <a:cubicBezTo>
                    <a:pt x="177" y="1051"/>
                    <a:pt x="212" y="984"/>
                    <a:pt x="238" y="909"/>
                  </a:cubicBezTo>
                  <a:cubicBezTo>
                    <a:pt x="265" y="834"/>
                    <a:pt x="291" y="751"/>
                    <a:pt x="313" y="671"/>
                  </a:cubicBezTo>
                  <a:cubicBezTo>
                    <a:pt x="331" y="587"/>
                    <a:pt x="349" y="504"/>
                    <a:pt x="357" y="424"/>
                  </a:cubicBezTo>
                  <a:cubicBezTo>
                    <a:pt x="371" y="349"/>
                    <a:pt x="380" y="274"/>
                    <a:pt x="388" y="212"/>
                  </a:cubicBezTo>
                  <a:cubicBezTo>
                    <a:pt x="397" y="151"/>
                    <a:pt x="397" y="98"/>
                    <a:pt x="402" y="58"/>
                  </a:cubicBezTo>
                  <a:cubicBezTo>
                    <a:pt x="406" y="23"/>
                    <a:pt x="406" y="1"/>
                    <a:pt x="40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215400" y="4925850"/>
              <a:ext cx="11825" cy="27175"/>
            </a:xfrm>
            <a:custGeom>
              <a:avLst/>
              <a:gdLst/>
              <a:ahLst/>
              <a:cxnLst/>
              <a:rect l="l" t="t" r="r" b="b"/>
              <a:pathLst>
                <a:path w="473" h="1087" extrusionOk="0">
                  <a:moveTo>
                    <a:pt x="473" y="1"/>
                  </a:moveTo>
                  <a:cubicBezTo>
                    <a:pt x="473" y="1"/>
                    <a:pt x="469" y="18"/>
                    <a:pt x="455" y="49"/>
                  </a:cubicBezTo>
                  <a:cubicBezTo>
                    <a:pt x="451" y="63"/>
                    <a:pt x="446" y="85"/>
                    <a:pt x="438" y="102"/>
                  </a:cubicBezTo>
                  <a:cubicBezTo>
                    <a:pt x="429" y="124"/>
                    <a:pt x="420" y="151"/>
                    <a:pt x="411" y="177"/>
                  </a:cubicBezTo>
                  <a:cubicBezTo>
                    <a:pt x="394" y="230"/>
                    <a:pt x="367" y="288"/>
                    <a:pt x="341" y="354"/>
                  </a:cubicBezTo>
                  <a:cubicBezTo>
                    <a:pt x="314" y="415"/>
                    <a:pt x="283" y="486"/>
                    <a:pt x="252" y="548"/>
                  </a:cubicBezTo>
                  <a:cubicBezTo>
                    <a:pt x="235" y="583"/>
                    <a:pt x="217" y="618"/>
                    <a:pt x="204" y="649"/>
                  </a:cubicBezTo>
                  <a:cubicBezTo>
                    <a:pt x="195" y="663"/>
                    <a:pt x="186" y="680"/>
                    <a:pt x="177" y="698"/>
                  </a:cubicBezTo>
                  <a:cubicBezTo>
                    <a:pt x="169" y="711"/>
                    <a:pt x="160" y="729"/>
                    <a:pt x="155" y="742"/>
                  </a:cubicBezTo>
                  <a:cubicBezTo>
                    <a:pt x="120" y="804"/>
                    <a:pt x="94" y="861"/>
                    <a:pt x="67" y="910"/>
                  </a:cubicBezTo>
                  <a:cubicBezTo>
                    <a:pt x="63" y="923"/>
                    <a:pt x="58" y="936"/>
                    <a:pt x="54" y="945"/>
                  </a:cubicBezTo>
                  <a:cubicBezTo>
                    <a:pt x="49" y="958"/>
                    <a:pt x="45" y="967"/>
                    <a:pt x="41" y="980"/>
                  </a:cubicBezTo>
                  <a:cubicBezTo>
                    <a:pt x="32" y="1002"/>
                    <a:pt x="23" y="1020"/>
                    <a:pt x="19" y="1038"/>
                  </a:cubicBezTo>
                  <a:cubicBezTo>
                    <a:pt x="5" y="1068"/>
                    <a:pt x="1" y="1086"/>
                    <a:pt x="1" y="1086"/>
                  </a:cubicBezTo>
                  <a:cubicBezTo>
                    <a:pt x="1" y="1086"/>
                    <a:pt x="14" y="1073"/>
                    <a:pt x="41" y="1055"/>
                  </a:cubicBezTo>
                  <a:cubicBezTo>
                    <a:pt x="54" y="1042"/>
                    <a:pt x="72" y="1029"/>
                    <a:pt x="89" y="1015"/>
                  </a:cubicBezTo>
                  <a:cubicBezTo>
                    <a:pt x="107" y="998"/>
                    <a:pt x="124" y="980"/>
                    <a:pt x="142" y="954"/>
                  </a:cubicBezTo>
                  <a:cubicBezTo>
                    <a:pt x="177" y="910"/>
                    <a:pt x="217" y="857"/>
                    <a:pt x="248" y="795"/>
                  </a:cubicBezTo>
                  <a:cubicBezTo>
                    <a:pt x="257" y="777"/>
                    <a:pt x="266" y="760"/>
                    <a:pt x="274" y="746"/>
                  </a:cubicBezTo>
                  <a:cubicBezTo>
                    <a:pt x="283" y="729"/>
                    <a:pt x="288" y="711"/>
                    <a:pt x="296" y="693"/>
                  </a:cubicBezTo>
                  <a:cubicBezTo>
                    <a:pt x="314" y="658"/>
                    <a:pt x="327" y="623"/>
                    <a:pt x="341" y="588"/>
                  </a:cubicBezTo>
                  <a:cubicBezTo>
                    <a:pt x="367" y="517"/>
                    <a:pt x="389" y="446"/>
                    <a:pt x="407" y="376"/>
                  </a:cubicBezTo>
                  <a:cubicBezTo>
                    <a:pt x="424" y="310"/>
                    <a:pt x="438" y="243"/>
                    <a:pt x="451" y="186"/>
                  </a:cubicBezTo>
                  <a:cubicBezTo>
                    <a:pt x="455" y="160"/>
                    <a:pt x="460" y="133"/>
                    <a:pt x="464" y="111"/>
                  </a:cubicBezTo>
                  <a:cubicBezTo>
                    <a:pt x="464" y="89"/>
                    <a:pt x="469" y="67"/>
                    <a:pt x="469" y="54"/>
                  </a:cubicBezTo>
                  <a:cubicBezTo>
                    <a:pt x="473" y="18"/>
                    <a:pt x="473" y="1"/>
                    <a:pt x="473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174050" y="48767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1" y="1"/>
                  </a:moveTo>
                  <a:cubicBezTo>
                    <a:pt x="1" y="1"/>
                    <a:pt x="9" y="9"/>
                    <a:pt x="27" y="32"/>
                  </a:cubicBezTo>
                  <a:cubicBezTo>
                    <a:pt x="45" y="54"/>
                    <a:pt x="71" y="84"/>
                    <a:pt x="102" y="120"/>
                  </a:cubicBezTo>
                  <a:cubicBezTo>
                    <a:pt x="133" y="155"/>
                    <a:pt x="168" y="195"/>
                    <a:pt x="208" y="239"/>
                  </a:cubicBezTo>
                  <a:cubicBezTo>
                    <a:pt x="248" y="283"/>
                    <a:pt x="292" y="327"/>
                    <a:pt x="331" y="376"/>
                  </a:cubicBezTo>
                  <a:cubicBezTo>
                    <a:pt x="376" y="420"/>
                    <a:pt x="420" y="464"/>
                    <a:pt x="464" y="504"/>
                  </a:cubicBezTo>
                  <a:cubicBezTo>
                    <a:pt x="508" y="543"/>
                    <a:pt x="552" y="574"/>
                    <a:pt x="587" y="605"/>
                  </a:cubicBezTo>
                  <a:cubicBezTo>
                    <a:pt x="627" y="636"/>
                    <a:pt x="662" y="654"/>
                    <a:pt x="684" y="671"/>
                  </a:cubicBezTo>
                  <a:cubicBezTo>
                    <a:pt x="711" y="684"/>
                    <a:pt x="724" y="693"/>
                    <a:pt x="724" y="693"/>
                  </a:cubicBezTo>
                  <a:cubicBezTo>
                    <a:pt x="724" y="693"/>
                    <a:pt x="715" y="676"/>
                    <a:pt x="702" y="654"/>
                  </a:cubicBezTo>
                  <a:cubicBezTo>
                    <a:pt x="689" y="631"/>
                    <a:pt x="667" y="592"/>
                    <a:pt x="636" y="556"/>
                  </a:cubicBezTo>
                  <a:cubicBezTo>
                    <a:pt x="609" y="521"/>
                    <a:pt x="574" y="477"/>
                    <a:pt x="534" y="433"/>
                  </a:cubicBezTo>
                  <a:cubicBezTo>
                    <a:pt x="499" y="389"/>
                    <a:pt x="451" y="345"/>
                    <a:pt x="406" y="301"/>
                  </a:cubicBezTo>
                  <a:cubicBezTo>
                    <a:pt x="358" y="257"/>
                    <a:pt x="314" y="217"/>
                    <a:pt x="265" y="182"/>
                  </a:cubicBezTo>
                  <a:cubicBezTo>
                    <a:pt x="221" y="142"/>
                    <a:pt x="173" y="111"/>
                    <a:pt x="133" y="84"/>
                  </a:cubicBezTo>
                  <a:cubicBezTo>
                    <a:pt x="115" y="71"/>
                    <a:pt x="98" y="58"/>
                    <a:pt x="80" y="49"/>
                  </a:cubicBezTo>
                  <a:cubicBezTo>
                    <a:pt x="62" y="36"/>
                    <a:pt x="49" y="27"/>
                    <a:pt x="36" y="2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173825" y="4884600"/>
              <a:ext cx="20100" cy="14800"/>
            </a:xfrm>
            <a:custGeom>
              <a:avLst/>
              <a:gdLst/>
              <a:ahLst/>
              <a:cxnLst/>
              <a:rect l="l" t="t" r="r" b="b"/>
              <a:pathLst>
                <a:path w="804" h="592" extrusionOk="0">
                  <a:moveTo>
                    <a:pt x="1" y="1"/>
                  </a:moveTo>
                  <a:cubicBezTo>
                    <a:pt x="1" y="1"/>
                    <a:pt x="10" y="14"/>
                    <a:pt x="27" y="36"/>
                  </a:cubicBezTo>
                  <a:cubicBezTo>
                    <a:pt x="45" y="54"/>
                    <a:pt x="67" y="89"/>
                    <a:pt x="98" y="124"/>
                  </a:cubicBezTo>
                  <a:cubicBezTo>
                    <a:pt x="133" y="155"/>
                    <a:pt x="168" y="199"/>
                    <a:pt x="208" y="243"/>
                  </a:cubicBezTo>
                  <a:cubicBezTo>
                    <a:pt x="252" y="288"/>
                    <a:pt x="296" y="327"/>
                    <a:pt x="345" y="371"/>
                  </a:cubicBezTo>
                  <a:cubicBezTo>
                    <a:pt x="393" y="411"/>
                    <a:pt x="446" y="451"/>
                    <a:pt x="499" y="482"/>
                  </a:cubicBezTo>
                  <a:cubicBezTo>
                    <a:pt x="526" y="495"/>
                    <a:pt x="548" y="508"/>
                    <a:pt x="574" y="521"/>
                  </a:cubicBezTo>
                  <a:cubicBezTo>
                    <a:pt x="587" y="526"/>
                    <a:pt x="601" y="530"/>
                    <a:pt x="614" y="535"/>
                  </a:cubicBezTo>
                  <a:cubicBezTo>
                    <a:pt x="623" y="543"/>
                    <a:pt x="636" y="548"/>
                    <a:pt x="645" y="552"/>
                  </a:cubicBezTo>
                  <a:cubicBezTo>
                    <a:pt x="667" y="561"/>
                    <a:pt x="689" y="566"/>
                    <a:pt x="711" y="574"/>
                  </a:cubicBezTo>
                  <a:cubicBezTo>
                    <a:pt x="729" y="579"/>
                    <a:pt x="746" y="583"/>
                    <a:pt x="760" y="583"/>
                  </a:cubicBezTo>
                  <a:cubicBezTo>
                    <a:pt x="773" y="588"/>
                    <a:pt x="786" y="588"/>
                    <a:pt x="790" y="592"/>
                  </a:cubicBezTo>
                  <a:lnTo>
                    <a:pt x="804" y="592"/>
                  </a:lnTo>
                  <a:cubicBezTo>
                    <a:pt x="804" y="592"/>
                    <a:pt x="799" y="592"/>
                    <a:pt x="795" y="583"/>
                  </a:cubicBezTo>
                  <a:cubicBezTo>
                    <a:pt x="790" y="579"/>
                    <a:pt x="782" y="574"/>
                    <a:pt x="773" y="561"/>
                  </a:cubicBezTo>
                  <a:cubicBezTo>
                    <a:pt x="760" y="557"/>
                    <a:pt x="746" y="543"/>
                    <a:pt x="733" y="530"/>
                  </a:cubicBezTo>
                  <a:cubicBezTo>
                    <a:pt x="720" y="517"/>
                    <a:pt x="702" y="504"/>
                    <a:pt x="685" y="491"/>
                  </a:cubicBezTo>
                  <a:cubicBezTo>
                    <a:pt x="645" y="460"/>
                    <a:pt x="605" y="424"/>
                    <a:pt x="561" y="389"/>
                  </a:cubicBezTo>
                  <a:cubicBezTo>
                    <a:pt x="512" y="354"/>
                    <a:pt x="464" y="318"/>
                    <a:pt x="415" y="283"/>
                  </a:cubicBezTo>
                  <a:cubicBezTo>
                    <a:pt x="367" y="243"/>
                    <a:pt x="318" y="208"/>
                    <a:pt x="270" y="173"/>
                  </a:cubicBezTo>
                  <a:cubicBezTo>
                    <a:pt x="221" y="142"/>
                    <a:pt x="173" y="111"/>
                    <a:pt x="137" y="85"/>
                  </a:cubicBezTo>
                  <a:cubicBezTo>
                    <a:pt x="98" y="58"/>
                    <a:pt x="62" y="36"/>
                    <a:pt x="40" y="23"/>
                  </a:cubicBezTo>
                  <a:cubicBezTo>
                    <a:pt x="14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176475" y="4893650"/>
              <a:ext cx="20875" cy="15125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" y="1"/>
                  </a:moveTo>
                  <a:cubicBezTo>
                    <a:pt x="1" y="1"/>
                    <a:pt x="9" y="14"/>
                    <a:pt x="27" y="36"/>
                  </a:cubicBezTo>
                  <a:cubicBezTo>
                    <a:pt x="45" y="54"/>
                    <a:pt x="71" y="89"/>
                    <a:pt x="106" y="120"/>
                  </a:cubicBezTo>
                  <a:cubicBezTo>
                    <a:pt x="142" y="155"/>
                    <a:pt x="181" y="199"/>
                    <a:pt x="226" y="239"/>
                  </a:cubicBezTo>
                  <a:cubicBezTo>
                    <a:pt x="270" y="283"/>
                    <a:pt x="318" y="323"/>
                    <a:pt x="367" y="367"/>
                  </a:cubicBezTo>
                  <a:cubicBezTo>
                    <a:pt x="420" y="406"/>
                    <a:pt x="468" y="451"/>
                    <a:pt x="521" y="481"/>
                  </a:cubicBezTo>
                  <a:cubicBezTo>
                    <a:pt x="574" y="517"/>
                    <a:pt x="627" y="539"/>
                    <a:pt x="671" y="561"/>
                  </a:cubicBezTo>
                  <a:cubicBezTo>
                    <a:pt x="684" y="565"/>
                    <a:pt x="693" y="570"/>
                    <a:pt x="702" y="574"/>
                  </a:cubicBezTo>
                  <a:cubicBezTo>
                    <a:pt x="715" y="579"/>
                    <a:pt x="724" y="583"/>
                    <a:pt x="733" y="583"/>
                  </a:cubicBezTo>
                  <a:cubicBezTo>
                    <a:pt x="755" y="592"/>
                    <a:pt x="773" y="592"/>
                    <a:pt x="786" y="596"/>
                  </a:cubicBezTo>
                  <a:cubicBezTo>
                    <a:pt x="817" y="601"/>
                    <a:pt x="834" y="605"/>
                    <a:pt x="834" y="605"/>
                  </a:cubicBezTo>
                  <a:lnTo>
                    <a:pt x="799" y="570"/>
                  </a:lnTo>
                  <a:cubicBezTo>
                    <a:pt x="790" y="561"/>
                    <a:pt x="777" y="552"/>
                    <a:pt x="759" y="539"/>
                  </a:cubicBezTo>
                  <a:cubicBezTo>
                    <a:pt x="755" y="530"/>
                    <a:pt x="746" y="526"/>
                    <a:pt x="737" y="517"/>
                  </a:cubicBezTo>
                  <a:cubicBezTo>
                    <a:pt x="729" y="508"/>
                    <a:pt x="720" y="504"/>
                    <a:pt x="711" y="495"/>
                  </a:cubicBezTo>
                  <a:cubicBezTo>
                    <a:pt x="671" y="468"/>
                    <a:pt x="627" y="429"/>
                    <a:pt x="579" y="398"/>
                  </a:cubicBezTo>
                  <a:cubicBezTo>
                    <a:pt x="530" y="362"/>
                    <a:pt x="477" y="327"/>
                    <a:pt x="424" y="292"/>
                  </a:cubicBezTo>
                  <a:cubicBezTo>
                    <a:pt x="371" y="256"/>
                    <a:pt x="318" y="221"/>
                    <a:pt x="270" y="186"/>
                  </a:cubicBezTo>
                  <a:cubicBezTo>
                    <a:pt x="221" y="151"/>
                    <a:pt x="173" y="120"/>
                    <a:pt x="133" y="89"/>
                  </a:cubicBezTo>
                  <a:cubicBezTo>
                    <a:pt x="93" y="62"/>
                    <a:pt x="58" y="40"/>
                    <a:pt x="36" y="2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178675" y="4902925"/>
              <a:ext cx="23075" cy="14250"/>
            </a:xfrm>
            <a:custGeom>
              <a:avLst/>
              <a:gdLst/>
              <a:ahLst/>
              <a:cxnLst/>
              <a:rect l="l" t="t" r="r" b="b"/>
              <a:pathLst>
                <a:path w="923" h="570" extrusionOk="0">
                  <a:moveTo>
                    <a:pt x="1" y="0"/>
                  </a:moveTo>
                  <a:cubicBezTo>
                    <a:pt x="1" y="0"/>
                    <a:pt x="14" y="13"/>
                    <a:pt x="36" y="35"/>
                  </a:cubicBezTo>
                  <a:cubicBezTo>
                    <a:pt x="58" y="53"/>
                    <a:pt x="89" y="80"/>
                    <a:pt x="133" y="110"/>
                  </a:cubicBezTo>
                  <a:cubicBezTo>
                    <a:pt x="151" y="124"/>
                    <a:pt x="173" y="141"/>
                    <a:pt x="199" y="159"/>
                  </a:cubicBezTo>
                  <a:cubicBezTo>
                    <a:pt x="221" y="177"/>
                    <a:pt x="243" y="199"/>
                    <a:pt x="270" y="216"/>
                  </a:cubicBezTo>
                  <a:cubicBezTo>
                    <a:pt x="296" y="238"/>
                    <a:pt x="323" y="256"/>
                    <a:pt x="349" y="274"/>
                  </a:cubicBezTo>
                  <a:cubicBezTo>
                    <a:pt x="363" y="287"/>
                    <a:pt x="376" y="296"/>
                    <a:pt x="389" y="305"/>
                  </a:cubicBezTo>
                  <a:cubicBezTo>
                    <a:pt x="407" y="313"/>
                    <a:pt x="420" y="327"/>
                    <a:pt x="433" y="335"/>
                  </a:cubicBezTo>
                  <a:cubicBezTo>
                    <a:pt x="460" y="353"/>
                    <a:pt x="491" y="375"/>
                    <a:pt x="517" y="393"/>
                  </a:cubicBezTo>
                  <a:cubicBezTo>
                    <a:pt x="530" y="402"/>
                    <a:pt x="548" y="410"/>
                    <a:pt x="561" y="419"/>
                  </a:cubicBezTo>
                  <a:cubicBezTo>
                    <a:pt x="574" y="424"/>
                    <a:pt x="588" y="433"/>
                    <a:pt x="601" y="441"/>
                  </a:cubicBezTo>
                  <a:cubicBezTo>
                    <a:pt x="614" y="446"/>
                    <a:pt x="623" y="455"/>
                    <a:pt x="636" y="463"/>
                  </a:cubicBezTo>
                  <a:cubicBezTo>
                    <a:pt x="649" y="468"/>
                    <a:pt x="663" y="477"/>
                    <a:pt x="676" y="481"/>
                  </a:cubicBezTo>
                  <a:cubicBezTo>
                    <a:pt x="702" y="494"/>
                    <a:pt x="729" y="508"/>
                    <a:pt x="751" y="516"/>
                  </a:cubicBezTo>
                  <a:cubicBezTo>
                    <a:pt x="795" y="543"/>
                    <a:pt x="843" y="552"/>
                    <a:pt x="870" y="560"/>
                  </a:cubicBezTo>
                  <a:cubicBezTo>
                    <a:pt x="888" y="565"/>
                    <a:pt x="901" y="569"/>
                    <a:pt x="910" y="569"/>
                  </a:cubicBezTo>
                  <a:lnTo>
                    <a:pt x="923" y="569"/>
                  </a:lnTo>
                  <a:cubicBezTo>
                    <a:pt x="923" y="569"/>
                    <a:pt x="918" y="565"/>
                    <a:pt x="914" y="560"/>
                  </a:cubicBezTo>
                  <a:cubicBezTo>
                    <a:pt x="910" y="552"/>
                    <a:pt x="901" y="543"/>
                    <a:pt x="892" y="530"/>
                  </a:cubicBezTo>
                  <a:cubicBezTo>
                    <a:pt x="870" y="508"/>
                    <a:pt x="848" y="472"/>
                    <a:pt x="813" y="437"/>
                  </a:cubicBezTo>
                  <a:cubicBezTo>
                    <a:pt x="791" y="419"/>
                    <a:pt x="773" y="397"/>
                    <a:pt x="751" y="375"/>
                  </a:cubicBezTo>
                  <a:cubicBezTo>
                    <a:pt x="742" y="366"/>
                    <a:pt x="729" y="353"/>
                    <a:pt x="716" y="344"/>
                  </a:cubicBezTo>
                  <a:cubicBezTo>
                    <a:pt x="707" y="331"/>
                    <a:pt x="689" y="322"/>
                    <a:pt x="676" y="313"/>
                  </a:cubicBezTo>
                  <a:cubicBezTo>
                    <a:pt x="671" y="309"/>
                    <a:pt x="663" y="305"/>
                    <a:pt x="654" y="300"/>
                  </a:cubicBezTo>
                  <a:lnTo>
                    <a:pt x="645" y="296"/>
                  </a:lnTo>
                  <a:lnTo>
                    <a:pt x="632" y="287"/>
                  </a:lnTo>
                  <a:cubicBezTo>
                    <a:pt x="618" y="278"/>
                    <a:pt x="605" y="274"/>
                    <a:pt x="588" y="265"/>
                  </a:cubicBezTo>
                  <a:cubicBezTo>
                    <a:pt x="561" y="247"/>
                    <a:pt x="530" y="234"/>
                    <a:pt x="499" y="221"/>
                  </a:cubicBezTo>
                  <a:cubicBezTo>
                    <a:pt x="486" y="212"/>
                    <a:pt x="468" y="203"/>
                    <a:pt x="455" y="199"/>
                  </a:cubicBezTo>
                  <a:cubicBezTo>
                    <a:pt x="438" y="190"/>
                    <a:pt x="424" y="181"/>
                    <a:pt x="411" y="177"/>
                  </a:cubicBezTo>
                  <a:cubicBezTo>
                    <a:pt x="380" y="159"/>
                    <a:pt x="349" y="146"/>
                    <a:pt x="318" y="133"/>
                  </a:cubicBezTo>
                  <a:cubicBezTo>
                    <a:pt x="292" y="119"/>
                    <a:pt x="261" y="106"/>
                    <a:pt x="235" y="97"/>
                  </a:cubicBezTo>
                  <a:cubicBezTo>
                    <a:pt x="208" y="84"/>
                    <a:pt x="182" y="71"/>
                    <a:pt x="160" y="62"/>
                  </a:cubicBezTo>
                  <a:cubicBezTo>
                    <a:pt x="116" y="40"/>
                    <a:pt x="71" y="27"/>
                    <a:pt x="45" y="18"/>
                  </a:cubicBezTo>
                  <a:cubicBezTo>
                    <a:pt x="14" y="9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181000" y="4912400"/>
              <a:ext cx="23950" cy="13050"/>
            </a:xfrm>
            <a:custGeom>
              <a:avLst/>
              <a:gdLst/>
              <a:ahLst/>
              <a:cxnLst/>
              <a:rect l="l" t="t" r="r" b="b"/>
              <a:pathLst>
                <a:path w="958" h="522" extrusionOk="0">
                  <a:moveTo>
                    <a:pt x="0" y="1"/>
                  </a:moveTo>
                  <a:cubicBezTo>
                    <a:pt x="1" y="1"/>
                    <a:pt x="14" y="14"/>
                    <a:pt x="40" y="27"/>
                  </a:cubicBezTo>
                  <a:cubicBezTo>
                    <a:pt x="67" y="45"/>
                    <a:pt x="98" y="71"/>
                    <a:pt x="142" y="98"/>
                  </a:cubicBezTo>
                  <a:cubicBezTo>
                    <a:pt x="186" y="129"/>
                    <a:pt x="230" y="164"/>
                    <a:pt x="283" y="199"/>
                  </a:cubicBezTo>
                  <a:cubicBezTo>
                    <a:pt x="336" y="239"/>
                    <a:pt x="393" y="274"/>
                    <a:pt x="450" y="309"/>
                  </a:cubicBezTo>
                  <a:cubicBezTo>
                    <a:pt x="468" y="318"/>
                    <a:pt x="481" y="327"/>
                    <a:pt x="499" y="336"/>
                  </a:cubicBezTo>
                  <a:cubicBezTo>
                    <a:pt x="512" y="345"/>
                    <a:pt x="525" y="354"/>
                    <a:pt x="543" y="358"/>
                  </a:cubicBezTo>
                  <a:cubicBezTo>
                    <a:pt x="570" y="376"/>
                    <a:pt x="596" y="393"/>
                    <a:pt x="623" y="406"/>
                  </a:cubicBezTo>
                  <a:cubicBezTo>
                    <a:pt x="680" y="437"/>
                    <a:pt x="737" y="464"/>
                    <a:pt x="781" y="486"/>
                  </a:cubicBezTo>
                  <a:cubicBezTo>
                    <a:pt x="830" y="508"/>
                    <a:pt x="878" y="512"/>
                    <a:pt x="909" y="517"/>
                  </a:cubicBezTo>
                  <a:cubicBezTo>
                    <a:pt x="923" y="521"/>
                    <a:pt x="936" y="521"/>
                    <a:pt x="945" y="521"/>
                  </a:cubicBezTo>
                  <a:lnTo>
                    <a:pt x="958" y="521"/>
                  </a:lnTo>
                  <a:cubicBezTo>
                    <a:pt x="958" y="521"/>
                    <a:pt x="953" y="521"/>
                    <a:pt x="949" y="512"/>
                  </a:cubicBezTo>
                  <a:cubicBezTo>
                    <a:pt x="940" y="508"/>
                    <a:pt x="931" y="504"/>
                    <a:pt x="918" y="490"/>
                  </a:cubicBezTo>
                  <a:cubicBezTo>
                    <a:pt x="896" y="473"/>
                    <a:pt x="865" y="442"/>
                    <a:pt x="825" y="415"/>
                  </a:cubicBezTo>
                  <a:cubicBezTo>
                    <a:pt x="786" y="384"/>
                    <a:pt x="742" y="345"/>
                    <a:pt x="684" y="309"/>
                  </a:cubicBezTo>
                  <a:cubicBezTo>
                    <a:pt x="658" y="292"/>
                    <a:pt x="631" y="274"/>
                    <a:pt x="600" y="256"/>
                  </a:cubicBezTo>
                  <a:cubicBezTo>
                    <a:pt x="592" y="252"/>
                    <a:pt x="583" y="248"/>
                    <a:pt x="574" y="243"/>
                  </a:cubicBezTo>
                  <a:lnTo>
                    <a:pt x="552" y="230"/>
                  </a:lnTo>
                  <a:lnTo>
                    <a:pt x="508" y="208"/>
                  </a:lnTo>
                  <a:cubicBezTo>
                    <a:pt x="446" y="181"/>
                    <a:pt x="389" y="151"/>
                    <a:pt x="327" y="124"/>
                  </a:cubicBezTo>
                  <a:cubicBezTo>
                    <a:pt x="270" y="98"/>
                    <a:pt x="212" y="76"/>
                    <a:pt x="164" y="58"/>
                  </a:cubicBezTo>
                  <a:cubicBezTo>
                    <a:pt x="115" y="36"/>
                    <a:pt x="75" y="27"/>
                    <a:pt x="45" y="14"/>
                  </a:cubicBezTo>
                  <a:cubicBezTo>
                    <a:pt x="18" y="9"/>
                    <a:pt x="1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185850" y="4921875"/>
              <a:ext cx="23300" cy="12400"/>
            </a:xfrm>
            <a:custGeom>
              <a:avLst/>
              <a:gdLst/>
              <a:ahLst/>
              <a:cxnLst/>
              <a:rect l="l" t="t" r="r" b="b"/>
              <a:pathLst>
                <a:path w="932" h="4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" y="5"/>
                    <a:pt x="5" y="10"/>
                  </a:cubicBezTo>
                  <a:cubicBezTo>
                    <a:pt x="9" y="19"/>
                    <a:pt x="14" y="27"/>
                    <a:pt x="23" y="41"/>
                  </a:cubicBezTo>
                  <a:cubicBezTo>
                    <a:pt x="40" y="67"/>
                    <a:pt x="67" y="102"/>
                    <a:pt x="102" y="138"/>
                  </a:cubicBezTo>
                  <a:cubicBezTo>
                    <a:pt x="137" y="173"/>
                    <a:pt x="181" y="217"/>
                    <a:pt x="234" y="257"/>
                  </a:cubicBezTo>
                  <a:cubicBezTo>
                    <a:pt x="283" y="297"/>
                    <a:pt x="340" y="332"/>
                    <a:pt x="402" y="367"/>
                  </a:cubicBezTo>
                  <a:cubicBezTo>
                    <a:pt x="464" y="398"/>
                    <a:pt x="521" y="429"/>
                    <a:pt x="583" y="451"/>
                  </a:cubicBezTo>
                  <a:cubicBezTo>
                    <a:pt x="649" y="473"/>
                    <a:pt x="711" y="477"/>
                    <a:pt x="759" y="486"/>
                  </a:cubicBezTo>
                  <a:cubicBezTo>
                    <a:pt x="808" y="491"/>
                    <a:pt x="852" y="491"/>
                    <a:pt x="883" y="495"/>
                  </a:cubicBezTo>
                  <a:lnTo>
                    <a:pt x="931" y="495"/>
                  </a:lnTo>
                  <a:cubicBezTo>
                    <a:pt x="931" y="495"/>
                    <a:pt x="927" y="491"/>
                    <a:pt x="918" y="486"/>
                  </a:cubicBezTo>
                  <a:cubicBezTo>
                    <a:pt x="914" y="482"/>
                    <a:pt x="905" y="477"/>
                    <a:pt x="892" y="469"/>
                  </a:cubicBezTo>
                  <a:cubicBezTo>
                    <a:pt x="865" y="451"/>
                    <a:pt x="826" y="429"/>
                    <a:pt x="777" y="411"/>
                  </a:cubicBezTo>
                  <a:cubicBezTo>
                    <a:pt x="729" y="394"/>
                    <a:pt x="676" y="372"/>
                    <a:pt x="627" y="349"/>
                  </a:cubicBezTo>
                  <a:cubicBezTo>
                    <a:pt x="570" y="323"/>
                    <a:pt x="512" y="297"/>
                    <a:pt x="451" y="266"/>
                  </a:cubicBezTo>
                  <a:cubicBezTo>
                    <a:pt x="393" y="239"/>
                    <a:pt x="336" y="213"/>
                    <a:pt x="279" y="182"/>
                  </a:cubicBezTo>
                  <a:cubicBezTo>
                    <a:pt x="226" y="155"/>
                    <a:pt x="173" y="129"/>
                    <a:pt x="133" y="102"/>
                  </a:cubicBezTo>
                  <a:cubicBezTo>
                    <a:pt x="93" y="76"/>
                    <a:pt x="58" y="54"/>
                    <a:pt x="36" y="32"/>
                  </a:cubicBezTo>
                  <a:cubicBezTo>
                    <a:pt x="23" y="23"/>
                    <a:pt x="18" y="14"/>
                    <a:pt x="9" y="10"/>
                  </a:cubicBezTo>
                  <a:cubicBezTo>
                    <a:pt x="5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188950" y="4934350"/>
              <a:ext cx="22400" cy="10400"/>
            </a:xfrm>
            <a:custGeom>
              <a:avLst/>
              <a:gdLst/>
              <a:ahLst/>
              <a:cxnLst/>
              <a:rect l="l" t="t" r="r" b="b"/>
              <a:pathLst>
                <a:path w="896" h="41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9" y="14"/>
                    <a:pt x="27" y="36"/>
                  </a:cubicBezTo>
                  <a:cubicBezTo>
                    <a:pt x="44" y="53"/>
                    <a:pt x="71" y="84"/>
                    <a:pt x="106" y="115"/>
                  </a:cubicBezTo>
                  <a:cubicBezTo>
                    <a:pt x="124" y="133"/>
                    <a:pt x="146" y="150"/>
                    <a:pt x="163" y="168"/>
                  </a:cubicBezTo>
                  <a:cubicBezTo>
                    <a:pt x="185" y="186"/>
                    <a:pt x="207" y="203"/>
                    <a:pt x="234" y="221"/>
                  </a:cubicBezTo>
                  <a:cubicBezTo>
                    <a:pt x="278" y="256"/>
                    <a:pt x="335" y="292"/>
                    <a:pt x="393" y="323"/>
                  </a:cubicBezTo>
                  <a:cubicBezTo>
                    <a:pt x="450" y="349"/>
                    <a:pt x="507" y="375"/>
                    <a:pt x="569" y="393"/>
                  </a:cubicBezTo>
                  <a:cubicBezTo>
                    <a:pt x="582" y="398"/>
                    <a:pt x="596" y="402"/>
                    <a:pt x="613" y="402"/>
                  </a:cubicBezTo>
                  <a:cubicBezTo>
                    <a:pt x="627" y="406"/>
                    <a:pt x="640" y="411"/>
                    <a:pt x="653" y="411"/>
                  </a:cubicBezTo>
                  <a:cubicBezTo>
                    <a:pt x="684" y="411"/>
                    <a:pt x="710" y="415"/>
                    <a:pt x="732" y="415"/>
                  </a:cubicBezTo>
                  <a:lnTo>
                    <a:pt x="768" y="415"/>
                  </a:lnTo>
                  <a:cubicBezTo>
                    <a:pt x="781" y="415"/>
                    <a:pt x="790" y="411"/>
                    <a:pt x="799" y="411"/>
                  </a:cubicBezTo>
                  <a:cubicBezTo>
                    <a:pt x="821" y="406"/>
                    <a:pt x="838" y="402"/>
                    <a:pt x="852" y="398"/>
                  </a:cubicBezTo>
                  <a:cubicBezTo>
                    <a:pt x="878" y="389"/>
                    <a:pt x="896" y="380"/>
                    <a:pt x="896" y="380"/>
                  </a:cubicBezTo>
                  <a:cubicBezTo>
                    <a:pt x="896" y="380"/>
                    <a:pt x="878" y="375"/>
                    <a:pt x="852" y="367"/>
                  </a:cubicBezTo>
                  <a:cubicBezTo>
                    <a:pt x="838" y="367"/>
                    <a:pt x="821" y="358"/>
                    <a:pt x="803" y="353"/>
                  </a:cubicBezTo>
                  <a:cubicBezTo>
                    <a:pt x="794" y="349"/>
                    <a:pt x="785" y="349"/>
                    <a:pt x="777" y="345"/>
                  </a:cubicBezTo>
                  <a:cubicBezTo>
                    <a:pt x="763" y="340"/>
                    <a:pt x="755" y="340"/>
                    <a:pt x="746" y="336"/>
                  </a:cubicBezTo>
                  <a:cubicBezTo>
                    <a:pt x="702" y="327"/>
                    <a:pt x="653" y="305"/>
                    <a:pt x="600" y="292"/>
                  </a:cubicBezTo>
                  <a:cubicBezTo>
                    <a:pt x="547" y="274"/>
                    <a:pt x="490" y="252"/>
                    <a:pt x="432" y="230"/>
                  </a:cubicBezTo>
                  <a:cubicBezTo>
                    <a:pt x="375" y="208"/>
                    <a:pt x="322" y="186"/>
                    <a:pt x="269" y="159"/>
                  </a:cubicBezTo>
                  <a:cubicBezTo>
                    <a:pt x="243" y="146"/>
                    <a:pt x="216" y="137"/>
                    <a:pt x="194" y="124"/>
                  </a:cubicBezTo>
                  <a:cubicBezTo>
                    <a:pt x="172" y="111"/>
                    <a:pt x="146" y="102"/>
                    <a:pt x="128" y="89"/>
                  </a:cubicBezTo>
                  <a:cubicBezTo>
                    <a:pt x="88" y="62"/>
                    <a:pt x="57" y="40"/>
                    <a:pt x="35" y="27"/>
                  </a:cubicBezTo>
                  <a:cubicBezTo>
                    <a:pt x="13" y="9"/>
                    <a:pt x="0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3191250" y="4944600"/>
              <a:ext cx="23525" cy="7750"/>
            </a:xfrm>
            <a:custGeom>
              <a:avLst/>
              <a:gdLst/>
              <a:ahLst/>
              <a:cxnLst/>
              <a:rect l="l" t="t" r="r" b="b"/>
              <a:pathLst>
                <a:path w="941" h="310" extrusionOk="0">
                  <a:moveTo>
                    <a:pt x="45" y="1"/>
                  </a:moveTo>
                  <a:cubicBezTo>
                    <a:pt x="18" y="5"/>
                    <a:pt x="1" y="5"/>
                    <a:pt x="1" y="5"/>
                  </a:cubicBezTo>
                  <a:cubicBezTo>
                    <a:pt x="1" y="5"/>
                    <a:pt x="14" y="10"/>
                    <a:pt x="40" y="18"/>
                  </a:cubicBezTo>
                  <a:cubicBezTo>
                    <a:pt x="54" y="23"/>
                    <a:pt x="67" y="27"/>
                    <a:pt x="85" y="36"/>
                  </a:cubicBezTo>
                  <a:cubicBezTo>
                    <a:pt x="93" y="40"/>
                    <a:pt x="102" y="45"/>
                    <a:pt x="111" y="49"/>
                  </a:cubicBezTo>
                  <a:cubicBezTo>
                    <a:pt x="124" y="54"/>
                    <a:pt x="133" y="58"/>
                    <a:pt x="142" y="63"/>
                  </a:cubicBezTo>
                  <a:cubicBezTo>
                    <a:pt x="164" y="71"/>
                    <a:pt x="186" y="80"/>
                    <a:pt x="208" y="93"/>
                  </a:cubicBezTo>
                  <a:cubicBezTo>
                    <a:pt x="235" y="107"/>
                    <a:pt x="257" y="120"/>
                    <a:pt x="283" y="133"/>
                  </a:cubicBezTo>
                  <a:cubicBezTo>
                    <a:pt x="332" y="160"/>
                    <a:pt x="389" y="186"/>
                    <a:pt x="442" y="213"/>
                  </a:cubicBezTo>
                  <a:cubicBezTo>
                    <a:pt x="499" y="239"/>
                    <a:pt x="557" y="265"/>
                    <a:pt x="614" y="279"/>
                  </a:cubicBezTo>
                  <a:cubicBezTo>
                    <a:pt x="671" y="301"/>
                    <a:pt x="729" y="305"/>
                    <a:pt x="777" y="310"/>
                  </a:cubicBezTo>
                  <a:lnTo>
                    <a:pt x="843" y="310"/>
                  </a:lnTo>
                  <a:cubicBezTo>
                    <a:pt x="852" y="305"/>
                    <a:pt x="861" y="305"/>
                    <a:pt x="870" y="305"/>
                  </a:cubicBezTo>
                  <a:cubicBezTo>
                    <a:pt x="879" y="301"/>
                    <a:pt x="888" y="301"/>
                    <a:pt x="896" y="301"/>
                  </a:cubicBezTo>
                  <a:cubicBezTo>
                    <a:pt x="923" y="288"/>
                    <a:pt x="940" y="283"/>
                    <a:pt x="940" y="283"/>
                  </a:cubicBezTo>
                  <a:cubicBezTo>
                    <a:pt x="940" y="283"/>
                    <a:pt x="923" y="279"/>
                    <a:pt x="901" y="261"/>
                  </a:cubicBezTo>
                  <a:cubicBezTo>
                    <a:pt x="892" y="261"/>
                    <a:pt x="888" y="257"/>
                    <a:pt x="879" y="252"/>
                  </a:cubicBezTo>
                  <a:cubicBezTo>
                    <a:pt x="874" y="248"/>
                    <a:pt x="865" y="243"/>
                    <a:pt x="857" y="239"/>
                  </a:cubicBezTo>
                  <a:cubicBezTo>
                    <a:pt x="848" y="235"/>
                    <a:pt x="839" y="230"/>
                    <a:pt x="830" y="226"/>
                  </a:cubicBezTo>
                  <a:cubicBezTo>
                    <a:pt x="821" y="221"/>
                    <a:pt x="808" y="217"/>
                    <a:pt x="799" y="213"/>
                  </a:cubicBezTo>
                  <a:cubicBezTo>
                    <a:pt x="790" y="208"/>
                    <a:pt x="777" y="204"/>
                    <a:pt x="768" y="199"/>
                  </a:cubicBezTo>
                  <a:cubicBezTo>
                    <a:pt x="755" y="195"/>
                    <a:pt x="746" y="190"/>
                    <a:pt x="733" y="182"/>
                  </a:cubicBezTo>
                  <a:cubicBezTo>
                    <a:pt x="724" y="177"/>
                    <a:pt x="711" y="173"/>
                    <a:pt x="698" y="168"/>
                  </a:cubicBezTo>
                  <a:cubicBezTo>
                    <a:pt x="685" y="160"/>
                    <a:pt x="671" y="155"/>
                    <a:pt x="658" y="151"/>
                  </a:cubicBezTo>
                  <a:cubicBezTo>
                    <a:pt x="610" y="129"/>
                    <a:pt x="552" y="111"/>
                    <a:pt x="495" y="89"/>
                  </a:cubicBezTo>
                  <a:cubicBezTo>
                    <a:pt x="438" y="67"/>
                    <a:pt x="376" y="49"/>
                    <a:pt x="318" y="36"/>
                  </a:cubicBezTo>
                  <a:cubicBezTo>
                    <a:pt x="261" y="23"/>
                    <a:pt x="208" y="14"/>
                    <a:pt x="160" y="5"/>
                  </a:cubicBezTo>
                  <a:cubicBezTo>
                    <a:pt x="146" y="5"/>
                    <a:pt x="138" y="5"/>
                    <a:pt x="124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1"/>
          <p:cNvGrpSpPr/>
          <p:nvPr/>
        </p:nvGrpSpPr>
        <p:grpSpPr>
          <a:xfrm rot="1753676">
            <a:off x="717077" y="4001040"/>
            <a:ext cx="1417825" cy="1541563"/>
            <a:chOff x="2742000" y="4397750"/>
            <a:chExt cx="126900" cy="137975"/>
          </a:xfrm>
        </p:grpSpPr>
        <p:sp>
          <p:nvSpPr>
            <p:cNvPr id="666" name="Google Shape;666;p31"/>
            <p:cNvSpPr/>
            <p:nvPr/>
          </p:nvSpPr>
          <p:spPr>
            <a:xfrm>
              <a:off x="2796850" y="4410725"/>
              <a:ext cx="18225" cy="125000"/>
            </a:xfrm>
            <a:custGeom>
              <a:avLst/>
              <a:gdLst/>
              <a:ahLst/>
              <a:cxnLst/>
              <a:rect l="l" t="t" r="r" b="b"/>
              <a:pathLst>
                <a:path w="729" h="5000" extrusionOk="0">
                  <a:moveTo>
                    <a:pt x="695" y="0"/>
                  </a:moveTo>
                  <a:cubicBezTo>
                    <a:pt x="685" y="0"/>
                    <a:pt x="673" y="8"/>
                    <a:pt x="667" y="21"/>
                  </a:cubicBezTo>
                  <a:cubicBezTo>
                    <a:pt x="627" y="118"/>
                    <a:pt x="588" y="215"/>
                    <a:pt x="552" y="312"/>
                  </a:cubicBezTo>
                  <a:cubicBezTo>
                    <a:pt x="517" y="409"/>
                    <a:pt x="482" y="511"/>
                    <a:pt x="451" y="608"/>
                  </a:cubicBezTo>
                  <a:cubicBezTo>
                    <a:pt x="385" y="811"/>
                    <a:pt x="327" y="1009"/>
                    <a:pt x="274" y="1212"/>
                  </a:cubicBezTo>
                  <a:cubicBezTo>
                    <a:pt x="173" y="1623"/>
                    <a:pt x="93" y="2033"/>
                    <a:pt x="49" y="2452"/>
                  </a:cubicBezTo>
                  <a:cubicBezTo>
                    <a:pt x="45" y="2505"/>
                    <a:pt x="36" y="2558"/>
                    <a:pt x="32" y="2611"/>
                  </a:cubicBezTo>
                  <a:lnTo>
                    <a:pt x="18" y="2765"/>
                  </a:lnTo>
                  <a:cubicBezTo>
                    <a:pt x="14" y="2818"/>
                    <a:pt x="14" y="2871"/>
                    <a:pt x="10" y="2924"/>
                  </a:cubicBezTo>
                  <a:cubicBezTo>
                    <a:pt x="10" y="2951"/>
                    <a:pt x="10" y="2977"/>
                    <a:pt x="10" y="3003"/>
                  </a:cubicBezTo>
                  <a:lnTo>
                    <a:pt x="5" y="3083"/>
                  </a:lnTo>
                  <a:cubicBezTo>
                    <a:pt x="5" y="3136"/>
                    <a:pt x="1" y="3189"/>
                    <a:pt x="5" y="3237"/>
                  </a:cubicBezTo>
                  <a:lnTo>
                    <a:pt x="5" y="3396"/>
                  </a:lnTo>
                  <a:cubicBezTo>
                    <a:pt x="5" y="3449"/>
                    <a:pt x="10" y="3502"/>
                    <a:pt x="10" y="3555"/>
                  </a:cubicBezTo>
                  <a:lnTo>
                    <a:pt x="14" y="3634"/>
                  </a:lnTo>
                  <a:lnTo>
                    <a:pt x="18" y="3714"/>
                  </a:lnTo>
                  <a:cubicBezTo>
                    <a:pt x="32" y="3921"/>
                    <a:pt x="63" y="4133"/>
                    <a:pt x="102" y="4340"/>
                  </a:cubicBezTo>
                  <a:lnTo>
                    <a:pt x="133" y="4495"/>
                  </a:lnTo>
                  <a:cubicBezTo>
                    <a:pt x="142" y="4548"/>
                    <a:pt x="155" y="4600"/>
                    <a:pt x="168" y="4649"/>
                  </a:cubicBezTo>
                  <a:lnTo>
                    <a:pt x="186" y="4728"/>
                  </a:lnTo>
                  <a:cubicBezTo>
                    <a:pt x="195" y="4755"/>
                    <a:pt x="204" y="4777"/>
                    <a:pt x="208" y="4803"/>
                  </a:cubicBezTo>
                  <a:lnTo>
                    <a:pt x="252" y="4958"/>
                  </a:lnTo>
                  <a:cubicBezTo>
                    <a:pt x="263" y="4983"/>
                    <a:pt x="289" y="5000"/>
                    <a:pt x="315" y="5000"/>
                  </a:cubicBezTo>
                  <a:cubicBezTo>
                    <a:pt x="321" y="5000"/>
                    <a:pt x="326" y="4999"/>
                    <a:pt x="332" y="4998"/>
                  </a:cubicBezTo>
                  <a:cubicBezTo>
                    <a:pt x="367" y="4989"/>
                    <a:pt x="385" y="4953"/>
                    <a:pt x="376" y="4918"/>
                  </a:cubicBezTo>
                  <a:lnTo>
                    <a:pt x="371" y="4918"/>
                  </a:lnTo>
                  <a:lnTo>
                    <a:pt x="327" y="4768"/>
                  </a:lnTo>
                  <a:cubicBezTo>
                    <a:pt x="318" y="4742"/>
                    <a:pt x="310" y="4720"/>
                    <a:pt x="305" y="4693"/>
                  </a:cubicBezTo>
                  <a:lnTo>
                    <a:pt x="288" y="4618"/>
                  </a:lnTo>
                  <a:cubicBezTo>
                    <a:pt x="274" y="4570"/>
                    <a:pt x="257" y="4521"/>
                    <a:pt x="248" y="4468"/>
                  </a:cubicBezTo>
                  <a:lnTo>
                    <a:pt x="217" y="4318"/>
                  </a:lnTo>
                  <a:cubicBezTo>
                    <a:pt x="177" y="4115"/>
                    <a:pt x="146" y="3912"/>
                    <a:pt x="129" y="3705"/>
                  </a:cubicBezTo>
                  <a:lnTo>
                    <a:pt x="124" y="3626"/>
                  </a:lnTo>
                  <a:lnTo>
                    <a:pt x="120" y="3551"/>
                  </a:lnTo>
                  <a:cubicBezTo>
                    <a:pt x="115" y="3498"/>
                    <a:pt x="111" y="3445"/>
                    <a:pt x="111" y="3392"/>
                  </a:cubicBezTo>
                  <a:lnTo>
                    <a:pt x="107" y="3237"/>
                  </a:lnTo>
                  <a:cubicBezTo>
                    <a:pt x="107" y="3184"/>
                    <a:pt x="107" y="3136"/>
                    <a:pt x="107" y="3083"/>
                  </a:cubicBezTo>
                  <a:lnTo>
                    <a:pt x="107" y="3003"/>
                  </a:lnTo>
                  <a:cubicBezTo>
                    <a:pt x="111" y="2977"/>
                    <a:pt x="111" y="2955"/>
                    <a:pt x="111" y="2928"/>
                  </a:cubicBezTo>
                  <a:cubicBezTo>
                    <a:pt x="115" y="2876"/>
                    <a:pt x="115" y="2823"/>
                    <a:pt x="120" y="2770"/>
                  </a:cubicBezTo>
                  <a:lnTo>
                    <a:pt x="129" y="2615"/>
                  </a:lnTo>
                  <a:cubicBezTo>
                    <a:pt x="133" y="2562"/>
                    <a:pt x="138" y="2514"/>
                    <a:pt x="142" y="2461"/>
                  </a:cubicBezTo>
                  <a:cubicBezTo>
                    <a:pt x="182" y="2046"/>
                    <a:pt x="252" y="1636"/>
                    <a:pt x="349" y="1230"/>
                  </a:cubicBezTo>
                  <a:cubicBezTo>
                    <a:pt x="398" y="1031"/>
                    <a:pt x="455" y="829"/>
                    <a:pt x="517" y="630"/>
                  </a:cubicBezTo>
                  <a:cubicBezTo>
                    <a:pt x="548" y="529"/>
                    <a:pt x="579" y="432"/>
                    <a:pt x="614" y="334"/>
                  </a:cubicBezTo>
                  <a:cubicBezTo>
                    <a:pt x="649" y="237"/>
                    <a:pt x="685" y="136"/>
                    <a:pt x="724" y="43"/>
                  </a:cubicBezTo>
                  <a:cubicBezTo>
                    <a:pt x="729" y="26"/>
                    <a:pt x="724" y="8"/>
                    <a:pt x="707" y="4"/>
                  </a:cubicBezTo>
                  <a:cubicBezTo>
                    <a:pt x="703" y="1"/>
                    <a:pt x="699" y="0"/>
                    <a:pt x="69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2798625" y="4434075"/>
              <a:ext cx="51425" cy="34400"/>
            </a:xfrm>
            <a:custGeom>
              <a:avLst/>
              <a:gdLst/>
              <a:ahLst/>
              <a:cxnLst/>
              <a:rect l="l" t="t" r="r" b="b"/>
              <a:pathLst>
                <a:path w="2057" h="1376" extrusionOk="0">
                  <a:moveTo>
                    <a:pt x="2030" y="0"/>
                  </a:moveTo>
                  <a:cubicBezTo>
                    <a:pt x="1831" y="49"/>
                    <a:pt x="1637" y="111"/>
                    <a:pt x="1447" y="190"/>
                  </a:cubicBezTo>
                  <a:cubicBezTo>
                    <a:pt x="1355" y="234"/>
                    <a:pt x="1262" y="278"/>
                    <a:pt x="1174" y="327"/>
                  </a:cubicBezTo>
                  <a:cubicBezTo>
                    <a:pt x="1086" y="375"/>
                    <a:pt x="997" y="428"/>
                    <a:pt x="909" y="481"/>
                  </a:cubicBezTo>
                  <a:cubicBezTo>
                    <a:pt x="742" y="596"/>
                    <a:pt x="578" y="720"/>
                    <a:pt x="428" y="861"/>
                  </a:cubicBezTo>
                  <a:cubicBezTo>
                    <a:pt x="353" y="927"/>
                    <a:pt x="278" y="997"/>
                    <a:pt x="212" y="1077"/>
                  </a:cubicBezTo>
                  <a:cubicBezTo>
                    <a:pt x="142" y="1152"/>
                    <a:pt x="75" y="1227"/>
                    <a:pt x="14" y="1311"/>
                  </a:cubicBezTo>
                  <a:cubicBezTo>
                    <a:pt x="0" y="1333"/>
                    <a:pt x="5" y="1355"/>
                    <a:pt x="22" y="1368"/>
                  </a:cubicBezTo>
                  <a:cubicBezTo>
                    <a:pt x="29" y="1373"/>
                    <a:pt x="38" y="1376"/>
                    <a:pt x="46" y="1376"/>
                  </a:cubicBezTo>
                  <a:cubicBezTo>
                    <a:pt x="59" y="1376"/>
                    <a:pt x="72" y="1370"/>
                    <a:pt x="80" y="1359"/>
                  </a:cubicBezTo>
                  <a:cubicBezTo>
                    <a:pt x="137" y="1280"/>
                    <a:pt x="203" y="1200"/>
                    <a:pt x="269" y="1125"/>
                  </a:cubicBezTo>
                  <a:cubicBezTo>
                    <a:pt x="336" y="1050"/>
                    <a:pt x="406" y="980"/>
                    <a:pt x="477" y="914"/>
                  </a:cubicBezTo>
                  <a:cubicBezTo>
                    <a:pt x="622" y="772"/>
                    <a:pt x="781" y="649"/>
                    <a:pt x="944" y="534"/>
                  </a:cubicBezTo>
                  <a:cubicBezTo>
                    <a:pt x="1028" y="477"/>
                    <a:pt x="1112" y="424"/>
                    <a:pt x="1200" y="375"/>
                  </a:cubicBezTo>
                  <a:cubicBezTo>
                    <a:pt x="1289" y="327"/>
                    <a:pt x="1377" y="278"/>
                    <a:pt x="1469" y="239"/>
                  </a:cubicBezTo>
                  <a:cubicBezTo>
                    <a:pt x="1650" y="155"/>
                    <a:pt x="1844" y="89"/>
                    <a:pt x="2039" y="40"/>
                  </a:cubicBezTo>
                  <a:cubicBezTo>
                    <a:pt x="2047" y="36"/>
                    <a:pt x="2056" y="27"/>
                    <a:pt x="2052" y="18"/>
                  </a:cubicBezTo>
                  <a:cubicBezTo>
                    <a:pt x="2052" y="5"/>
                    <a:pt x="2039" y="0"/>
                    <a:pt x="203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2755600" y="4462275"/>
              <a:ext cx="43825" cy="32500"/>
            </a:xfrm>
            <a:custGeom>
              <a:avLst/>
              <a:gdLst/>
              <a:ahLst/>
              <a:cxnLst/>
              <a:rect l="l" t="t" r="r" b="b"/>
              <a:pathLst>
                <a:path w="1753" h="1300" extrusionOk="0">
                  <a:moveTo>
                    <a:pt x="22" y="1"/>
                  </a:moveTo>
                  <a:cubicBezTo>
                    <a:pt x="14" y="1"/>
                    <a:pt x="4" y="8"/>
                    <a:pt x="1" y="15"/>
                  </a:cubicBezTo>
                  <a:cubicBezTo>
                    <a:pt x="1" y="24"/>
                    <a:pt x="5" y="37"/>
                    <a:pt x="14" y="42"/>
                  </a:cubicBezTo>
                  <a:cubicBezTo>
                    <a:pt x="177" y="99"/>
                    <a:pt x="336" y="178"/>
                    <a:pt x="491" y="262"/>
                  </a:cubicBezTo>
                  <a:cubicBezTo>
                    <a:pt x="526" y="284"/>
                    <a:pt x="566" y="306"/>
                    <a:pt x="605" y="328"/>
                  </a:cubicBezTo>
                  <a:lnTo>
                    <a:pt x="716" y="399"/>
                  </a:lnTo>
                  <a:lnTo>
                    <a:pt x="826" y="474"/>
                  </a:lnTo>
                  <a:cubicBezTo>
                    <a:pt x="843" y="483"/>
                    <a:pt x="861" y="496"/>
                    <a:pt x="879" y="509"/>
                  </a:cubicBezTo>
                  <a:lnTo>
                    <a:pt x="932" y="549"/>
                  </a:lnTo>
                  <a:lnTo>
                    <a:pt x="985" y="589"/>
                  </a:lnTo>
                  <a:cubicBezTo>
                    <a:pt x="1002" y="602"/>
                    <a:pt x="1020" y="615"/>
                    <a:pt x="1033" y="628"/>
                  </a:cubicBezTo>
                  <a:cubicBezTo>
                    <a:pt x="1068" y="659"/>
                    <a:pt x="1104" y="686"/>
                    <a:pt x="1135" y="712"/>
                  </a:cubicBezTo>
                  <a:cubicBezTo>
                    <a:pt x="1201" y="769"/>
                    <a:pt x="1267" y="827"/>
                    <a:pt x="1329" y="889"/>
                  </a:cubicBezTo>
                  <a:cubicBezTo>
                    <a:pt x="1457" y="1012"/>
                    <a:pt x="1567" y="1144"/>
                    <a:pt x="1673" y="1281"/>
                  </a:cubicBezTo>
                  <a:lnTo>
                    <a:pt x="1677" y="1286"/>
                  </a:lnTo>
                  <a:cubicBezTo>
                    <a:pt x="1684" y="1295"/>
                    <a:pt x="1695" y="1299"/>
                    <a:pt x="1707" y="1299"/>
                  </a:cubicBezTo>
                  <a:cubicBezTo>
                    <a:pt x="1716" y="1299"/>
                    <a:pt x="1726" y="1296"/>
                    <a:pt x="1735" y="1290"/>
                  </a:cubicBezTo>
                  <a:cubicBezTo>
                    <a:pt x="1752" y="1277"/>
                    <a:pt x="1752" y="1250"/>
                    <a:pt x="1739" y="1233"/>
                  </a:cubicBezTo>
                  <a:cubicBezTo>
                    <a:pt x="1624" y="1096"/>
                    <a:pt x="1510" y="959"/>
                    <a:pt x="1377" y="840"/>
                  </a:cubicBezTo>
                  <a:cubicBezTo>
                    <a:pt x="1316" y="774"/>
                    <a:pt x="1245" y="721"/>
                    <a:pt x="1179" y="659"/>
                  </a:cubicBezTo>
                  <a:cubicBezTo>
                    <a:pt x="1143" y="633"/>
                    <a:pt x="1108" y="606"/>
                    <a:pt x="1073" y="580"/>
                  </a:cubicBezTo>
                  <a:cubicBezTo>
                    <a:pt x="1055" y="566"/>
                    <a:pt x="1038" y="553"/>
                    <a:pt x="1020" y="540"/>
                  </a:cubicBezTo>
                  <a:lnTo>
                    <a:pt x="967" y="500"/>
                  </a:lnTo>
                  <a:lnTo>
                    <a:pt x="910" y="461"/>
                  </a:lnTo>
                  <a:cubicBezTo>
                    <a:pt x="892" y="447"/>
                    <a:pt x="874" y="434"/>
                    <a:pt x="857" y="425"/>
                  </a:cubicBezTo>
                  <a:lnTo>
                    <a:pt x="746" y="350"/>
                  </a:lnTo>
                  <a:lnTo>
                    <a:pt x="632" y="284"/>
                  </a:lnTo>
                  <a:cubicBezTo>
                    <a:pt x="592" y="262"/>
                    <a:pt x="552" y="240"/>
                    <a:pt x="513" y="218"/>
                  </a:cubicBezTo>
                  <a:cubicBezTo>
                    <a:pt x="358" y="134"/>
                    <a:pt x="195" y="64"/>
                    <a:pt x="27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2845725" y="4428350"/>
              <a:ext cx="23175" cy="12825"/>
            </a:xfrm>
            <a:custGeom>
              <a:avLst/>
              <a:gdLst/>
              <a:ahLst/>
              <a:cxnLst/>
              <a:rect l="l" t="t" r="r" b="b"/>
              <a:pathLst>
                <a:path w="927" h="513" extrusionOk="0">
                  <a:moveTo>
                    <a:pt x="600" y="0"/>
                  </a:moveTo>
                  <a:cubicBezTo>
                    <a:pt x="438" y="0"/>
                    <a:pt x="222" y="82"/>
                    <a:pt x="0" y="269"/>
                  </a:cubicBezTo>
                  <a:cubicBezTo>
                    <a:pt x="16" y="282"/>
                    <a:pt x="362" y="513"/>
                    <a:pt x="613" y="513"/>
                  </a:cubicBezTo>
                  <a:cubicBezTo>
                    <a:pt x="718" y="513"/>
                    <a:pt x="807" y="472"/>
                    <a:pt x="847" y="357"/>
                  </a:cubicBezTo>
                  <a:cubicBezTo>
                    <a:pt x="927" y="136"/>
                    <a:pt x="809" y="0"/>
                    <a:pt x="60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2830825" y="4419875"/>
              <a:ext cx="20625" cy="20950"/>
            </a:xfrm>
            <a:custGeom>
              <a:avLst/>
              <a:gdLst/>
              <a:ahLst/>
              <a:cxnLst/>
              <a:rect l="l" t="t" r="r" b="b"/>
              <a:pathLst>
                <a:path w="825" h="838" extrusionOk="0">
                  <a:moveTo>
                    <a:pt x="569" y="0"/>
                  </a:moveTo>
                  <a:cubicBezTo>
                    <a:pt x="538" y="0"/>
                    <a:pt x="499" y="7"/>
                    <a:pt x="451" y="21"/>
                  </a:cubicBezTo>
                  <a:cubicBezTo>
                    <a:pt x="1" y="158"/>
                    <a:pt x="58" y="838"/>
                    <a:pt x="58" y="838"/>
                  </a:cubicBezTo>
                  <a:cubicBezTo>
                    <a:pt x="518" y="456"/>
                    <a:pt x="824" y="0"/>
                    <a:pt x="569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2804700" y="4397750"/>
              <a:ext cx="26150" cy="19925"/>
            </a:xfrm>
            <a:custGeom>
              <a:avLst/>
              <a:gdLst/>
              <a:ahLst/>
              <a:cxnLst/>
              <a:rect l="l" t="t" r="r" b="b"/>
              <a:pathLst>
                <a:path w="1046" h="797" extrusionOk="0">
                  <a:moveTo>
                    <a:pt x="558" y="0"/>
                  </a:moveTo>
                  <a:cubicBezTo>
                    <a:pt x="0" y="0"/>
                    <a:pt x="304" y="796"/>
                    <a:pt x="304" y="796"/>
                  </a:cubicBezTo>
                  <a:cubicBezTo>
                    <a:pt x="304" y="796"/>
                    <a:pt x="304" y="792"/>
                    <a:pt x="304" y="792"/>
                  </a:cubicBezTo>
                  <a:cubicBezTo>
                    <a:pt x="331" y="765"/>
                    <a:pt x="1046" y="37"/>
                    <a:pt x="609" y="2"/>
                  </a:cubicBezTo>
                  <a:cubicBezTo>
                    <a:pt x="591" y="1"/>
                    <a:pt x="574" y="0"/>
                    <a:pt x="558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810425" y="4416875"/>
              <a:ext cx="18125" cy="9225"/>
            </a:xfrm>
            <a:custGeom>
              <a:avLst/>
              <a:gdLst/>
              <a:ahLst/>
              <a:cxnLst/>
              <a:rect l="l" t="t" r="r" b="b"/>
              <a:pathLst>
                <a:path w="725" h="369" extrusionOk="0">
                  <a:moveTo>
                    <a:pt x="492" y="1"/>
                  </a:moveTo>
                  <a:cubicBezTo>
                    <a:pt x="341" y="1"/>
                    <a:pt x="137" y="76"/>
                    <a:pt x="0" y="24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8" y="257"/>
                    <a:pt x="206" y="369"/>
                    <a:pt x="392" y="369"/>
                  </a:cubicBezTo>
                  <a:cubicBezTo>
                    <a:pt x="512" y="369"/>
                    <a:pt x="627" y="322"/>
                    <a:pt x="684" y="172"/>
                  </a:cubicBezTo>
                  <a:cubicBezTo>
                    <a:pt x="724" y="63"/>
                    <a:pt x="630" y="1"/>
                    <a:pt x="49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2832250" y="4440800"/>
              <a:ext cx="22525" cy="12000"/>
            </a:xfrm>
            <a:custGeom>
              <a:avLst/>
              <a:gdLst/>
              <a:ahLst/>
              <a:cxnLst/>
              <a:rect l="l" t="t" r="r" b="b"/>
              <a:pathLst>
                <a:path w="901" h="48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8" y="480"/>
                    <a:pt x="413" y="480"/>
                  </a:cubicBezTo>
                  <a:cubicBezTo>
                    <a:pt x="469" y="480"/>
                    <a:pt x="529" y="455"/>
                    <a:pt x="592" y="393"/>
                  </a:cubicBezTo>
                  <a:cubicBezTo>
                    <a:pt x="901" y="93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2793100" y="4408450"/>
              <a:ext cx="17350" cy="14725"/>
            </a:xfrm>
            <a:custGeom>
              <a:avLst/>
              <a:gdLst/>
              <a:ahLst/>
              <a:cxnLst/>
              <a:rect l="l" t="t" r="r" b="b"/>
              <a:pathLst>
                <a:path w="694" h="589" extrusionOk="0">
                  <a:moveTo>
                    <a:pt x="277" y="0"/>
                  </a:moveTo>
                  <a:cubicBezTo>
                    <a:pt x="262" y="0"/>
                    <a:pt x="246" y="4"/>
                    <a:pt x="230" y="11"/>
                  </a:cubicBezTo>
                  <a:cubicBezTo>
                    <a:pt x="1" y="117"/>
                    <a:pt x="186" y="505"/>
                    <a:pt x="693" y="589"/>
                  </a:cubicBezTo>
                  <a:cubicBezTo>
                    <a:pt x="693" y="589"/>
                    <a:pt x="487" y="0"/>
                    <a:pt x="27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810425" y="4423050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0" y="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2805675" y="4432425"/>
              <a:ext cx="13600" cy="9050"/>
            </a:xfrm>
            <a:custGeom>
              <a:avLst/>
              <a:gdLst/>
              <a:ahLst/>
              <a:cxnLst/>
              <a:rect l="l" t="t" r="r" b="b"/>
              <a:pathLst>
                <a:path w="544" h="362" extrusionOk="0">
                  <a:moveTo>
                    <a:pt x="452" y="1"/>
                  </a:moveTo>
                  <a:cubicBezTo>
                    <a:pt x="310" y="1"/>
                    <a:pt x="99" y="88"/>
                    <a:pt x="1" y="243"/>
                  </a:cubicBezTo>
                  <a:cubicBezTo>
                    <a:pt x="10" y="249"/>
                    <a:pt x="143" y="361"/>
                    <a:pt x="293" y="361"/>
                  </a:cubicBezTo>
                  <a:cubicBezTo>
                    <a:pt x="346" y="361"/>
                    <a:pt x="402" y="347"/>
                    <a:pt x="455" y="309"/>
                  </a:cubicBezTo>
                  <a:cubicBezTo>
                    <a:pt x="451" y="212"/>
                    <a:pt x="473" y="111"/>
                    <a:pt x="543" y="18"/>
                  </a:cubicBezTo>
                  <a:cubicBezTo>
                    <a:pt x="519" y="6"/>
                    <a:pt x="488" y="1"/>
                    <a:pt x="452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819350" y="444862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cubicBezTo>
                    <a:pt x="1" y="1"/>
                    <a:pt x="1" y="1"/>
                    <a:pt x="1" y="5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816925" y="4428850"/>
              <a:ext cx="14100" cy="19800"/>
            </a:xfrm>
            <a:custGeom>
              <a:avLst/>
              <a:gdLst/>
              <a:ahLst/>
              <a:cxnLst/>
              <a:rect l="l" t="t" r="r" b="b"/>
              <a:pathLst>
                <a:path w="564" h="792" extrusionOk="0">
                  <a:moveTo>
                    <a:pt x="351" y="1"/>
                  </a:moveTo>
                  <a:cubicBezTo>
                    <a:pt x="326" y="1"/>
                    <a:pt x="290" y="12"/>
                    <a:pt x="243" y="37"/>
                  </a:cubicBezTo>
                  <a:cubicBezTo>
                    <a:pt x="177" y="77"/>
                    <a:pt x="129" y="117"/>
                    <a:pt x="93" y="161"/>
                  </a:cubicBezTo>
                  <a:cubicBezTo>
                    <a:pt x="23" y="254"/>
                    <a:pt x="1" y="355"/>
                    <a:pt x="1" y="452"/>
                  </a:cubicBezTo>
                  <a:cubicBezTo>
                    <a:pt x="10" y="633"/>
                    <a:pt x="98" y="792"/>
                    <a:pt x="98" y="792"/>
                  </a:cubicBezTo>
                  <a:cubicBezTo>
                    <a:pt x="110" y="772"/>
                    <a:pt x="564" y="1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819350" y="4448325"/>
              <a:ext cx="18650" cy="13725"/>
            </a:xfrm>
            <a:custGeom>
              <a:avLst/>
              <a:gdLst/>
              <a:ahLst/>
              <a:cxnLst/>
              <a:rect l="l" t="t" r="r" b="b"/>
              <a:pathLst>
                <a:path w="746" h="549" extrusionOk="0">
                  <a:moveTo>
                    <a:pt x="93" y="0"/>
                  </a:moveTo>
                  <a:cubicBezTo>
                    <a:pt x="62" y="0"/>
                    <a:pt x="31" y="4"/>
                    <a:pt x="1" y="13"/>
                  </a:cubicBezTo>
                  <a:cubicBezTo>
                    <a:pt x="9" y="33"/>
                    <a:pt x="196" y="549"/>
                    <a:pt x="446" y="549"/>
                  </a:cubicBezTo>
                  <a:cubicBezTo>
                    <a:pt x="462" y="549"/>
                    <a:pt x="478" y="547"/>
                    <a:pt x="495" y="542"/>
                  </a:cubicBezTo>
                  <a:cubicBezTo>
                    <a:pt x="745" y="469"/>
                    <a:pt x="429" y="0"/>
                    <a:pt x="9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802700" y="4440950"/>
              <a:ext cx="11050" cy="15975"/>
            </a:xfrm>
            <a:custGeom>
              <a:avLst/>
              <a:gdLst/>
              <a:ahLst/>
              <a:cxnLst/>
              <a:rect l="l" t="t" r="r" b="b"/>
              <a:pathLst>
                <a:path w="442" h="639" extrusionOk="0">
                  <a:moveTo>
                    <a:pt x="205" y="1"/>
                  </a:moveTo>
                  <a:cubicBezTo>
                    <a:pt x="166" y="1"/>
                    <a:pt x="121" y="23"/>
                    <a:pt x="76" y="74"/>
                  </a:cubicBezTo>
                  <a:cubicBezTo>
                    <a:pt x="9" y="149"/>
                    <a:pt x="1" y="228"/>
                    <a:pt x="18" y="303"/>
                  </a:cubicBezTo>
                  <a:cubicBezTo>
                    <a:pt x="62" y="480"/>
                    <a:pt x="252" y="634"/>
                    <a:pt x="252" y="639"/>
                  </a:cubicBezTo>
                  <a:cubicBezTo>
                    <a:pt x="442" y="343"/>
                    <a:pt x="360" y="1"/>
                    <a:pt x="20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2790125" y="4423950"/>
              <a:ext cx="15575" cy="14550"/>
            </a:xfrm>
            <a:custGeom>
              <a:avLst/>
              <a:gdLst/>
              <a:ahLst/>
              <a:cxnLst/>
              <a:rect l="l" t="t" r="r" b="b"/>
              <a:pathLst>
                <a:path w="623" h="582" extrusionOk="0">
                  <a:moveTo>
                    <a:pt x="172" y="0"/>
                  </a:moveTo>
                  <a:cubicBezTo>
                    <a:pt x="114" y="0"/>
                    <a:pt x="70" y="47"/>
                    <a:pt x="54" y="150"/>
                  </a:cubicBezTo>
                  <a:cubicBezTo>
                    <a:pt x="1" y="476"/>
                    <a:pt x="623" y="582"/>
                    <a:pt x="623" y="582"/>
                  </a:cubicBezTo>
                  <a:cubicBezTo>
                    <a:pt x="496" y="225"/>
                    <a:pt x="300" y="0"/>
                    <a:pt x="17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2805675" y="443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2809000" y="4456850"/>
              <a:ext cx="14175" cy="12775"/>
            </a:xfrm>
            <a:custGeom>
              <a:avLst/>
              <a:gdLst/>
              <a:ahLst/>
              <a:cxnLst/>
              <a:rect l="l" t="t" r="r" b="b"/>
              <a:pathLst>
                <a:path w="567" h="511" extrusionOk="0">
                  <a:moveTo>
                    <a:pt x="57" y="0"/>
                  </a:moveTo>
                  <a:cubicBezTo>
                    <a:pt x="26" y="0"/>
                    <a:pt x="5" y="2"/>
                    <a:pt x="0" y="3"/>
                  </a:cubicBezTo>
                  <a:cubicBezTo>
                    <a:pt x="40" y="316"/>
                    <a:pt x="274" y="510"/>
                    <a:pt x="425" y="510"/>
                  </a:cubicBezTo>
                  <a:cubicBezTo>
                    <a:pt x="508" y="510"/>
                    <a:pt x="567" y="452"/>
                    <a:pt x="556" y="325"/>
                  </a:cubicBezTo>
                  <a:cubicBezTo>
                    <a:pt x="531" y="34"/>
                    <a:pt x="195" y="0"/>
                    <a:pt x="57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2809000" y="445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2798400" y="4470250"/>
              <a:ext cx="16575" cy="12925"/>
            </a:xfrm>
            <a:custGeom>
              <a:avLst/>
              <a:gdLst/>
              <a:ahLst/>
              <a:cxnLst/>
              <a:rect l="l" t="t" r="r" b="b"/>
              <a:pathLst>
                <a:path w="663" h="517" extrusionOk="0">
                  <a:moveTo>
                    <a:pt x="480" y="1"/>
                  </a:moveTo>
                  <a:cubicBezTo>
                    <a:pt x="309" y="1"/>
                    <a:pt x="40" y="213"/>
                    <a:pt x="1" y="517"/>
                  </a:cubicBezTo>
                  <a:cubicBezTo>
                    <a:pt x="1" y="517"/>
                    <a:pt x="662" y="437"/>
                    <a:pt x="623" y="133"/>
                  </a:cubicBezTo>
                  <a:cubicBezTo>
                    <a:pt x="612" y="41"/>
                    <a:pt x="555" y="1"/>
                    <a:pt x="48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2783625" y="4440025"/>
              <a:ext cx="18100" cy="15700"/>
            </a:xfrm>
            <a:custGeom>
              <a:avLst/>
              <a:gdLst/>
              <a:ahLst/>
              <a:cxnLst/>
              <a:rect l="l" t="t" r="r" b="b"/>
              <a:pathLst>
                <a:path w="724" h="628" extrusionOk="0">
                  <a:moveTo>
                    <a:pt x="91" y="0"/>
                  </a:moveTo>
                  <a:cubicBezTo>
                    <a:pt x="45" y="0"/>
                    <a:pt x="15" y="39"/>
                    <a:pt x="14" y="137"/>
                  </a:cubicBezTo>
                  <a:cubicBezTo>
                    <a:pt x="0" y="623"/>
                    <a:pt x="724" y="627"/>
                    <a:pt x="724" y="627"/>
                  </a:cubicBezTo>
                  <a:cubicBezTo>
                    <a:pt x="724" y="627"/>
                    <a:pt x="275" y="0"/>
                    <a:pt x="9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798175" y="4481825"/>
              <a:ext cx="19325" cy="15800"/>
            </a:xfrm>
            <a:custGeom>
              <a:avLst/>
              <a:gdLst/>
              <a:ahLst/>
              <a:cxnLst/>
              <a:rect l="l" t="t" r="r" b="b"/>
              <a:pathLst>
                <a:path w="773" h="632" extrusionOk="0">
                  <a:moveTo>
                    <a:pt x="476" y="1"/>
                  </a:moveTo>
                  <a:cubicBezTo>
                    <a:pt x="265" y="1"/>
                    <a:pt x="1" y="632"/>
                    <a:pt x="1" y="632"/>
                  </a:cubicBezTo>
                  <a:cubicBezTo>
                    <a:pt x="1" y="632"/>
                    <a:pt x="773" y="327"/>
                    <a:pt x="579" y="62"/>
                  </a:cubicBezTo>
                  <a:cubicBezTo>
                    <a:pt x="547" y="19"/>
                    <a:pt x="512" y="1"/>
                    <a:pt x="47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2783175" y="4463475"/>
              <a:ext cx="12550" cy="18500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318" y="1"/>
                  </a:moveTo>
                  <a:cubicBezTo>
                    <a:pt x="283" y="1"/>
                    <a:pt x="241" y="25"/>
                    <a:pt x="195" y="82"/>
                  </a:cubicBezTo>
                  <a:cubicBezTo>
                    <a:pt x="1" y="324"/>
                    <a:pt x="190" y="739"/>
                    <a:pt x="190" y="739"/>
                  </a:cubicBezTo>
                  <a:cubicBezTo>
                    <a:pt x="501" y="497"/>
                    <a:pt x="478" y="1"/>
                    <a:pt x="318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2769900" y="4481950"/>
              <a:ext cx="18050" cy="16050"/>
            </a:xfrm>
            <a:custGeom>
              <a:avLst/>
              <a:gdLst/>
              <a:ahLst/>
              <a:cxnLst/>
              <a:rect l="l" t="t" r="r" b="b"/>
              <a:pathLst>
                <a:path w="722" h="642" extrusionOk="0">
                  <a:moveTo>
                    <a:pt x="721" y="0"/>
                  </a:moveTo>
                  <a:cubicBezTo>
                    <a:pt x="704" y="0"/>
                    <a:pt x="435" y="18"/>
                    <a:pt x="130" y="388"/>
                  </a:cubicBezTo>
                  <a:cubicBezTo>
                    <a:pt x="0" y="547"/>
                    <a:pt x="62" y="641"/>
                    <a:pt x="187" y="641"/>
                  </a:cubicBezTo>
                  <a:cubicBezTo>
                    <a:pt x="362" y="641"/>
                    <a:pt x="662" y="454"/>
                    <a:pt x="72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2771150" y="4457050"/>
              <a:ext cx="12400" cy="17975"/>
            </a:xfrm>
            <a:custGeom>
              <a:avLst/>
              <a:gdLst/>
              <a:ahLst/>
              <a:cxnLst/>
              <a:rect l="l" t="t" r="r" b="b"/>
              <a:pathLst>
                <a:path w="496" h="719" extrusionOk="0">
                  <a:moveTo>
                    <a:pt x="320" y="0"/>
                  </a:moveTo>
                  <a:cubicBezTo>
                    <a:pt x="293" y="0"/>
                    <a:pt x="261" y="16"/>
                    <a:pt x="226" y="52"/>
                  </a:cubicBezTo>
                  <a:cubicBezTo>
                    <a:pt x="1" y="277"/>
                    <a:pt x="314" y="718"/>
                    <a:pt x="314" y="718"/>
                  </a:cubicBezTo>
                  <a:cubicBezTo>
                    <a:pt x="496" y="444"/>
                    <a:pt x="466" y="0"/>
                    <a:pt x="32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2761175" y="4475000"/>
              <a:ext cx="17850" cy="14450"/>
            </a:xfrm>
            <a:custGeom>
              <a:avLst/>
              <a:gdLst/>
              <a:ahLst/>
              <a:cxnLst/>
              <a:rect l="l" t="t" r="r" b="b"/>
              <a:pathLst>
                <a:path w="714" h="578" extrusionOk="0">
                  <a:moveTo>
                    <a:pt x="713" y="0"/>
                  </a:moveTo>
                  <a:lnTo>
                    <a:pt x="713" y="0"/>
                  </a:lnTo>
                  <a:cubicBezTo>
                    <a:pt x="687" y="5"/>
                    <a:pt x="12" y="93"/>
                    <a:pt x="3" y="424"/>
                  </a:cubicBezTo>
                  <a:cubicBezTo>
                    <a:pt x="0" y="529"/>
                    <a:pt x="48" y="577"/>
                    <a:pt x="123" y="577"/>
                  </a:cubicBezTo>
                  <a:cubicBezTo>
                    <a:pt x="284" y="577"/>
                    <a:pt x="568" y="351"/>
                    <a:pt x="713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2799400" y="4494400"/>
              <a:ext cx="25825" cy="19550"/>
            </a:xfrm>
            <a:custGeom>
              <a:avLst/>
              <a:gdLst/>
              <a:ahLst/>
              <a:cxnLst/>
              <a:rect l="l" t="t" r="r" b="b"/>
              <a:pathLst>
                <a:path w="1033" h="782" extrusionOk="0">
                  <a:moveTo>
                    <a:pt x="546" y="1"/>
                  </a:moveTo>
                  <a:cubicBezTo>
                    <a:pt x="253" y="1"/>
                    <a:pt x="8" y="754"/>
                    <a:pt x="0" y="781"/>
                  </a:cubicBezTo>
                  <a:cubicBezTo>
                    <a:pt x="0" y="781"/>
                    <a:pt x="1033" y="336"/>
                    <a:pt x="671" y="49"/>
                  </a:cubicBezTo>
                  <a:cubicBezTo>
                    <a:pt x="629" y="16"/>
                    <a:pt x="587" y="1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2799400" y="451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2777225" y="4497275"/>
              <a:ext cx="22200" cy="16675"/>
            </a:xfrm>
            <a:custGeom>
              <a:avLst/>
              <a:gdLst/>
              <a:ahLst/>
              <a:cxnLst/>
              <a:rect l="l" t="t" r="r" b="b"/>
              <a:pathLst>
                <a:path w="888" h="667" extrusionOk="0">
                  <a:moveTo>
                    <a:pt x="400" y="0"/>
                  </a:moveTo>
                  <a:cubicBezTo>
                    <a:pt x="337" y="0"/>
                    <a:pt x="278" y="36"/>
                    <a:pt x="230" y="119"/>
                  </a:cubicBezTo>
                  <a:cubicBezTo>
                    <a:pt x="1" y="516"/>
                    <a:pt x="887" y="666"/>
                    <a:pt x="887" y="666"/>
                  </a:cubicBezTo>
                  <a:cubicBezTo>
                    <a:pt x="805" y="311"/>
                    <a:pt x="585" y="0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2758800" y="4449975"/>
              <a:ext cx="13375" cy="18200"/>
            </a:xfrm>
            <a:custGeom>
              <a:avLst/>
              <a:gdLst/>
              <a:ahLst/>
              <a:cxnLst/>
              <a:rect l="l" t="t" r="r" b="b"/>
              <a:pathLst>
                <a:path w="535" h="728" extrusionOk="0">
                  <a:moveTo>
                    <a:pt x="331" y="1"/>
                  </a:moveTo>
                  <a:cubicBezTo>
                    <a:pt x="301" y="1"/>
                    <a:pt x="267" y="18"/>
                    <a:pt x="230" y="57"/>
                  </a:cubicBezTo>
                  <a:cubicBezTo>
                    <a:pt x="1" y="300"/>
                    <a:pt x="349" y="728"/>
                    <a:pt x="349" y="728"/>
                  </a:cubicBezTo>
                  <a:cubicBezTo>
                    <a:pt x="534" y="468"/>
                    <a:pt x="486" y="1"/>
                    <a:pt x="33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2748650" y="4468150"/>
              <a:ext cx="18900" cy="14200"/>
            </a:xfrm>
            <a:custGeom>
              <a:avLst/>
              <a:gdLst/>
              <a:ahLst/>
              <a:cxnLst/>
              <a:rect l="l" t="t" r="r" b="b"/>
              <a:pathLst>
                <a:path w="756" h="568" extrusionOk="0">
                  <a:moveTo>
                    <a:pt x="755" y="1"/>
                  </a:moveTo>
                  <a:cubicBezTo>
                    <a:pt x="733" y="5"/>
                    <a:pt x="1" y="155"/>
                    <a:pt x="76" y="442"/>
                  </a:cubicBezTo>
                  <a:cubicBezTo>
                    <a:pt x="99" y="529"/>
                    <a:pt x="152" y="568"/>
                    <a:pt x="220" y="568"/>
                  </a:cubicBezTo>
                  <a:cubicBezTo>
                    <a:pt x="383" y="568"/>
                    <a:pt x="631" y="340"/>
                    <a:pt x="75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2742000" y="4455750"/>
              <a:ext cx="18150" cy="11300"/>
            </a:xfrm>
            <a:custGeom>
              <a:avLst/>
              <a:gdLst/>
              <a:ahLst/>
              <a:cxnLst/>
              <a:rect l="l" t="t" r="r" b="b"/>
              <a:pathLst>
                <a:path w="726" h="452" extrusionOk="0">
                  <a:moveTo>
                    <a:pt x="204" y="0"/>
                  </a:moveTo>
                  <a:cubicBezTo>
                    <a:pt x="79" y="0"/>
                    <a:pt x="0" y="78"/>
                    <a:pt x="51" y="245"/>
                  </a:cubicBezTo>
                  <a:cubicBezTo>
                    <a:pt x="98" y="405"/>
                    <a:pt x="223" y="452"/>
                    <a:pt x="353" y="452"/>
                  </a:cubicBezTo>
                  <a:cubicBezTo>
                    <a:pt x="535" y="452"/>
                    <a:pt x="726" y="360"/>
                    <a:pt x="726" y="360"/>
                  </a:cubicBezTo>
                  <a:cubicBezTo>
                    <a:pt x="595" y="127"/>
                    <a:pt x="362" y="0"/>
                    <a:pt x="20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31"/>
          <p:cNvGrpSpPr/>
          <p:nvPr/>
        </p:nvGrpSpPr>
        <p:grpSpPr>
          <a:xfrm rot="2351666">
            <a:off x="-505199" y="3153821"/>
            <a:ext cx="1769796" cy="2286171"/>
            <a:chOff x="2687000" y="4644850"/>
            <a:chExt cx="142850" cy="184525"/>
          </a:xfrm>
        </p:grpSpPr>
        <p:sp>
          <p:nvSpPr>
            <p:cNvPr id="699" name="Google Shape;699;p31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31"/>
          <p:cNvSpPr/>
          <p:nvPr/>
        </p:nvSpPr>
        <p:spPr>
          <a:xfrm rot="817531">
            <a:off x="7205086" y="357804"/>
            <a:ext cx="582153" cy="243796"/>
          </a:xfrm>
          <a:custGeom>
            <a:avLst/>
            <a:gdLst/>
            <a:ahLst/>
            <a:cxnLst/>
            <a:rect l="l" t="t" r="r" b="b"/>
            <a:pathLst>
              <a:path w="2837" h="1188" extrusionOk="0">
                <a:moveTo>
                  <a:pt x="2347" y="0"/>
                </a:moveTo>
                <a:cubicBezTo>
                  <a:pt x="2175" y="0"/>
                  <a:pt x="2008" y="36"/>
                  <a:pt x="1849" y="106"/>
                </a:cubicBezTo>
                <a:cubicBezTo>
                  <a:pt x="1690" y="172"/>
                  <a:pt x="1544" y="274"/>
                  <a:pt x="1425" y="402"/>
                </a:cubicBezTo>
                <a:cubicBezTo>
                  <a:pt x="1324" y="511"/>
                  <a:pt x="1242" y="635"/>
                  <a:pt x="1179" y="771"/>
                </a:cubicBezTo>
                <a:lnTo>
                  <a:pt x="1179" y="771"/>
                </a:lnTo>
                <a:cubicBezTo>
                  <a:pt x="1087" y="740"/>
                  <a:pt x="994" y="721"/>
                  <a:pt x="900" y="711"/>
                </a:cubicBezTo>
                <a:cubicBezTo>
                  <a:pt x="870" y="709"/>
                  <a:pt x="840" y="707"/>
                  <a:pt x="810" y="707"/>
                </a:cubicBezTo>
                <a:cubicBezTo>
                  <a:pt x="717" y="707"/>
                  <a:pt x="624" y="718"/>
                  <a:pt x="534" y="742"/>
                </a:cubicBezTo>
                <a:cubicBezTo>
                  <a:pt x="415" y="777"/>
                  <a:pt x="305" y="834"/>
                  <a:pt x="216" y="909"/>
                </a:cubicBezTo>
                <a:cubicBezTo>
                  <a:pt x="124" y="989"/>
                  <a:pt x="49" y="1086"/>
                  <a:pt x="0" y="1187"/>
                </a:cubicBezTo>
                <a:cubicBezTo>
                  <a:pt x="75" y="1099"/>
                  <a:pt x="159" y="1024"/>
                  <a:pt x="256" y="967"/>
                </a:cubicBezTo>
                <a:cubicBezTo>
                  <a:pt x="300" y="936"/>
                  <a:pt x="353" y="914"/>
                  <a:pt x="402" y="892"/>
                </a:cubicBezTo>
                <a:cubicBezTo>
                  <a:pt x="428" y="887"/>
                  <a:pt x="455" y="874"/>
                  <a:pt x="481" y="869"/>
                </a:cubicBezTo>
                <a:cubicBezTo>
                  <a:pt x="508" y="865"/>
                  <a:pt x="534" y="856"/>
                  <a:pt x="561" y="852"/>
                </a:cubicBezTo>
                <a:cubicBezTo>
                  <a:pt x="610" y="844"/>
                  <a:pt x="660" y="840"/>
                  <a:pt x="710" y="840"/>
                </a:cubicBezTo>
                <a:cubicBezTo>
                  <a:pt x="768" y="840"/>
                  <a:pt x="826" y="845"/>
                  <a:pt x="883" y="852"/>
                </a:cubicBezTo>
                <a:cubicBezTo>
                  <a:pt x="989" y="869"/>
                  <a:pt x="1094" y="900"/>
                  <a:pt x="1191" y="940"/>
                </a:cubicBezTo>
                <a:lnTo>
                  <a:pt x="1262" y="975"/>
                </a:lnTo>
                <a:lnTo>
                  <a:pt x="1293" y="900"/>
                </a:lnTo>
                <a:cubicBezTo>
                  <a:pt x="1355" y="759"/>
                  <a:pt x="1439" y="622"/>
                  <a:pt x="1540" y="512"/>
                </a:cubicBezTo>
                <a:cubicBezTo>
                  <a:pt x="1593" y="455"/>
                  <a:pt x="1650" y="402"/>
                  <a:pt x="1712" y="353"/>
                </a:cubicBezTo>
                <a:cubicBezTo>
                  <a:pt x="1743" y="331"/>
                  <a:pt x="1774" y="309"/>
                  <a:pt x="1805" y="287"/>
                </a:cubicBezTo>
                <a:cubicBezTo>
                  <a:pt x="1840" y="269"/>
                  <a:pt x="1871" y="247"/>
                  <a:pt x="1906" y="230"/>
                </a:cubicBezTo>
                <a:cubicBezTo>
                  <a:pt x="2043" y="159"/>
                  <a:pt x="2197" y="111"/>
                  <a:pt x="2352" y="89"/>
                </a:cubicBezTo>
                <a:cubicBezTo>
                  <a:pt x="2423" y="79"/>
                  <a:pt x="2496" y="74"/>
                  <a:pt x="2569" y="74"/>
                </a:cubicBezTo>
                <a:cubicBezTo>
                  <a:pt x="2658" y="74"/>
                  <a:pt x="2747" y="81"/>
                  <a:pt x="2837" y="93"/>
                </a:cubicBezTo>
                <a:cubicBezTo>
                  <a:pt x="2683" y="31"/>
                  <a:pt x="2515" y="0"/>
                  <a:pt x="2347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1"/>
          <p:cNvSpPr/>
          <p:nvPr/>
        </p:nvSpPr>
        <p:spPr>
          <a:xfrm flipH="1">
            <a:off x="3002906" y="516654"/>
            <a:ext cx="492773" cy="105824"/>
          </a:xfrm>
          <a:custGeom>
            <a:avLst/>
            <a:gdLst/>
            <a:ahLst/>
            <a:cxnLst/>
            <a:rect l="l" t="t" r="r" b="b"/>
            <a:pathLst>
              <a:path w="3036" h="652" extrusionOk="0">
                <a:moveTo>
                  <a:pt x="2219" y="1"/>
                </a:moveTo>
                <a:cubicBezTo>
                  <a:pt x="2176" y="1"/>
                  <a:pt x="2134" y="3"/>
                  <a:pt x="2091" y="7"/>
                </a:cubicBezTo>
                <a:cubicBezTo>
                  <a:pt x="1919" y="21"/>
                  <a:pt x="1747" y="74"/>
                  <a:pt x="1597" y="157"/>
                </a:cubicBezTo>
                <a:cubicBezTo>
                  <a:pt x="1465" y="229"/>
                  <a:pt x="1347" y="320"/>
                  <a:pt x="1246" y="430"/>
                </a:cubicBezTo>
                <a:lnTo>
                  <a:pt x="1246" y="430"/>
                </a:lnTo>
                <a:cubicBezTo>
                  <a:pt x="1168" y="373"/>
                  <a:pt x="1087" y="327"/>
                  <a:pt x="997" y="285"/>
                </a:cubicBezTo>
                <a:cubicBezTo>
                  <a:pt x="887" y="237"/>
                  <a:pt x="768" y="210"/>
                  <a:pt x="644" y="202"/>
                </a:cubicBezTo>
                <a:cubicBezTo>
                  <a:pt x="632" y="201"/>
                  <a:pt x="620" y="201"/>
                  <a:pt x="608" y="201"/>
                </a:cubicBezTo>
                <a:cubicBezTo>
                  <a:pt x="497" y="201"/>
                  <a:pt x="386" y="220"/>
                  <a:pt x="287" y="263"/>
                </a:cubicBezTo>
                <a:cubicBezTo>
                  <a:pt x="177" y="307"/>
                  <a:pt x="80" y="374"/>
                  <a:pt x="0" y="457"/>
                </a:cubicBezTo>
                <a:cubicBezTo>
                  <a:pt x="97" y="396"/>
                  <a:pt x="203" y="352"/>
                  <a:pt x="309" y="329"/>
                </a:cubicBezTo>
                <a:cubicBezTo>
                  <a:pt x="362" y="316"/>
                  <a:pt x="419" y="312"/>
                  <a:pt x="472" y="307"/>
                </a:cubicBezTo>
                <a:lnTo>
                  <a:pt x="556" y="307"/>
                </a:lnTo>
                <a:cubicBezTo>
                  <a:pt x="583" y="312"/>
                  <a:pt x="609" y="312"/>
                  <a:pt x="635" y="316"/>
                </a:cubicBezTo>
                <a:cubicBezTo>
                  <a:pt x="741" y="329"/>
                  <a:pt x="843" y="369"/>
                  <a:pt x="940" y="418"/>
                </a:cubicBezTo>
                <a:cubicBezTo>
                  <a:pt x="1037" y="466"/>
                  <a:pt x="1130" y="528"/>
                  <a:pt x="1205" y="599"/>
                </a:cubicBezTo>
                <a:lnTo>
                  <a:pt x="1266" y="651"/>
                </a:lnTo>
                <a:lnTo>
                  <a:pt x="1319" y="590"/>
                </a:lnTo>
                <a:cubicBezTo>
                  <a:pt x="1421" y="475"/>
                  <a:pt x="1540" y="374"/>
                  <a:pt x="1677" y="299"/>
                </a:cubicBezTo>
                <a:cubicBezTo>
                  <a:pt x="1743" y="259"/>
                  <a:pt x="1813" y="228"/>
                  <a:pt x="1884" y="202"/>
                </a:cubicBezTo>
                <a:cubicBezTo>
                  <a:pt x="1919" y="188"/>
                  <a:pt x="1959" y="175"/>
                  <a:pt x="1994" y="166"/>
                </a:cubicBezTo>
                <a:cubicBezTo>
                  <a:pt x="2034" y="157"/>
                  <a:pt x="2069" y="149"/>
                  <a:pt x="2109" y="144"/>
                </a:cubicBezTo>
                <a:cubicBezTo>
                  <a:pt x="2183" y="131"/>
                  <a:pt x="2258" y="125"/>
                  <a:pt x="2334" y="125"/>
                </a:cubicBezTo>
                <a:cubicBezTo>
                  <a:pt x="2415" y="125"/>
                  <a:pt x="2496" y="133"/>
                  <a:pt x="2577" y="149"/>
                </a:cubicBezTo>
                <a:cubicBezTo>
                  <a:pt x="2735" y="179"/>
                  <a:pt x="2885" y="232"/>
                  <a:pt x="3035" y="307"/>
                </a:cubicBezTo>
                <a:cubicBezTo>
                  <a:pt x="2912" y="197"/>
                  <a:pt x="2762" y="113"/>
                  <a:pt x="2599" y="65"/>
                </a:cubicBezTo>
                <a:cubicBezTo>
                  <a:pt x="2479" y="22"/>
                  <a:pt x="2349" y="1"/>
                  <a:pt x="2219" y="1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1"/>
          <p:cNvSpPr/>
          <p:nvPr/>
        </p:nvSpPr>
        <p:spPr>
          <a:xfrm>
            <a:off x="2709150" y="417038"/>
            <a:ext cx="186447" cy="38549"/>
          </a:xfrm>
          <a:custGeom>
            <a:avLst/>
            <a:gdLst/>
            <a:ahLst/>
            <a:cxnLst/>
            <a:rect l="l" t="t" r="r" b="b"/>
            <a:pathLst>
              <a:path w="3610" h="720" extrusionOk="0">
                <a:moveTo>
                  <a:pt x="2545" y="0"/>
                </a:moveTo>
                <a:cubicBezTo>
                  <a:pt x="2532" y="0"/>
                  <a:pt x="2519" y="1"/>
                  <a:pt x="2506" y="1"/>
                </a:cubicBezTo>
                <a:cubicBezTo>
                  <a:pt x="2304" y="10"/>
                  <a:pt x="2096" y="63"/>
                  <a:pt x="1911" y="155"/>
                </a:cubicBezTo>
                <a:cubicBezTo>
                  <a:pt x="1753" y="231"/>
                  <a:pt x="1607" y="335"/>
                  <a:pt x="1483" y="457"/>
                </a:cubicBezTo>
                <a:lnTo>
                  <a:pt x="1483" y="457"/>
                </a:lnTo>
                <a:cubicBezTo>
                  <a:pt x="1394" y="384"/>
                  <a:pt x="1297" y="326"/>
                  <a:pt x="1196" y="274"/>
                </a:cubicBezTo>
                <a:cubicBezTo>
                  <a:pt x="1068" y="208"/>
                  <a:pt x="923" y="168"/>
                  <a:pt x="782" y="151"/>
                </a:cubicBezTo>
                <a:cubicBezTo>
                  <a:pt x="750" y="148"/>
                  <a:pt x="719" y="147"/>
                  <a:pt x="688" y="147"/>
                </a:cubicBezTo>
                <a:cubicBezTo>
                  <a:pt x="574" y="147"/>
                  <a:pt x="461" y="166"/>
                  <a:pt x="354" y="204"/>
                </a:cubicBezTo>
                <a:cubicBezTo>
                  <a:pt x="221" y="248"/>
                  <a:pt x="98" y="323"/>
                  <a:pt x="1" y="420"/>
                </a:cubicBezTo>
                <a:cubicBezTo>
                  <a:pt x="120" y="354"/>
                  <a:pt x="248" y="305"/>
                  <a:pt x="376" y="279"/>
                </a:cubicBezTo>
                <a:cubicBezTo>
                  <a:pt x="442" y="266"/>
                  <a:pt x="508" y="266"/>
                  <a:pt x="570" y="261"/>
                </a:cubicBezTo>
                <a:cubicBezTo>
                  <a:pt x="605" y="266"/>
                  <a:pt x="636" y="266"/>
                  <a:pt x="667" y="270"/>
                </a:cubicBezTo>
                <a:cubicBezTo>
                  <a:pt x="702" y="274"/>
                  <a:pt x="733" y="279"/>
                  <a:pt x="764" y="283"/>
                </a:cubicBezTo>
                <a:cubicBezTo>
                  <a:pt x="887" y="310"/>
                  <a:pt x="1007" y="358"/>
                  <a:pt x="1121" y="420"/>
                </a:cubicBezTo>
                <a:cubicBezTo>
                  <a:pt x="1232" y="482"/>
                  <a:pt x="1333" y="566"/>
                  <a:pt x="1426" y="654"/>
                </a:cubicBezTo>
                <a:lnTo>
                  <a:pt x="1492" y="720"/>
                </a:lnTo>
                <a:lnTo>
                  <a:pt x="1558" y="649"/>
                </a:lnTo>
                <a:cubicBezTo>
                  <a:pt x="1686" y="517"/>
                  <a:pt x="1836" y="407"/>
                  <a:pt x="1999" y="323"/>
                </a:cubicBezTo>
                <a:cubicBezTo>
                  <a:pt x="2079" y="283"/>
                  <a:pt x="2162" y="248"/>
                  <a:pt x="2251" y="221"/>
                </a:cubicBezTo>
                <a:cubicBezTo>
                  <a:pt x="2295" y="208"/>
                  <a:pt x="2339" y="195"/>
                  <a:pt x="2383" y="186"/>
                </a:cubicBezTo>
                <a:cubicBezTo>
                  <a:pt x="2431" y="182"/>
                  <a:pt x="2476" y="168"/>
                  <a:pt x="2520" y="164"/>
                </a:cubicBezTo>
                <a:cubicBezTo>
                  <a:pt x="2574" y="159"/>
                  <a:pt x="2628" y="156"/>
                  <a:pt x="2682" y="156"/>
                </a:cubicBezTo>
                <a:cubicBezTo>
                  <a:pt x="2813" y="156"/>
                  <a:pt x="2944" y="171"/>
                  <a:pt x="3076" y="199"/>
                </a:cubicBezTo>
                <a:cubicBezTo>
                  <a:pt x="3261" y="243"/>
                  <a:pt x="3437" y="314"/>
                  <a:pt x="3609" y="411"/>
                </a:cubicBezTo>
                <a:cubicBezTo>
                  <a:pt x="3468" y="274"/>
                  <a:pt x="3296" y="173"/>
                  <a:pt x="3106" y="98"/>
                </a:cubicBezTo>
                <a:cubicBezTo>
                  <a:pt x="2929" y="32"/>
                  <a:pt x="2739" y="0"/>
                  <a:pt x="2545" y="0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1"/>
          <p:cNvSpPr/>
          <p:nvPr/>
        </p:nvSpPr>
        <p:spPr>
          <a:xfrm flipH="1">
            <a:off x="6635981" y="666741"/>
            <a:ext cx="492773" cy="105824"/>
          </a:xfrm>
          <a:custGeom>
            <a:avLst/>
            <a:gdLst/>
            <a:ahLst/>
            <a:cxnLst/>
            <a:rect l="l" t="t" r="r" b="b"/>
            <a:pathLst>
              <a:path w="3036" h="652" extrusionOk="0">
                <a:moveTo>
                  <a:pt x="2219" y="1"/>
                </a:moveTo>
                <a:cubicBezTo>
                  <a:pt x="2176" y="1"/>
                  <a:pt x="2134" y="3"/>
                  <a:pt x="2091" y="7"/>
                </a:cubicBezTo>
                <a:cubicBezTo>
                  <a:pt x="1919" y="21"/>
                  <a:pt x="1747" y="74"/>
                  <a:pt x="1597" y="157"/>
                </a:cubicBezTo>
                <a:cubicBezTo>
                  <a:pt x="1465" y="229"/>
                  <a:pt x="1347" y="320"/>
                  <a:pt x="1246" y="430"/>
                </a:cubicBezTo>
                <a:lnTo>
                  <a:pt x="1246" y="430"/>
                </a:lnTo>
                <a:cubicBezTo>
                  <a:pt x="1168" y="373"/>
                  <a:pt x="1087" y="327"/>
                  <a:pt x="997" y="285"/>
                </a:cubicBezTo>
                <a:cubicBezTo>
                  <a:pt x="887" y="237"/>
                  <a:pt x="768" y="210"/>
                  <a:pt x="644" y="202"/>
                </a:cubicBezTo>
                <a:cubicBezTo>
                  <a:pt x="632" y="201"/>
                  <a:pt x="620" y="201"/>
                  <a:pt x="608" y="201"/>
                </a:cubicBezTo>
                <a:cubicBezTo>
                  <a:pt x="497" y="201"/>
                  <a:pt x="386" y="220"/>
                  <a:pt x="287" y="263"/>
                </a:cubicBezTo>
                <a:cubicBezTo>
                  <a:pt x="177" y="307"/>
                  <a:pt x="80" y="374"/>
                  <a:pt x="0" y="457"/>
                </a:cubicBezTo>
                <a:cubicBezTo>
                  <a:pt x="97" y="396"/>
                  <a:pt x="203" y="352"/>
                  <a:pt x="309" y="329"/>
                </a:cubicBezTo>
                <a:cubicBezTo>
                  <a:pt x="362" y="316"/>
                  <a:pt x="419" y="312"/>
                  <a:pt x="472" y="307"/>
                </a:cubicBezTo>
                <a:lnTo>
                  <a:pt x="556" y="307"/>
                </a:lnTo>
                <a:cubicBezTo>
                  <a:pt x="583" y="312"/>
                  <a:pt x="609" y="312"/>
                  <a:pt x="635" y="316"/>
                </a:cubicBezTo>
                <a:cubicBezTo>
                  <a:pt x="741" y="329"/>
                  <a:pt x="843" y="369"/>
                  <a:pt x="940" y="418"/>
                </a:cubicBezTo>
                <a:cubicBezTo>
                  <a:pt x="1037" y="466"/>
                  <a:pt x="1130" y="528"/>
                  <a:pt x="1205" y="599"/>
                </a:cubicBezTo>
                <a:lnTo>
                  <a:pt x="1266" y="651"/>
                </a:lnTo>
                <a:lnTo>
                  <a:pt x="1319" y="590"/>
                </a:lnTo>
                <a:cubicBezTo>
                  <a:pt x="1421" y="475"/>
                  <a:pt x="1540" y="374"/>
                  <a:pt x="1677" y="299"/>
                </a:cubicBezTo>
                <a:cubicBezTo>
                  <a:pt x="1743" y="259"/>
                  <a:pt x="1813" y="228"/>
                  <a:pt x="1884" y="202"/>
                </a:cubicBezTo>
                <a:cubicBezTo>
                  <a:pt x="1919" y="188"/>
                  <a:pt x="1959" y="175"/>
                  <a:pt x="1994" y="166"/>
                </a:cubicBezTo>
                <a:cubicBezTo>
                  <a:pt x="2034" y="157"/>
                  <a:pt x="2069" y="149"/>
                  <a:pt x="2109" y="144"/>
                </a:cubicBezTo>
                <a:cubicBezTo>
                  <a:pt x="2183" y="131"/>
                  <a:pt x="2258" y="125"/>
                  <a:pt x="2334" y="125"/>
                </a:cubicBezTo>
                <a:cubicBezTo>
                  <a:pt x="2415" y="125"/>
                  <a:pt x="2496" y="133"/>
                  <a:pt x="2577" y="149"/>
                </a:cubicBezTo>
                <a:cubicBezTo>
                  <a:pt x="2735" y="179"/>
                  <a:pt x="2885" y="232"/>
                  <a:pt x="3035" y="307"/>
                </a:cubicBezTo>
                <a:cubicBezTo>
                  <a:pt x="2912" y="197"/>
                  <a:pt x="2762" y="113"/>
                  <a:pt x="2599" y="65"/>
                </a:cubicBezTo>
                <a:cubicBezTo>
                  <a:pt x="2479" y="22"/>
                  <a:pt x="2349" y="1"/>
                  <a:pt x="2219" y="1"/>
                </a:cubicBezTo>
                <a:close/>
              </a:path>
            </a:pathLst>
          </a:custGeom>
          <a:solidFill>
            <a:srgbClr val="293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554;p31"/>
          <p:cNvSpPr txBox="1">
            <a:spLocks/>
          </p:cNvSpPr>
          <p:nvPr/>
        </p:nvSpPr>
        <p:spPr>
          <a:xfrm>
            <a:off x="5225102" y="1305988"/>
            <a:ext cx="2080070" cy="929253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it-IT" sz="1800" dirty="0" smtClean="0">
                <a:hlinkClick r:id="rId4" action="ppaction://hlinksldjump"/>
              </a:rPr>
              <a:t>UNA PERSONA SPECIALE</a:t>
            </a:r>
            <a:endParaRPr lang="it-IT" sz="1800" dirty="0"/>
          </a:p>
        </p:txBody>
      </p:sp>
      <p:sp>
        <p:nvSpPr>
          <p:cNvPr id="174" name="Google Shape;554;p31"/>
          <p:cNvSpPr txBox="1">
            <a:spLocks/>
          </p:cNvSpPr>
          <p:nvPr/>
        </p:nvSpPr>
        <p:spPr>
          <a:xfrm>
            <a:off x="2246117" y="2468396"/>
            <a:ext cx="2080070" cy="929253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it-IT" sz="1800" dirty="0" smtClean="0">
                <a:hlinkClick r:id="rId5" action="ppaction://hlinksldjump"/>
              </a:rPr>
              <a:t>UN’AVVENTURA SUL FIUME</a:t>
            </a:r>
            <a:endParaRPr lang="it-IT" sz="1800" dirty="0"/>
          </a:p>
        </p:txBody>
      </p:sp>
      <p:sp>
        <p:nvSpPr>
          <p:cNvPr id="175" name="Google Shape;554;p31"/>
          <p:cNvSpPr txBox="1">
            <a:spLocks/>
          </p:cNvSpPr>
          <p:nvPr/>
        </p:nvSpPr>
        <p:spPr>
          <a:xfrm>
            <a:off x="5055895" y="2760669"/>
            <a:ext cx="2080070" cy="929253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it-IT" sz="1800" dirty="0" smtClean="0">
                <a:hlinkClick r:id="rId6" action="ppaction://hlinksldjump"/>
              </a:rPr>
              <a:t>UN GIOCO DIVERTENTE</a:t>
            </a:r>
            <a:endParaRPr lang="it-IT" sz="1800" dirty="0"/>
          </a:p>
        </p:txBody>
      </p:sp>
      <p:sp>
        <p:nvSpPr>
          <p:cNvPr id="173" name="Google Shape;554;p31">
            <a:hlinkClick r:id="rId7" action="ppaction://hlinksldjump"/>
          </p:cNvPr>
          <p:cNvSpPr txBox="1">
            <a:spLocks/>
          </p:cNvSpPr>
          <p:nvPr/>
        </p:nvSpPr>
        <p:spPr>
          <a:xfrm>
            <a:off x="3563835" y="4122583"/>
            <a:ext cx="2080070" cy="641577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ata"/>
              <a:buNone/>
              <a:defRPr sz="60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it-IT" sz="1800" dirty="0" smtClean="0"/>
              <a:t>E ora tocca a te!</a:t>
            </a:r>
            <a:endParaRPr lang="it-IT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8"/>
          <p:cNvSpPr txBox="1">
            <a:spLocks noGrp="1"/>
          </p:cNvSpPr>
          <p:nvPr>
            <p:ph type="title"/>
          </p:nvPr>
        </p:nvSpPr>
        <p:spPr>
          <a:xfrm>
            <a:off x="720000" y="-164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 luogo incantevole</a:t>
            </a:r>
            <a:endParaRPr dirty="0"/>
          </a:p>
        </p:txBody>
      </p:sp>
      <p:sp>
        <p:nvSpPr>
          <p:cNvPr id="505" name="Google Shape;505;p28"/>
          <p:cNvSpPr/>
          <p:nvPr/>
        </p:nvSpPr>
        <p:spPr>
          <a:xfrm rot="-320565">
            <a:off x="-523476" y="2223769"/>
            <a:ext cx="1541616" cy="2520735"/>
          </a:xfrm>
          <a:custGeom>
            <a:avLst/>
            <a:gdLst/>
            <a:ahLst/>
            <a:cxnLst/>
            <a:rect l="l" t="t" r="r" b="b"/>
            <a:pathLst>
              <a:path w="4629" h="7569" extrusionOk="0">
                <a:moveTo>
                  <a:pt x="1898" y="886"/>
                </a:moveTo>
                <a:cubicBezTo>
                  <a:pt x="1961" y="886"/>
                  <a:pt x="2016" y="893"/>
                  <a:pt x="2052" y="905"/>
                </a:cubicBezTo>
                <a:cubicBezTo>
                  <a:pt x="2038" y="903"/>
                  <a:pt x="2023" y="903"/>
                  <a:pt x="2009" y="903"/>
                </a:cubicBezTo>
                <a:cubicBezTo>
                  <a:pt x="1898" y="903"/>
                  <a:pt x="1780" y="932"/>
                  <a:pt x="1659" y="971"/>
                </a:cubicBezTo>
                <a:cubicBezTo>
                  <a:pt x="1633" y="957"/>
                  <a:pt x="1611" y="944"/>
                  <a:pt x="1584" y="931"/>
                </a:cubicBezTo>
                <a:cubicBezTo>
                  <a:pt x="1681" y="901"/>
                  <a:pt x="1800" y="886"/>
                  <a:pt x="1898" y="886"/>
                </a:cubicBezTo>
                <a:close/>
                <a:moveTo>
                  <a:pt x="1943" y="958"/>
                </a:moveTo>
                <a:cubicBezTo>
                  <a:pt x="2023" y="958"/>
                  <a:pt x="2097" y="965"/>
                  <a:pt x="2144" y="984"/>
                </a:cubicBezTo>
                <a:cubicBezTo>
                  <a:pt x="2095" y="981"/>
                  <a:pt x="2051" y="979"/>
                  <a:pt x="2009" y="979"/>
                </a:cubicBezTo>
                <a:cubicBezTo>
                  <a:pt x="1915" y="979"/>
                  <a:pt x="1833" y="989"/>
                  <a:pt x="1739" y="1019"/>
                </a:cubicBezTo>
                <a:cubicBezTo>
                  <a:pt x="1717" y="1006"/>
                  <a:pt x="1694" y="993"/>
                  <a:pt x="1672" y="980"/>
                </a:cubicBezTo>
                <a:cubicBezTo>
                  <a:pt x="1750" y="968"/>
                  <a:pt x="1851" y="958"/>
                  <a:pt x="1943" y="958"/>
                </a:cubicBezTo>
                <a:close/>
                <a:moveTo>
                  <a:pt x="1997" y="1026"/>
                </a:moveTo>
                <a:cubicBezTo>
                  <a:pt x="2047" y="1026"/>
                  <a:pt x="2092" y="1029"/>
                  <a:pt x="2127" y="1037"/>
                </a:cubicBezTo>
                <a:cubicBezTo>
                  <a:pt x="2025" y="1037"/>
                  <a:pt x="1915" y="1055"/>
                  <a:pt x="1818" y="1077"/>
                </a:cubicBezTo>
                <a:cubicBezTo>
                  <a:pt x="1805" y="1068"/>
                  <a:pt x="1792" y="1055"/>
                  <a:pt x="1774" y="1046"/>
                </a:cubicBezTo>
                <a:cubicBezTo>
                  <a:pt x="1848" y="1033"/>
                  <a:pt x="1927" y="1026"/>
                  <a:pt x="1997" y="1026"/>
                </a:cubicBezTo>
                <a:close/>
                <a:moveTo>
                  <a:pt x="2063" y="1079"/>
                </a:moveTo>
                <a:cubicBezTo>
                  <a:pt x="2094" y="1079"/>
                  <a:pt x="2122" y="1081"/>
                  <a:pt x="2144" y="1085"/>
                </a:cubicBezTo>
                <a:cubicBezTo>
                  <a:pt x="2061" y="1090"/>
                  <a:pt x="1968" y="1107"/>
                  <a:pt x="1889" y="1134"/>
                </a:cubicBezTo>
                <a:cubicBezTo>
                  <a:pt x="1875" y="1121"/>
                  <a:pt x="1862" y="1112"/>
                  <a:pt x="1849" y="1099"/>
                </a:cubicBezTo>
                <a:cubicBezTo>
                  <a:pt x="1922" y="1087"/>
                  <a:pt x="2000" y="1079"/>
                  <a:pt x="2063" y="1079"/>
                </a:cubicBezTo>
                <a:close/>
                <a:moveTo>
                  <a:pt x="4342" y="1198"/>
                </a:moveTo>
                <a:lnTo>
                  <a:pt x="4342" y="1198"/>
                </a:lnTo>
                <a:cubicBezTo>
                  <a:pt x="4343" y="1199"/>
                  <a:pt x="4345" y="1199"/>
                  <a:pt x="4346" y="1200"/>
                </a:cubicBezTo>
                <a:cubicBezTo>
                  <a:pt x="4345" y="1199"/>
                  <a:pt x="4343" y="1199"/>
                  <a:pt x="4342" y="1198"/>
                </a:cubicBezTo>
                <a:close/>
                <a:moveTo>
                  <a:pt x="2037" y="1147"/>
                </a:moveTo>
                <a:cubicBezTo>
                  <a:pt x="2102" y="1147"/>
                  <a:pt x="2166" y="1156"/>
                  <a:pt x="2219" y="1182"/>
                </a:cubicBezTo>
                <a:lnTo>
                  <a:pt x="2219" y="1191"/>
                </a:lnTo>
                <a:cubicBezTo>
                  <a:pt x="2140" y="1191"/>
                  <a:pt x="2065" y="1205"/>
                  <a:pt x="1994" y="1231"/>
                </a:cubicBezTo>
                <a:cubicBezTo>
                  <a:pt x="1968" y="1205"/>
                  <a:pt x="1942" y="1178"/>
                  <a:pt x="1911" y="1156"/>
                </a:cubicBezTo>
                <a:cubicBezTo>
                  <a:pt x="1951" y="1151"/>
                  <a:pt x="1994" y="1147"/>
                  <a:pt x="2037" y="1147"/>
                </a:cubicBezTo>
                <a:close/>
                <a:moveTo>
                  <a:pt x="2094" y="1256"/>
                </a:moveTo>
                <a:cubicBezTo>
                  <a:pt x="2125" y="1256"/>
                  <a:pt x="2155" y="1259"/>
                  <a:pt x="2184" y="1266"/>
                </a:cubicBezTo>
                <a:cubicBezTo>
                  <a:pt x="2149" y="1271"/>
                  <a:pt x="2100" y="1275"/>
                  <a:pt x="2047" y="1288"/>
                </a:cubicBezTo>
                <a:cubicBezTo>
                  <a:pt x="2039" y="1279"/>
                  <a:pt x="2030" y="1271"/>
                  <a:pt x="2021" y="1262"/>
                </a:cubicBezTo>
                <a:cubicBezTo>
                  <a:pt x="2045" y="1258"/>
                  <a:pt x="2069" y="1256"/>
                  <a:pt x="2094" y="1256"/>
                </a:cubicBezTo>
                <a:close/>
                <a:moveTo>
                  <a:pt x="2119" y="1320"/>
                </a:moveTo>
                <a:cubicBezTo>
                  <a:pt x="2132" y="1320"/>
                  <a:pt x="2144" y="1321"/>
                  <a:pt x="2153" y="1324"/>
                </a:cubicBezTo>
                <a:cubicBezTo>
                  <a:pt x="2136" y="1328"/>
                  <a:pt x="2118" y="1341"/>
                  <a:pt x="2100" y="1350"/>
                </a:cubicBezTo>
                <a:lnTo>
                  <a:pt x="2074" y="1324"/>
                </a:lnTo>
                <a:cubicBezTo>
                  <a:pt x="2089" y="1321"/>
                  <a:pt x="2105" y="1320"/>
                  <a:pt x="2119" y="1320"/>
                </a:cubicBezTo>
                <a:close/>
                <a:moveTo>
                  <a:pt x="2242" y="1341"/>
                </a:moveTo>
                <a:cubicBezTo>
                  <a:pt x="2242" y="1346"/>
                  <a:pt x="2242" y="1350"/>
                  <a:pt x="2246" y="1354"/>
                </a:cubicBezTo>
                <a:cubicBezTo>
                  <a:pt x="2242" y="1350"/>
                  <a:pt x="2242" y="1346"/>
                  <a:pt x="2237" y="1341"/>
                </a:cubicBezTo>
                <a:close/>
                <a:moveTo>
                  <a:pt x="2193" y="1350"/>
                </a:moveTo>
                <a:cubicBezTo>
                  <a:pt x="2197" y="1368"/>
                  <a:pt x="2202" y="1390"/>
                  <a:pt x="2206" y="1407"/>
                </a:cubicBezTo>
                <a:lnTo>
                  <a:pt x="2202" y="1407"/>
                </a:lnTo>
                <a:cubicBezTo>
                  <a:pt x="2197" y="1407"/>
                  <a:pt x="2197" y="1412"/>
                  <a:pt x="2193" y="1412"/>
                </a:cubicBezTo>
                <a:cubicBezTo>
                  <a:pt x="2184" y="1394"/>
                  <a:pt x="2171" y="1377"/>
                  <a:pt x="2167" y="1359"/>
                </a:cubicBezTo>
                <a:cubicBezTo>
                  <a:pt x="2175" y="1354"/>
                  <a:pt x="2184" y="1354"/>
                  <a:pt x="2193" y="1350"/>
                </a:cubicBezTo>
                <a:close/>
                <a:moveTo>
                  <a:pt x="1611" y="1337"/>
                </a:moveTo>
                <a:lnTo>
                  <a:pt x="1611" y="1337"/>
                </a:lnTo>
                <a:cubicBezTo>
                  <a:pt x="1562" y="1359"/>
                  <a:pt x="1514" y="1394"/>
                  <a:pt x="1469" y="1429"/>
                </a:cubicBezTo>
                <a:lnTo>
                  <a:pt x="1421" y="1429"/>
                </a:lnTo>
                <a:cubicBezTo>
                  <a:pt x="1492" y="1381"/>
                  <a:pt x="1567" y="1346"/>
                  <a:pt x="1611" y="1337"/>
                </a:cubicBezTo>
                <a:close/>
                <a:moveTo>
                  <a:pt x="1571" y="1275"/>
                </a:moveTo>
                <a:lnTo>
                  <a:pt x="1571" y="1275"/>
                </a:lnTo>
                <a:cubicBezTo>
                  <a:pt x="1500" y="1315"/>
                  <a:pt x="1430" y="1368"/>
                  <a:pt x="1364" y="1429"/>
                </a:cubicBezTo>
                <a:cubicBezTo>
                  <a:pt x="1337" y="1429"/>
                  <a:pt x="1315" y="1429"/>
                  <a:pt x="1289" y="1434"/>
                </a:cubicBezTo>
                <a:cubicBezTo>
                  <a:pt x="1386" y="1341"/>
                  <a:pt x="1483" y="1288"/>
                  <a:pt x="1571" y="1275"/>
                </a:cubicBezTo>
                <a:close/>
                <a:moveTo>
                  <a:pt x="1721" y="1354"/>
                </a:moveTo>
                <a:lnTo>
                  <a:pt x="1721" y="1354"/>
                </a:lnTo>
                <a:cubicBezTo>
                  <a:pt x="1664" y="1385"/>
                  <a:pt x="1615" y="1412"/>
                  <a:pt x="1567" y="1438"/>
                </a:cubicBezTo>
                <a:cubicBezTo>
                  <a:pt x="1558" y="1438"/>
                  <a:pt x="1544" y="1434"/>
                  <a:pt x="1536" y="1434"/>
                </a:cubicBezTo>
                <a:cubicBezTo>
                  <a:pt x="1602" y="1394"/>
                  <a:pt x="1672" y="1363"/>
                  <a:pt x="1721" y="1354"/>
                </a:cubicBezTo>
                <a:close/>
                <a:moveTo>
                  <a:pt x="1730" y="1403"/>
                </a:moveTo>
                <a:lnTo>
                  <a:pt x="1730" y="1403"/>
                </a:lnTo>
                <a:cubicBezTo>
                  <a:pt x="1703" y="1416"/>
                  <a:pt x="1681" y="1434"/>
                  <a:pt x="1655" y="1447"/>
                </a:cubicBezTo>
                <a:lnTo>
                  <a:pt x="1633" y="1447"/>
                </a:lnTo>
                <a:cubicBezTo>
                  <a:pt x="1668" y="1425"/>
                  <a:pt x="1703" y="1412"/>
                  <a:pt x="1730" y="1403"/>
                </a:cubicBezTo>
                <a:close/>
                <a:moveTo>
                  <a:pt x="1536" y="1209"/>
                </a:moveTo>
                <a:cubicBezTo>
                  <a:pt x="1456" y="1227"/>
                  <a:pt x="1333" y="1332"/>
                  <a:pt x="1253" y="1434"/>
                </a:cubicBezTo>
                <a:cubicBezTo>
                  <a:pt x="1205" y="1438"/>
                  <a:pt x="1161" y="1443"/>
                  <a:pt x="1112" y="1452"/>
                </a:cubicBezTo>
                <a:cubicBezTo>
                  <a:pt x="1227" y="1328"/>
                  <a:pt x="1372" y="1213"/>
                  <a:pt x="1536" y="1209"/>
                </a:cubicBezTo>
                <a:close/>
                <a:moveTo>
                  <a:pt x="2153" y="1363"/>
                </a:moveTo>
                <a:cubicBezTo>
                  <a:pt x="2158" y="1390"/>
                  <a:pt x="2167" y="1416"/>
                  <a:pt x="2175" y="1452"/>
                </a:cubicBezTo>
                <a:cubicBezTo>
                  <a:pt x="2158" y="1425"/>
                  <a:pt x="2140" y="1399"/>
                  <a:pt x="2118" y="1377"/>
                </a:cubicBezTo>
                <a:cubicBezTo>
                  <a:pt x="2131" y="1372"/>
                  <a:pt x="2140" y="1368"/>
                  <a:pt x="2153" y="1363"/>
                </a:cubicBezTo>
                <a:close/>
                <a:moveTo>
                  <a:pt x="1761" y="1434"/>
                </a:moveTo>
                <a:cubicBezTo>
                  <a:pt x="1747" y="1443"/>
                  <a:pt x="1734" y="1452"/>
                  <a:pt x="1721" y="1460"/>
                </a:cubicBezTo>
                <a:cubicBezTo>
                  <a:pt x="1717" y="1460"/>
                  <a:pt x="1712" y="1460"/>
                  <a:pt x="1708" y="1456"/>
                </a:cubicBezTo>
                <a:cubicBezTo>
                  <a:pt x="1725" y="1447"/>
                  <a:pt x="1743" y="1438"/>
                  <a:pt x="1761" y="1434"/>
                </a:cubicBezTo>
                <a:close/>
                <a:moveTo>
                  <a:pt x="1871" y="1474"/>
                </a:moveTo>
                <a:cubicBezTo>
                  <a:pt x="1862" y="1478"/>
                  <a:pt x="1853" y="1482"/>
                  <a:pt x="1849" y="1487"/>
                </a:cubicBezTo>
                <a:cubicBezTo>
                  <a:pt x="1836" y="1487"/>
                  <a:pt x="1827" y="1482"/>
                  <a:pt x="1814" y="1482"/>
                </a:cubicBezTo>
                <a:cubicBezTo>
                  <a:pt x="1836" y="1478"/>
                  <a:pt x="1853" y="1474"/>
                  <a:pt x="1871" y="1474"/>
                </a:cubicBezTo>
                <a:close/>
                <a:moveTo>
                  <a:pt x="1192" y="1002"/>
                </a:moveTo>
                <a:cubicBezTo>
                  <a:pt x="1178" y="1032"/>
                  <a:pt x="975" y="1359"/>
                  <a:pt x="967" y="1478"/>
                </a:cubicBezTo>
                <a:cubicBezTo>
                  <a:pt x="1033" y="1319"/>
                  <a:pt x="1103" y="1222"/>
                  <a:pt x="1231" y="1103"/>
                </a:cubicBezTo>
                <a:lnTo>
                  <a:pt x="1231" y="1103"/>
                </a:lnTo>
                <a:cubicBezTo>
                  <a:pt x="1139" y="1218"/>
                  <a:pt x="1037" y="1381"/>
                  <a:pt x="1033" y="1434"/>
                </a:cubicBezTo>
                <a:cubicBezTo>
                  <a:pt x="1152" y="1244"/>
                  <a:pt x="1271" y="1156"/>
                  <a:pt x="1483" y="1090"/>
                </a:cubicBezTo>
                <a:lnTo>
                  <a:pt x="1483" y="1090"/>
                </a:lnTo>
                <a:cubicBezTo>
                  <a:pt x="1346" y="1160"/>
                  <a:pt x="1196" y="1306"/>
                  <a:pt x="1103" y="1452"/>
                </a:cubicBezTo>
                <a:cubicBezTo>
                  <a:pt x="1059" y="1460"/>
                  <a:pt x="1011" y="1469"/>
                  <a:pt x="967" y="1478"/>
                </a:cubicBezTo>
                <a:cubicBezTo>
                  <a:pt x="936" y="1482"/>
                  <a:pt x="909" y="1491"/>
                  <a:pt x="883" y="1500"/>
                </a:cubicBezTo>
                <a:cubicBezTo>
                  <a:pt x="927" y="1346"/>
                  <a:pt x="1081" y="1138"/>
                  <a:pt x="1192" y="1002"/>
                </a:cubicBezTo>
                <a:close/>
                <a:moveTo>
                  <a:pt x="1006" y="1187"/>
                </a:moveTo>
                <a:cubicBezTo>
                  <a:pt x="958" y="1249"/>
                  <a:pt x="883" y="1399"/>
                  <a:pt x="878" y="1500"/>
                </a:cubicBezTo>
                <a:cubicBezTo>
                  <a:pt x="852" y="1509"/>
                  <a:pt x="821" y="1513"/>
                  <a:pt x="794" y="1522"/>
                </a:cubicBezTo>
                <a:cubicBezTo>
                  <a:pt x="803" y="1407"/>
                  <a:pt x="896" y="1275"/>
                  <a:pt x="1006" y="1187"/>
                </a:cubicBezTo>
                <a:close/>
                <a:moveTo>
                  <a:pt x="2634" y="1535"/>
                </a:moveTo>
                <a:cubicBezTo>
                  <a:pt x="2634" y="1540"/>
                  <a:pt x="2639" y="1540"/>
                  <a:pt x="2639" y="1544"/>
                </a:cubicBezTo>
                <a:cubicBezTo>
                  <a:pt x="2639" y="1544"/>
                  <a:pt x="2634" y="1544"/>
                  <a:pt x="2630" y="1549"/>
                </a:cubicBezTo>
                <a:cubicBezTo>
                  <a:pt x="2630" y="1544"/>
                  <a:pt x="2630" y="1544"/>
                  <a:pt x="2625" y="1540"/>
                </a:cubicBezTo>
                <a:cubicBezTo>
                  <a:pt x="2630" y="1540"/>
                  <a:pt x="2630" y="1535"/>
                  <a:pt x="2634" y="1535"/>
                </a:cubicBezTo>
                <a:close/>
                <a:moveTo>
                  <a:pt x="2647" y="1557"/>
                </a:moveTo>
                <a:cubicBezTo>
                  <a:pt x="2669" y="1584"/>
                  <a:pt x="2687" y="1615"/>
                  <a:pt x="2700" y="1646"/>
                </a:cubicBezTo>
                <a:cubicBezTo>
                  <a:pt x="2683" y="1637"/>
                  <a:pt x="2665" y="1624"/>
                  <a:pt x="2643" y="1615"/>
                </a:cubicBezTo>
                <a:cubicBezTo>
                  <a:pt x="2643" y="1602"/>
                  <a:pt x="2639" y="1584"/>
                  <a:pt x="2634" y="1566"/>
                </a:cubicBezTo>
                <a:cubicBezTo>
                  <a:pt x="2639" y="1562"/>
                  <a:pt x="2643" y="1562"/>
                  <a:pt x="2647" y="1557"/>
                </a:cubicBezTo>
                <a:close/>
                <a:moveTo>
                  <a:pt x="2696" y="1566"/>
                </a:moveTo>
                <a:lnTo>
                  <a:pt x="2696" y="1566"/>
                </a:lnTo>
                <a:cubicBezTo>
                  <a:pt x="2740" y="1593"/>
                  <a:pt x="2771" y="1641"/>
                  <a:pt x="2793" y="1694"/>
                </a:cubicBezTo>
                <a:cubicBezTo>
                  <a:pt x="2789" y="1694"/>
                  <a:pt x="2784" y="1694"/>
                  <a:pt x="2784" y="1690"/>
                </a:cubicBezTo>
                <a:cubicBezTo>
                  <a:pt x="2766" y="1681"/>
                  <a:pt x="2749" y="1672"/>
                  <a:pt x="2731" y="1659"/>
                </a:cubicBezTo>
                <a:cubicBezTo>
                  <a:pt x="2722" y="1624"/>
                  <a:pt x="2714" y="1588"/>
                  <a:pt x="2696" y="1566"/>
                </a:cubicBezTo>
                <a:close/>
                <a:moveTo>
                  <a:pt x="1977" y="1690"/>
                </a:moveTo>
                <a:cubicBezTo>
                  <a:pt x="1990" y="1703"/>
                  <a:pt x="1999" y="1712"/>
                  <a:pt x="2008" y="1725"/>
                </a:cubicBezTo>
                <a:cubicBezTo>
                  <a:pt x="1999" y="1729"/>
                  <a:pt x="1994" y="1729"/>
                  <a:pt x="1986" y="1734"/>
                </a:cubicBezTo>
                <a:cubicBezTo>
                  <a:pt x="1981" y="1721"/>
                  <a:pt x="1981" y="1707"/>
                  <a:pt x="1977" y="1690"/>
                </a:cubicBezTo>
                <a:close/>
                <a:moveTo>
                  <a:pt x="1915" y="1747"/>
                </a:moveTo>
                <a:lnTo>
                  <a:pt x="1915" y="1747"/>
                </a:lnTo>
                <a:cubicBezTo>
                  <a:pt x="1919" y="1752"/>
                  <a:pt x="1919" y="1752"/>
                  <a:pt x="1919" y="1756"/>
                </a:cubicBezTo>
                <a:cubicBezTo>
                  <a:pt x="1919" y="1756"/>
                  <a:pt x="1919" y="1760"/>
                  <a:pt x="1919" y="1760"/>
                </a:cubicBezTo>
                <a:cubicBezTo>
                  <a:pt x="1919" y="1756"/>
                  <a:pt x="1915" y="1752"/>
                  <a:pt x="1915" y="1747"/>
                </a:cubicBezTo>
                <a:close/>
                <a:moveTo>
                  <a:pt x="1924" y="1760"/>
                </a:moveTo>
                <a:cubicBezTo>
                  <a:pt x="1924" y="1765"/>
                  <a:pt x="1924" y="1765"/>
                  <a:pt x="1928" y="1765"/>
                </a:cubicBezTo>
                <a:cubicBezTo>
                  <a:pt x="1924" y="1765"/>
                  <a:pt x="1924" y="1769"/>
                  <a:pt x="1919" y="1769"/>
                </a:cubicBezTo>
                <a:cubicBezTo>
                  <a:pt x="1919" y="1769"/>
                  <a:pt x="1919" y="1765"/>
                  <a:pt x="1919" y="1765"/>
                </a:cubicBezTo>
                <a:cubicBezTo>
                  <a:pt x="1919" y="1765"/>
                  <a:pt x="1924" y="1765"/>
                  <a:pt x="1924" y="1760"/>
                </a:cubicBezTo>
                <a:close/>
                <a:moveTo>
                  <a:pt x="2753" y="1522"/>
                </a:moveTo>
                <a:lnTo>
                  <a:pt x="2753" y="1522"/>
                </a:lnTo>
                <a:cubicBezTo>
                  <a:pt x="2855" y="1593"/>
                  <a:pt x="2916" y="1699"/>
                  <a:pt x="2952" y="1787"/>
                </a:cubicBezTo>
                <a:cubicBezTo>
                  <a:pt x="2908" y="1765"/>
                  <a:pt x="2864" y="1738"/>
                  <a:pt x="2819" y="1712"/>
                </a:cubicBezTo>
                <a:cubicBezTo>
                  <a:pt x="2815" y="1654"/>
                  <a:pt x="2806" y="1579"/>
                  <a:pt x="2753" y="1522"/>
                </a:cubicBezTo>
                <a:close/>
                <a:moveTo>
                  <a:pt x="1849" y="1787"/>
                </a:moveTo>
                <a:cubicBezTo>
                  <a:pt x="1853" y="1791"/>
                  <a:pt x="1858" y="1796"/>
                  <a:pt x="1862" y="1800"/>
                </a:cubicBezTo>
                <a:cubicBezTo>
                  <a:pt x="1858" y="1804"/>
                  <a:pt x="1853" y="1804"/>
                  <a:pt x="1853" y="1809"/>
                </a:cubicBezTo>
                <a:cubicBezTo>
                  <a:pt x="1853" y="1800"/>
                  <a:pt x="1849" y="1791"/>
                  <a:pt x="1849" y="1787"/>
                </a:cubicBezTo>
                <a:close/>
                <a:moveTo>
                  <a:pt x="1787" y="1822"/>
                </a:moveTo>
                <a:cubicBezTo>
                  <a:pt x="1787" y="1827"/>
                  <a:pt x="1792" y="1835"/>
                  <a:pt x="1796" y="1844"/>
                </a:cubicBezTo>
                <a:lnTo>
                  <a:pt x="1787" y="1849"/>
                </a:lnTo>
                <a:cubicBezTo>
                  <a:pt x="1787" y="1835"/>
                  <a:pt x="1787" y="1827"/>
                  <a:pt x="1787" y="1822"/>
                </a:cubicBezTo>
                <a:close/>
                <a:moveTo>
                  <a:pt x="2894" y="1571"/>
                </a:moveTo>
                <a:lnTo>
                  <a:pt x="2894" y="1571"/>
                </a:lnTo>
                <a:cubicBezTo>
                  <a:pt x="2969" y="1632"/>
                  <a:pt x="3044" y="1760"/>
                  <a:pt x="3075" y="1866"/>
                </a:cubicBezTo>
                <a:cubicBezTo>
                  <a:pt x="3044" y="1844"/>
                  <a:pt x="3009" y="1822"/>
                  <a:pt x="2974" y="1800"/>
                </a:cubicBezTo>
                <a:cubicBezTo>
                  <a:pt x="2965" y="1725"/>
                  <a:pt x="2943" y="1628"/>
                  <a:pt x="2894" y="1571"/>
                </a:cubicBezTo>
                <a:close/>
                <a:moveTo>
                  <a:pt x="1664" y="1866"/>
                </a:moveTo>
                <a:cubicBezTo>
                  <a:pt x="1664" y="1875"/>
                  <a:pt x="1668" y="1888"/>
                  <a:pt x="1672" y="1897"/>
                </a:cubicBezTo>
                <a:cubicBezTo>
                  <a:pt x="1659" y="1902"/>
                  <a:pt x="1646" y="1906"/>
                  <a:pt x="1633" y="1910"/>
                </a:cubicBezTo>
                <a:cubicBezTo>
                  <a:pt x="1646" y="1897"/>
                  <a:pt x="1655" y="1884"/>
                  <a:pt x="1664" y="1866"/>
                </a:cubicBezTo>
                <a:close/>
                <a:moveTo>
                  <a:pt x="1571" y="1879"/>
                </a:moveTo>
                <a:cubicBezTo>
                  <a:pt x="1571" y="1897"/>
                  <a:pt x="1571" y="1915"/>
                  <a:pt x="1571" y="1932"/>
                </a:cubicBezTo>
                <a:cubicBezTo>
                  <a:pt x="1567" y="1937"/>
                  <a:pt x="1562" y="1937"/>
                  <a:pt x="1558" y="1937"/>
                </a:cubicBezTo>
                <a:cubicBezTo>
                  <a:pt x="1562" y="1919"/>
                  <a:pt x="1567" y="1897"/>
                  <a:pt x="1571" y="1879"/>
                </a:cubicBezTo>
                <a:close/>
                <a:moveTo>
                  <a:pt x="1681" y="1915"/>
                </a:moveTo>
                <a:lnTo>
                  <a:pt x="1681" y="1915"/>
                </a:lnTo>
                <a:cubicBezTo>
                  <a:pt x="1663" y="1925"/>
                  <a:pt x="1646" y="1934"/>
                  <a:pt x="1631" y="1943"/>
                </a:cubicBezTo>
                <a:lnTo>
                  <a:pt x="1631" y="1943"/>
                </a:lnTo>
                <a:cubicBezTo>
                  <a:pt x="1646" y="1933"/>
                  <a:pt x="1662" y="1923"/>
                  <a:pt x="1681" y="1915"/>
                </a:cubicBezTo>
                <a:close/>
                <a:moveTo>
                  <a:pt x="2969" y="1522"/>
                </a:moveTo>
                <a:lnTo>
                  <a:pt x="2969" y="1522"/>
                </a:lnTo>
                <a:cubicBezTo>
                  <a:pt x="3097" y="1685"/>
                  <a:pt x="3168" y="1844"/>
                  <a:pt x="3203" y="1946"/>
                </a:cubicBezTo>
                <a:cubicBezTo>
                  <a:pt x="3168" y="1924"/>
                  <a:pt x="3128" y="1897"/>
                  <a:pt x="3089" y="1871"/>
                </a:cubicBezTo>
                <a:cubicBezTo>
                  <a:pt x="3066" y="1734"/>
                  <a:pt x="3014" y="1628"/>
                  <a:pt x="2969" y="1522"/>
                </a:cubicBezTo>
                <a:close/>
                <a:moveTo>
                  <a:pt x="1505" y="1800"/>
                </a:moveTo>
                <a:cubicBezTo>
                  <a:pt x="1505" y="1831"/>
                  <a:pt x="1514" y="1893"/>
                  <a:pt x="1527" y="1950"/>
                </a:cubicBezTo>
                <a:cubicBezTo>
                  <a:pt x="1514" y="1959"/>
                  <a:pt x="1496" y="1963"/>
                  <a:pt x="1483" y="1968"/>
                </a:cubicBezTo>
                <a:cubicBezTo>
                  <a:pt x="1492" y="1915"/>
                  <a:pt x="1496" y="1857"/>
                  <a:pt x="1505" y="1800"/>
                </a:cubicBezTo>
                <a:close/>
                <a:moveTo>
                  <a:pt x="1403" y="1884"/>
                </a:moveTo>
                <a:cubicBezTo>
                  <a:pt x="1403" y="1910"/>
                  <a:pt x="1403" y="1954"/>
                  <a:pt x="1408" y="2003"/>
                </a:cubicBezTo>
                <a:cubicBezTo>
                  <a:pt x="1399" y="2007"/>
                  <a:pt x="1386" y="2012"/>
                  <a:pt x="1377" y="2016"/>
                </a:cubicBezTo>
                <a:cubicBezTo>
                  <a:pt x="1381" y="1972"/>
                  <a:pt x="1390" y="1928"/>
                  <a:pt x="1403" y="1884"/>
                </a:cubicBezTo>
                <a:close/>
                <a:moveTo>
                  <a:pt x="1337" y="1919"/>
                </a:moveTo>
                <a:cubicBezTo>
                  <a:pt x="1337" y="1954"/>
                  <a:pt x="1337" y="1994"/>
                  <a:pt x="1337" y="2034"/>
                </a:cubicBezTo>
                <a:cubicBezTo>
                  <a:pt x="1328" y="2038"/>
                  <a:pt x="1319" y="2043"/>
                  <a:pt x="1306" y="2047"/>
                </a:cubicBezTo>
                <a:cubicBezTo>
                  <a:pt x="1315" y="2007"/>
                  <a:pt x="1324" y="1963"/>
                  <a:pt x="1337" y="1919"/>
                </a:cubicBezTo>
                <a:close/>
                <a:moveTo>
                  <a:pt x="1536" y="2003"/>
                </a:moveTo>
                <a:lnTo>
                  <a:pt x="1536" y="2007"/>
                </a:lnTo>
                <a:cubicBezTo>
                  <a:pt x="1514" y="2021"/>
                  <a:pt x="1492" y="2034"/>
                  <a:pt x="1470" y="2051"/>
                </a:cubicBezTo>
                <a:lnTo>
                  <a:pt x="1470" y="2051"/>
                </a:lnTo>
                <a:cubicBezTo>
                  <a:pt x="1492" y="2034"/>
                  <a:pt x="1514" y="2021"/>
                  <a:pt x="1536" y="2003"/>
                </a:cubicBezTo>
                <a:close/>
                <a:moveTo>
                  <a:pt x="1452" y="2060"/>
                </a:moveTo>
                <a:cubicBezTo>
                  <a:pt x="1447" y="2065"/>
                  <a:pt x="1443" y="2069"/>
                  <a:pt x="1434" y="2074"/>
                </a:cubicBezTo>
                <a:lnTo>
                  <a:pt x="1452" y="2060"/>
                </a:lnTo>
                <a:close/>
                <a:moveTo>
                  <a:pt x="1231" y="2052"/>
                </a:moveTo>
                <a:cubicBezTo>
                  <a:pt x="1236" y="2060"/>
                  <a:pt x="1236" y="2074"/>
                  <a:pt x="1240" y="2082"/>
                </a:cubicBezTo>
                <a:cubicBezTo>
                  <a:pt x="1236" y="2082"/>
                  <a:pt x="1236" y="2087"/>
                  <a:pt x="1231" y="2087"/>
                </a:cubicBezTo>
                <a:cubicBezTo>
                  <a:pt x="1231" y="2074"/>
                  <a:pt x="1231" y="2060"/>
                  <a:pt x="1231" y="2052"/>
                </a:cubicBezTo>
                <a:close/>
                <a:moveTo>
                  <a:pt x="1328" y="2078"/>
                </a:moveTo>
                <a:lnTo>
                  <a:pt x="1328" y="2078"/>
                </a:lnTo>
                <a:cubicBezTo>
                  <a:pt x="1319" y="2083"/>
                  <a:pt x="1311" y="2087"/>
                  <a:pt x="1302" y="2091"/>
                </a:cubicBezTo>
                <a:cubicBezTo>
                  <a:pt x="1302" y="2091"/>
                  <a:pt x="1302" y="2087"/>
                  <a:pt x="1302" y="2087"/>
                </a:cubicBezTo>
                <a:cubicBezTo>
                  <a:pt x="1311" y="2087"/>
                  <a:pt x="1319" y="2083"/>
                  <a:pt x="1328" y="2078"/>
                </a:cubicBezTo>
                <a:close/>
                <a:moveTo>
                  <a:pt x="1244" y="2109"/>
                </a:moveTo>
                <a:lnTo>
                  <a:pt x="1244" y="2118"/>
                </a:lnTo>
                <a:cubicBezTo>
                  <a:pt x="1240" y="2118"/>
                  <a:pt x="1240" y="2122"/>
                  <a:pt x="1236" y="2122"/>
                </a:cubicBezTo>
                <a:cubicBezTo>
                  <a:pt x="1236" y="2118"/>
                  <a:pt x="1236" y="2118"/>
                  <a:pt x="1236" y="2113"/>
                </a:cubicBezTo>
                <a:cubicBezTo>
                  <a:pt x="1236" y="2113"/>
                  <a:pt x="1240" y="2109"/>
                  <a:pt x="1244" y="2109"/>
                </a:cubicBezTo>
                <a:close/>
                <a:moveTo>
                  <a:pt x="1416" y="2087"/>
                </a:moveTo>
                <a:cubicBezTo>
                  <a:pt x="1399" y="2100"/>
                  <a:pt x="1381" y="2113"/>
                  <a:pt x="1364" y="2122"/>
                </a:cubicBezTo>
                <a:cubicBezTo>
                  <a:pt x="1381" y="2109"/>
                  <a:pt x="1399" y="2100"/>
                  <a:pt x="1416" y="2087"/>
                </a:cubicBezTo>
                <a:close/>
                <a:moveTo>
                  <a:pt x="1161" y="2007"/>
                </a:moveTo>
                <a:cubicBezTo>
                  <a:pt x="1165" y="2025"/>
                  <a:pt x="1174" y="2069"/>
                  <a:pt x="1183" y="2113"/>
                </a:cubicBezTo>
                <a:cubicBezTo>
                  <a:pt x="1174" y="2122"/>
                  <a:pt x="1165" y="2127"/>
                  <a:pt x="1156" y="2135"/>
                </a:cubicBezTo>
                <a:cubicBezTo>
                  <a:pt x="1152" y="2091"/>
                  <a:pt x="1156" y="2047"/>
                  <a:pt x="1161" y="2007"/>
                </a:cubicBezTo>
                <a:close/>
                <a:moveTo>
                  <a:pt x="1134" y="2149"/>
                </a:moveTo>
                <a:cubicBezTo>
                  <a:pt x="1130" y="2153"/>
                  <a:pt x="1125" y="2153"/>
                  <a:pt x="1125" y="2157"/>
                </a:cubicBezTo>
                <a:lnTo>
                  <a:pt x="1134" y="2149"/>
                </a:lnTo>
                <a:close/>
                <a:moveTo>
                  <a:pt x="1187" y="2131"/>
                </a:moveTo>
                <a:cubicBezTo>
                  <a:pt x="1192" y="2135"/>
                  <a:pt x="1192" y="2140"/>
                  <a:pt x="1192" y="2144"/>
                </a:cubicBezTo>
                <a:cubicBezTo>
                  <a:pt x="1178" y="2149"/>
                  <a:pt x="1169" y="2157"/>
                  <a:pt x="1156" y="2166"/>
                </a:cubicBezTo>
                <a:cubicBezTo>
                  <a:pt x="1156" y="2157"/>
                  <a:pt x="1156" y="2149"/>
                  <a:pt x="1156" y="2144"/>
                </a:cubicBezTo>
                <a:cubicBezTo>
                  <a:pt x="1165" y="2140"/>
                  <a:pt x="1178" y="2135"/>
                  <a:pt x="1187" y="2131"/>
                </a:cubicBezTo>
                <a:close/>
                <a:moveTo>
                  <a:pt x="1059" y="1818"/>
                </a:moveTo>
                <a:lnTo>
                  <a:pt x="1059" y="1818"/>
                </a:lnTo>
                <a:cubicBezTo>
                  <a:pt x="1050" y="1928"/>
                  <a:pt x="1086" y="2069"/>
                  <a:pt x="1094" y="2144"/>
                </a:cubicBezTo>
                <a:cubicBezTo>
                  <a:pt x="1090" y="2069"/>
                  <a:pt x="1090" y="1994"/>
                  <a:pt x="1103" y="1910"/>
                </a:cubicBezTo>
                <a:cubicBezTo>
                  <a:pt x="1108" y="1981"/>
                  <a:pt x="1121" y="2078"/>
                  <a:pt x="1134" y="2149"/>
                </a:cubicBezTo>
                <a:cubicBezTo>
                  <a:pt x="1139" y="2157"/>
                  <a:pt x="1139" y="2166"/>
                  <a:pt x="1139" y="2171"/>
                </a:cubicBezTo>
                <a:cubicBezTo>
                  <a:pt x="1103" y="2193"/>
                  <a:pt x="1064" y="2219"/>
                  <a:pt x="1028" y="2246"/>
                </a:cubicBezTo>
                <a:cubicBezTo>
                  <a:pt x="1019" y="2096"/>
                  <a:pt x="1037" y="1875"/>
                  <a:pt x="1059" y="1818"/>
                </a:cubicBezTo>
                <a:close/>
                <a:moveTo>
                  <a:pt x="1068" y="2268"/>
                </a:moveTo>
                <a:cubicBezTo>
                  <a:pt x="1059" y="2272"/>
                  <a:pt x="1046" y="2281"/>
                  <a:pt x="1033" y="2290"/>
                </a:cubicBezTo>
                <a:cubicBezTo>
                  <a:pt x="1033" y="2285"/>
                  <a:pt x="1033" y="2285"/>
                  <a:pt x="1033" y="2281"/>
                </a:cubicBezTo>
                <a:cubicBezTo>
                  <a:pt x="1046" y="2277"/>
                  <a:pt x="1055" y="2272"/>
                  <a:pt x="1068" y="2268"/>
                </a:cubicBezTo>
                <a:close/>
                <a:moveTo>
                  <a:pt x="2736" y="2365"/>
                </a:moveTo>
                <a:cubicBezTo>
                  <a:pt x="2736" y="2365"/>
                  <a:pt x="2740" y="2369"/>
                  <a:pt x="2740" y="2374"/>
                </a:cubicBezTo>
                <a:cubicBezTo>
                  <a:pt x="2736" y="2369"/>
                  <a:pt x="2736" y="2365"/>
                  <a:pt x="2736" y="2365"/>
                </a:cubicBezTo>
                <a:close/>
                <a:moveTo>
                  <a:pt x="2224" y="2387"/>
                </a:moveTo>
                <a:cubicBezTo>
                  <a:pt x="2224" y="2396"/>
                  <a:pt x="2224" y="2404"/>
                  <a:pt x="2224" y="2409"/>
                </a:cubicBezTo>
                <a:lnTo>
                  <a:pt x="2219" y="2418"/>
                </a:lnTo>
                <a:cubicBezTo>
                  <a:pt x="2215" y="2413"/>
                  <a:pt x="2215" y="2404"/>
                  <a:pt x="2211" y="2400"/>
                </a:cubicBezTo>
                <a:cubicBezTo>
                  <a:pt x="2215" y="2396"/>
                  <a:pt x="2219" y="2391"/>
                  <a:pt x="2224" y="2387"/>
                </a:cubicBezTo>
                <a:close/>
                <a:moveTo>
                  <a:pt x="1637" y="2369"/>
                </a:moveTo>
                <a:cubicBezTo>
                  <a:pt x="1637" y="2369"/>
                  <a:pt x="1637" y="2374"/>
                  <a:pt x="1637" y="2374"/>
                </a:cubicBezTo>
                <a:cubicBezTo>
                  <a:pt x="1628" y="2387"/>
                  <a:pt x="1615" y="2404"/>
                  <a:pt x="1602" y="2422"/>
                </a:cubicBezTo>
                <a:lnTo>
                  <a:pt x="1606" y="2400"/>
                </a:lnTo>
                <a:cubicBezTo>
                  <a:pt x="1619" y="2391"/>
                  <a:pt x="1628" y="2378"/>
                  <a:pt x="1637" y="2369"/>
                </a:cubicBezTo>
                <a:close/>
                <a:moveTo>
                  <a:pt x="3000" y="2409"/>
                </a:moveTo>
                <a:cubicBezTo>
                  <a:pt x="2991" y="2422"/>
                  <a:pt x="2983" y="2431"/>
                  <a:pt x="2974" y="2444"/>
                </a:cubicBezTo>
                <a:cubicBezTo>
                  <a:pt x="2974" y="2440"/>
                  <a:pt x="2969" y="2440"/>
                  <a:pt x="2969" y="2435"/>
                </a:cubicBezTo>
                <a:cubicBezTo>
                  <a:pt x="2978" y="2427"/>
                  <a:pt x="2987" y="2418"/>
                  <a:pt x="3000" y="2409"/>
                </a:cubicBezTo>
                <a:close/>
                <a:moveTo>
                  <a:pt x="3097" y="2378"/>
                </a:moveTo>
                <a:cubicBezTo>
                  <a:pt x="3089" y="2400"/>
                  <a:pt x="3053" y="2449"/>
                  <a:pt x="3014" y="2502"/>
                </a:cubicBezTo>
                <a:cubicBezTo>
                  <a:pt x="3009" y="2493"/>
                  <a:pt x="3005" y="2484"/>
                  <a:pt x="2996" y="2475"/>
                </a:cubicBezTo>
                <a:cubicBezTo>
                  <a:pt x="3031" y="2444"/>
                  <a:pt x="3071" y="2409"/>
                  <a:pt x="3097" y="2378"/>
                </a:cubicBezTo>
                <a:close/>
                <a:moveTo>
                  <a:pt x="1540" y="2484"/>
                </a:moveTo>
                <a:cubicBezTo>
                  <a:pt x="1540" y="2496"/>
                  <a:pt x="1540" y="2507"/>
                  <a:pt x="1540" y="2519"/>
                </a:cubicBezTo>
                <a:cubicBezTo>
                  <a:pt x="1540" y="2519"/>
                  <a:pt x="1536" y="2524"/>
                  <a:pt x="1536" y="2528"/>
                </a:cubicBezTo>
                <a:cubicBezTo>
                  <a:pt x="1536" y="2515"/>
                  <a:pt x="1536" y="2497"/>
                  <a:pt x="1540" y="2484"/>
                </a:cubicBezTo>
                <a:close/>
                <a:moveTo>
                  <a:pt x="2974" y="2488"/>
                </a:moveTo>
                <a:cubicBezTo>
                  <a:pt x="2983" y="2502"/>
                  <a:pt x="2991" y="2510"/>
                  <a:pt x="3000" y="2519"/>
                </a:cubicBezTo>
                <a:cubicBezTo>
                  <a:pt x="2996" y="2524"/>
                  <a:pt x="2991" y="2532"/>
                  <a:pt x="2987" y="2537"/>
                </a:cubicBezTo>
                <a:cubicBezTo>
                  <a:pt x="2983" y="2524"/>
                  <a:pt x="2974" y="2506"/>
                  <a:pt x="2969" y="2493"/>
                </a:cubicBezTo>
                <a:cubicBezTo>
                  <a:pt x="2969" y="2493"/>
                  <a:pt x="2969" y="2493"/>
                  <a:pt x="2974" y="2488"/>
                </a:cubicBezTo>
                <a:close/>
                <a:moveTo>
                  <a:pt x="2189" y="2510"/>
                </a:moveTo>
                <a:cubicBezTo>
                  <a:pt x="2193" y="2515"/>
                  <a:pt x="2197" y="2524"/>
                  <a:pt x="2206" y="2528"/>
                </a:cubicBezTo>
                <a:cubicBezTo>
                  <a:pt x="2202" y="2537"/>
                  <a:pt x="2197" y="2546"/>
                  <a:pt x="2189" y="2550"/>
                </a:cubicBezTo>
                <a:cubicBezTo>
                  <a:pt x="2189" y="2550"/>
                  <a:pt x="2189" y="2550"/>
                  <a:pt x="2189" y="2546"/>
                </a:cubicBezTo>
                <a:lnTo>
                  <a:pt x="2189" y="2510"/>
                </a:lnTo>
                <a:close/>
                <a:moveTo>
                  <a:pt x="2158" y="2563"/>
                </a:moveTo>
                <a:cubicBezTo>
                  <a:pt x="2158" y="2563"/>
                  <a:pt x="2158" y="2568"/>
                  <a:pt x="2158" y="2568"/>
                </a:cubicBezTo>
                <a:cubicBezTo>
                  <a:pt x="2162" y="2577"/>
                  <a:pt x="2162" y="2585"/>
                  <a:pt x="2162" y="2594"/>
                </a:cubicBezTo>
                <a:cubicBezTo>
                  <a:pt x="2162" y="2599"/>
                  <a:pt x="2162" y="2603"/>
                  <a:pt x="2158" y="2607"/>
                </a:cubicBezTo>
                <a:cubicBezTo>
                  <a:pt x="2158" y="2594"/>
                  <a:pt x="2158" y="2581"/>
                  <a:pt x="2153" y="2563"/>
                </a:cubicBezTo>
                <a:close/>
                <a:moveTo>
                  <a:pt x="3128" y="2444"/>
                </a:moveTo>
                <a:lnTo>
                  <a:pt x="3128" y="2444"/>
                </a:lnTo>
                <a:cubicBezTo>
                  <a:pt x="3102" y="2515"/>
                  <a:pt x="3062" y="2581"/>
                  <a:pt x="3027" y="2629"/>
                </a:cubicBezTo>
                <a:cubicBezTo>
                  <a:pt x="3018" y="2612"/>
                  <a:pt x="3014" y="2590"/>
                  <a:pt x="3005" y="2572"/>
                </a:cubicBezTo>
                <a:cubicBezTo>
                  <a:pt x="3014" y="2563"/>
                  <a:pt x="3018" y="2554"/>
                  <a:pt x="3027" y="2546"/>
                </a:cubicBezTo>
                <a:cubicBezTo>
                  <a:pt x="3031" y="2550"/>
                  <a:pt x="3036" y="2550"/>
                  <a:pt x="3040" y="2554"/>
                </a:cubicBezTo>
                <a:cubicBezTo>
                  <a:pt x="3040" y="2550"/>
                  <a:pt x="3036" y="2546"/>
                  <a:pt x="3036" y="2541"/>
                </a:cubicBezTo>
                <a:cubicBezTo>
                  <a:pt x="3062" y="2510"/>
                  <a:pt x="3093" y="2479"/>
                  <a:pt x="3128" y="2444"/>
                </a:cubicBezTo>
                <a:close/>
                <a:moveTo>
                  <a:pt x="1527" y="2630"/>
                </a:moveTo>
                <a:cubicBezTo>
                  <a:pt x="1522" y="2634"/>
                  <a:pt x="1522" y="2638"/>
                  <a:pt x="1518" y="2647"/>
                </a:cubicBezTo>
                <a:cubicBezTo>
                  <a:pt x="1518" y="2643"/>
                  <a:pt x="1518" y="2643"/>
                  <a:pt x="1518" y="2638"/>
                </a:cubicBezTo>
                <a:cubicBezTo>
                  <a:pt x="1522" y="2638"/>
                  <a:pt x="1522" y="2634"/>
                  <a:pt x="1527" y="2630"/>
                </a:cubicBezTo>
                <a:close/>
                <a:moveTo>
                  <a:pt x="2193" y="2634"/>
                </a:moveTo>
                <a:cubicBezTo>
                  <a:pt x="2193" y="2634"/>
                  <a:pt x="2193" y="2638"/>
                  <a:pt x="2193" y="2643"/>
                </a:cubicBezTo>
                <a:cubicBezTo>
                  <a:pt x="2193" y="2643"/>
                  <a:pt x="2189" y="2647"/>
                  <a:pt x="2189" y="2647"/>
                </a:cubicBezTo>
                <a:lnTo>
                  <a:pt x="2189" y="2638"/>
                </a:lnTo>
                <a:cubicBezTo>
                  <a:pt x="2189" y="2634"/>
                  <a:pt x="2193" y="2634"/>
                  <a:pt x="2193" y="2634"/>
                </a:cubicBezTo>
                <a:close/>
                <a:moveTo>
                  <a:pt x="1769" y="2643"/>
                </a:moveTo>
                <a:cubicBezTo>
                  <a:pt x="1769" y="2647"/>
                  <a:pt x="1769" y="2647"/>
                  <a:pt x="1765" y="2652"/>
                </a:cubicBezTo>
                <a:cubicBezTo>
                  <a:pt x="1765" y="2647"/>
                  <a:pt x="1765" y="2647"/>
                  <a:pt x="1765" y="2643"/>
                </a:cubicBezTo>
                <a:close/>
                <a:moveTo>
                  <a:pt x="2061" y="2625"/>
                </a:moveTo>
                <a:lnTo>
                  <a:pt x="2074" y="2647"/>
                </a:lnTo>
                <a:cubicBezTo>
                  <a:pt x="2074" y="2652"/>
                  <a:pt x="2074" y="2660"/>
                  <a:pt x="2074" y="2669"/>
                </a:cubicBezTo>
                <a:cubicBezTo>
                  <a:pt x="2069" y="2656"/>
                  <a:pt x="2065" y="2647"/>
                  <a:pt x="2061" y="2638"/>
                </a:cubicBezTo>
                <a:cubicBezTo>
                  <a:pt x="2061" y="2634"/>
                  <a:pt x="2061" y="2629"/>
                  <a:pt x="2061" y="2625"/>
                </a:cubicBezTo>
                <a:close/>
                <a:moveTo>
                  <a:pt x="2114" y="2621"/>
                </a:moveTo>
                <a:cubicBezTo>
                  <a:pt x="2118" y="2634"/>
                  <a:pt x="2122" y="2652"/>
                  <a:pt x="2122" y="2665"/>
                </a:cubicBezTo>
                <a:cubicBezTo>
                  <a:pt x="2122" y="2669"/>
                  <a:pt x="2122" y="2669"/>
                  <a:pt x="2122" y="2669"/>
                </a:cubicBezTo>
                <a:cubicBezTo>
                  <a:pt x="2118" y="2656"/>
                  <a:pt x="2114" y="2647"/>
                  <a:pt x="2109" y="2638"/>
                </a:cubicBezTo>
                <a:cubicBezTo>
                  <a:pt x="2114" y="2629"/>
                  <a:pt x="2114" y="2625"/>
                  <a:pt x="2114" y="2621"/>
                </a:cubicBezTo>
                <a:close/>
                <a:moveTo>
                  <a:pt x="2967" y="2619"/>
                </a:moveTo>
                <a:cubicBezTo>
                  <a:pt x="2976" y="2628"/>
                  <a:pt x="2988" y="2645"/>
                  <a:pt x="3000" y="2665"/>
                </a:cubicBezTo>
                <a:cubicBezTo>
                  <a:pt x="3000" y="2669"/>
                  <a:pt x="2996" y="2669"/>
                  <a:pt x="2996" y="2674"/>
                </a:cubicBezTo>
                <a:cubicBezTo>
                  <a:pt x="2988" y="2649"/>
                  <a:pt x="2979" y="2632"/>
                  <a:pt x="2967" y="2619"/>
                </a:cubicBezTo>
                <a:close/>
                <a:moveTo>
                  <a:pt x="2003" y="2652"/>
                </a:moveTo>
                <a:cubicBezTo>
                  <a:pt x="2003" y="2652"/>
                  <a:pt x="2008" y="2656"/>
                  <a:pt x="2008" y="2660"/>
                </a:cubicBezTo>
                <a:cubicBezTo>
                  <a:pt x="2008" y="2669"/>
                  <a:pt x="2008" y="2678"/>
                  <a:pt x="2008" y="2687"/>
                </a:cubicBezTo>
                <a:cubicBezTo>
                  <a:pt x="2003" y="2678"/>
                  <a:pt x="2003" y="2669"/>
                  <a:pt x="1999" y="2665"/>
                </a:cubicBezTo>
                <a:cubicBezTo>
                  <a:pt x="1999" y="2660"/>
                  <a:pt x="2003" y="2656"/>
                  <a:pt x="2003" y="2652"/>
                </a:cubicBezTo>
                <a:close/>
                <a:moveTo>
                  <a:pt x="2171" y="2656"/>
                </a:moveTo>
                <a:cubicBezTo>
                  <a:pt x="2171" y="2660"/>
                  <a:pt x="2171" y="2669"/>
                  <a:pt x="2171" y="2674"/>
                </a:cubicBezTo>
                <a:cubicBezTo>
                  <a:pt x="2162" y="2687"/>
                  <a:pt x="2158" y="2696"/>
                  <a:pt x="2149" y="2704"/>
                </a:cubicBezTo>
                <a:cubicBezTo>
                  <a:pt x="2153" y="2696"/>
                  <a:pt x="2153" y="2682"/>
                  <a:pt x="2158" y="2669"/>
                </a:cubicBezTo>
                <a:cubicBezTo>
                  <a:pt x="2162" y="2665"/>
                  <a:pt x="2167" y="2660"/>
                  <a:pt x="2171" y="2656"/>
                </a:cubicBezTo>
                <a:close/>
                <a:moveTo>
                  <a:pt x="1787" y="2682"/>
                </a:moveTo>
                <a:cubicBezTo>
                  <a:pt x="1787" y="2687"/>
                  <a:pt x="1792" y="2691"/>
                  <a:pt x="1792" y="2696"/>
                </a:cubicBezTo>
                <a:cubicBezTo>
                  <a:pt x="1787" y="2704"/>
                  <a:pt x="1783" y="2709"/>
                  <a:pt x="1774" y="2718"/>
                </a:cubicBezTo>
                <a:cubicBezTo>
                  <a:pt x="1774" y="2709"/>
                  <a:pt x="1769" y="2704"/>
                  <a:pt x="1769" y="2696"/>
                </a:cubicBezTo>
                <a:cubicBezTo>
                  <a:pt x="1774" y="2691"/>
                  <a:pt x="1783" y="2687"/>
                  <a:pt x="1787" y="2682"/>
                </a:cubicBezTo>
                <a:close/>
                <a:moveTo>
                  <a:pt x="2100" y="2696"/>
                </a:moveTo>
                <a:cubicBezTo>
                  <a:pt x="2100" y="2700"/>
                  <a:pt x="2105" y="2704"/>
                  <a:pt x="2105" y="2704"/>
                </a:cubicBezTo>
                <a:cubicBezTo>
                  <a:pt x="2100" y="2713"/>
                  <a:pt x="2096" y="2722"/>
                  <a:pt x="2096" y="2727"/>
                </a:cubicBezTo>
                <a:lnTo>
                  <a:pt x="2092" y="2718"/>
                </a:lnTo>
                <a:lnTo>
                  <a:pt x="2100" y="2696"/>
                </a:lnTo>
                <a:close/>
                <a:moveTo>
                  <a:pt x="1655" y="2638"/>
                </a:moveTo>
                <a:cubicBezTo>
                  <a:pt x="1664" y="2674"/>
                  <a:pt x="1672" y="2713"/>
                  <a:pt x="1686" y="2757"/>
                </a:cubicBezTo>
                <a:cubicBezTo>
                  <a:pt x="1681" y="2762"/>
                  <a:pt x="1681" y="2766"/>
                  <a:pt x="1677" y="2771"/>
                </a:cubicBezTo>
                <a:cubicBezTo>
                  <a:pt x="1668" y="2727"/>
                  <a:pt x="1659" y="2682"/>
                  <a:pt x="1655" y="2638"/>
                </a:cubicBezTo>
                <a:close/>
                <a:moveTo>
                  <a:pt x="2171" y="2722"/>
                </a:moveTo>
                <a:lnTo>
                  <a:pt x="2171" y="2735"/>
                </a:lnTo>
                <a:cubicBezTo>
                  <a:pt x="2171" y="2744"/>
                  <a:pt x="2167" y="2753"/>
                  <a:pt x="2167" y="2762"/>
                </a:cubicBezTo>
                <a:cubicBezTo>
                  <a:pt x="2167" y="2766"/>
                  <a:pt x="2162" y="2766"/>
                  <a:pt x="2162" y="2771"/>
                </a:cubicBezTo>
                <a:cubicBezTo>
                  <a:pt x="2158" y="2762"/>
                  <a:pt x="2158" y="2753"/>
                  <a:pt x="2153" y="2744"/>
                </a:cubicBezTo>
                <a:cubicBezTo>
                  <a:pt x="2158" y="2735"/>
                  <a:pt x="2167" y="2731"/>
                  <a:pt x="2171" y="2722"/>
                </a:cubicBezTo>
                <a:close/>
                <a:moveTo>
                  <a:pt x="2114" y="2722"/>
                </a:moveTo>
                <a:cubicBezTo>
                  <a:pt x="2118" y="2727"/>
                  <a:pt x="2122" y="2735"/>
                  <a:pt x="2122" y="2740"/>
                </a:cubicBezTo>
                <a:cubicBezTo>
                  <a:pt x="2122" y="2749"/>
                  <a:pt x="2122" y="2753"/>
                  <a:pt x="2122" y="2757"/>
                </a:cubicBezTo>
                <a:cubicBezTo>
                  <a:pt x="2118" y="2766"/>
                  <a:pt x="2114" y="2775"/>
                  <a:pt x="2114" y="2779"/>
                </a:cubicBezTo>
                <a:cubicBezTo>
                  <a:pt x="2109" y="2766"/>
                  <a:pt x="2105" y="2753"/>
                  <a:pt x="2100" y="2740"/>
                </a:cubicBezTo>
                <a:cubicBezTo>
                  <a:pt x="2105" y="2735"/>
                  <a:pt x="2109" y="2727"/>
                  <a:pt x="2114" y="2722"/>
                </a:cubicBezTo>
                <a:close/>
                <a:moveTo>
                  <a:pt x="1690" y="2771"/>
                </a:moveTo>
                <a:cubicBezTo>
                  <a:pt x="1694" y="2788"/>
                  <a:pt x="1699" y="2802"/>
                  <a:pt x="1699" y="2815"/>
                </a:cubicBezTo>
                <a:cubicBezTo>
                  <a:pt x="1699" y="2819"/>
                  <a:pt x="1694" y="2824"/>
                  <a:pt x="1690" y="2828"/>
                </a:cubicBezTo>
                <a:cubicBezTo>
                  <a:pt x="1686" y="2815"/>
                  <a:pt x="1681" y="2797"/>
                  <a:pt x="1681" y="2784"/>
                </a:cubicBezTo>
                <a:lnTo>
                  <a:pt x="1690" y="2771"/>
                </a:lnTo>
                <a:close/>
                <a:moveTo>
                  <a:pt x="2136" y="2766"/>
                </a:moveTo>
                <a:cubicBezTo>
                  <a:pt x="2140" y="2775"/>
                  <a:pt x="2144" y="2779"/>
                  <a:pt x="2149" y="2788"/>
                </a:cubicBezTo>
                <a:cubicBezTo>
                  <a:pt x="2140" y="2806"/>
                  <a:pt x="2131" y="2819"/>
                  <a:pt x="2122" y="2837"/>
                </a:cubicBezTo>
                <a:cubicBezTo>
                  <a:pt x="2122" y="2824"/>
                  <a:pt x="2118" y="2810"/>
                  <a:pt x="2114" y="2802"/>
                </a:cubicBezTo>
                <a:cubicBezTo>
                  <a:pt x="2118" y="2797"/>
                  <a:pt x="2122" y="2793"/>
                  <a:pt x="2122" y="2788"/>
                </a:cubicBezTo>
                <a:cubicBezTo>
                  <a:pt x="2122" y="2788"/>
                  <a:pt x="2122" y="2793"/>
                  <a:pt x="2122" y="2793"/>
                </a:cubicBezTo>
                <a:cubicBezTo>
                  <a:pt x="2127" y="2788"/>
                  <a:pt x="2131" y="2779"/>
                  <a:pt x="2131" y="2775"/>
                </a:cubicBezTo>
                <a:cubicBezTo>
                  <a:pt x="2136" y="2771"/>
                  <a:pt x="2136" y="2771"/>
                  <a:pt x="2136" y="2766"/>
                </a:cubicBezTo>
                <a:close/>
                <a:moveTo>
                  <a:pt x="1977" y="2718"/>
                </a:moveTo>
                <a:cubicBezTo>
                  <a:pt x="1986" y="2740"/>
                  <a:pt x="1994" y="2757"/>
                  <a:pt x="1999" y="2779"/>
                </a:cubicBezTo>
                <a:cubicBezTo>
                  <a:pt x="1994" y="2802"/>
                  <a:pt x="1990" y="2828"/>
                  <a:pt x="1981" y="2850"/>
                </a:cubicBezTo>
                <a:cubicBezTo>
                  <a:pt x="1972" y="2824"/>
                  <a:pt x="1968" y="2797"/>
                  <a:pt x="1959" y="2766"/>
                </a:cubicBezTo>
                <a:cubicBezTo>
                  <a:pt x="1968" y="2753"/>
                  <a:pt x="1972" y="2735"/>
                  <a:pt x="1977" y="2718"/>
                </a:cubicBezTo>
                <a:close/>
                <a:moveTo>
                  <a:pt x="1703" y="2828"/>
                </a:moveTo>
                <a:cubicBezTo>
                  <a:pt x="1708" y="2837"/>
                  <a:pt x="1712" y="2846"/>
                  <a:pt x="1712" y="2854"/>
                </a:cubicBezTo>
                <a:cubicBezTo>
                  <a:pt x="1708" y="2863"/>
                  <a:pt x="1703" y="2868"/>
                  <a:pt x="1699" y="2872"/>
                </a:cubicBezTo>
                <a:cubicBezTo>
                  <a:pt x="1699" y="2863"/>
                  <a:pt x="1694" y="2850"/>
                  <a:pt x="1690" y="2841"/>
                </a:cubicBezTo>
                <a:cubicBezTo>
                  <a:pt x="1694" y="2837"/>
                  <a:pt x="1699" y="2832"/>
                  <a:pt x="1703" y="2828"/>
                </a:cubicBezTo>
                <a:close/>
                <a:moveTo>
                  <a:pt x="1721" y="2877"/>
                </a:moveTo>
                <a:cubicBezTo>
                  <a:pt x="1721" y="2881"/>
                  <a:pt x="1721" y="2890"/>
                  <a:pt x="1721" y="2894"/>
                </a:cubicBezTo>
                <a:cubicBezTo>
                  <a:pt x="1717" y="2899"/>
                  <a:pt x="1712" y="2903"/>
                  <a:pt x="1708" y="2907"/>
                </a:cubicBezTo>
                <a:cubicBezTo>
                  <a:pt x="1708" y="2903"/>
                  <a:pt x="1703" y="2899"/>
                  <a:pt x="1703" y="2890"/>
                </a:cubicBezTo>
                <a:cubicBezTo>
                  <a:pt x="1708" y="2885"/>
                  <a:pt x="1712" y="2881"/>
                  <a:pt x="1721" y="2877"/>
                </a:cubicBezTo>
                <a:close/>
                <a:moveTo>
                  <a:pt x="1655" y="2788"/>
                </a:moveTo>
                <a:lnTo>
                  <a:pt x="1655" y="2788"/>
                </a:lnTo>
                <a:cubicBezTo>
                  <a:pt x="1659" y="2819"/>
                  <a:pt x="1668" y="2863"/>
                  <a:pt x="1677" y="2907"/>
                </a:cubicBezTo>
                <a:cubicBezTo>
                  <a:pt x="1677" y="2912"/>
                  <a:pt x="1672" y="2916"/>
                  <a:pt x="1672" y="2921"/>
                </a:cubicBezTo>
                <a:cubicBezTo>
                  <a:pt x="1677" y="2916"/>
                  <a:pt x="1677" y="2916"/>
                  <a:pt x="1681" y="2912"/>
                </a:cubicBezTo>
                <a:cubicBezTo>
                  <a:pt x="1681" y="2921"/>
                  <a:pt x="1686" y="2925"/>
                  <a:pt x="1686" y="2934"/>
                </a:cubicBezTo>
                <a:cubicBezTo>
                  <a:pt x="1681" y="2938"/>
                  <a:pt x="1677" y="2943"/>
                  <a:pt x="1672" y="2947"/>
                </a:cubicBezTo>
                <a:cubicBezTo>
                  <a:pt x="1664" y="2868"/>
                  <a:pt x="1655" y="2802"/>
                  <a:pt x="1655" y="2788"/>
                </a:cubicBezTo>
                <a:close/>
                <a:moveTo>
                  <a:pt x="1858" y="2903"/>
                </a:moveTo>
                <a:cubicBezTo>
                  <a:pt x="1853" y="2925"/>
                  <a:pt x="1849" y="2947"/>
                  <a:pt x="1844" y="2969"/>
                </a:cubicBezTo>
                <a:cubicBezTo>
                  <a:pt x="1840" y="2960"/>
                  <a:pt x="1840" y="2951"/>
                  <a:pt x="1836" y="2943"/>
                </a:cubicBezTo>
                <a:cubicBezTo>
                  <a:pt x="1844" y="2929"/>
                  <a:pt x="1849" y="2916"/>
                  <a:pt x="1858" y="2903"/>
                </a:cubicBezTo>
                <a:close/>
                <a:moveTo>
                  <a:pt x="1615" y="2912"/>
                </a:moveTo>
                <a:lnTo>
                  <a:pt x="1615" y="2912"/>
                </a:lnTo>
                <a:cubicBezTo>
                  <a:pt x="1619" y="2943"/>
                  <a:pt x="1624" y="2969"/>
                  <a:pt x="1628" y="2991"/>
                </a:cubicBezTo>
                <a:cubicBezTo>
                  <a:pt x="1628" y="2996"/>
                  <a:pt x="1628" y="2996"/>
                  <a:pt x="1624" y="2996"/>
                </a:cubicBezTo>
                <a:cubicBezTo>
                  <a:pt x="1619" y="2960"/>
                  <a:pt x="1615" y="2929"/>
                  <a:pt x="1615" y="2912"/>
                </a:cubicBezTo>
                <a:close/>
                <a:moveTo>
                  <a:pt x="2444" y="2872"/>
                </a:moveTo>
                <a:cubicBezTo>
                  <a:pt x="2414" y="2907"/>
                  <a:pt x="2383" y="2956"/>
                  <a:pt x="2347" y="3004"/>
                </a:cubicBezTo>
                <a:cubicBezTo>
                  <a:pt x="2352" y="2996"/>
                  <a:pt x="2352" y="2982"/>
                  <a:pt x="2356" y="2969"/>
                </a:cubicBezTo>
                <a:cubicBezTo>
                  <a:pt x="2387" y="2934"/>
                  <a:pt x="2414" y="2903"/>
                  <a:pt x="2444" y="2872"/>
                </a:cubicBezTo>
                <a:close/>
                <a:moveTo>
                  <a:pt x="1575" y="2881"/>
                </a:moveTo>
                <a:lnTo>
                  <a:pt x="1575" y="2881"/>
                </a:lnTo>
                <a:cubicBezTo>
                  <a:pt x="1584" y="2921"/>
                  <a:pt x="1593" y="2969"/>
                  <a:pt x="1602" y="3022"/>
                </a:cubicBezTo>
                <a:lnTo>
                  <a:pt x="1589" y="3035"/>
                </a:lnTo>
                <a:cubicBezTo>
                  <a:pt x="1580" y="2978"/>
                  <a:pt x="1575" y="2921"/>
                  <a:pt x="1575" y="2881"/>
                </a:cubicBezTo>
                <a:close/>
                <a:moveTo>
                  <a:pt x="1606" y="3044"/>
                </a:moveTo>
                <a:cubicBezTo>
                  <a:pt x="1606" y="3049"/>
                  <a:pt x="1606" y="3049"/>
                  <a:pt x="1606" y="3053"/>
                </a:cubicBezTo>
                <a:cubicBezTo>
                  <a:pt x="1602" y="3057"/>
                  <a:pt x="1597" y="3062"/>
                  <a:pt x="1593" y="3066"/>
                </a:cubicBezTo>
                <a:lnTo>
                  <a:pt x="1593" y="3057"/>
                </a:lnTo>
                <a:cubicBezTo>
                  <a:pt x="1597" y="3053"/>
                  <a:pt x="1602" y="3049"/>
                  <a:pt x="1606" y="3044"/>
                </a:cubicBezTo>
                <a:close/>
                <a:moveTo>
                  <a:pt x="1818" y="2987"/>
                </a:moveTo>
                <a:cubicBezTo>
                  <a:pt x="1822" y="2996"/>
                  <a:pt x="1827" y="3004"/>
                  <a:pt x="1831" y="3013"/>
                </a:cubicBezTo>
                <a:cubicBezTo>
                  <a:pt x="1822" y="3031"/>
                  <a:pt x="1814" y="3049"/>
                  <a:pt x="1800" y="3071"/>
                </a:cubicBezTo>
                <a:cubicBezTo>
                  <a:pt x="1800" y="3057"/>
                  <a:pt x="1800" y="3040"/>
                  <a:pt x="1800" y="3026"/>
                </a:cubicBezTo>
                <a:cubicBezTo>
                  <a:pt x="1805" y="3013"/>
                  <a:pt x="1809" y="3000"/>
                  <a:pt x="1818" y="2987"/>
                </a:cubicBezTo>
                <a:close/>
                <a:moveTo>
                  <a:pt x="1452" y="3044"/>
                </a:moveTo>
                <a:cubicBezTo>
                  <a:pt x="1449" y="3054"/>
                  <a:pt x="1446" y="3064"/>
                  <a:pt x="1444" y="3074"/>
                </a:cubicBezTo>
                <a:lnTo>
                  <a:pt x="1444" y="3074"/>
                </a:lnTo>
                <a:cubicBezTo>
                  <a:pt x="1445" y="3064"/>
                  <a:pt x="1448" y="3054"/>
                  <a:pt x="1452" y="3044"/>
                </a:cubicBezTo>
                <a:close/>
                <a:moveTo>
                  <a:pt x="1642" y="3044"/>
                </a:moveTo>
                <a:cubicBezTo>
                  <a:pt x="1646" y="3053"/>
                  <a:pt x="1646" y="3062"/>
                  <a:pt x="1650" y="3071"/>
                </a:cubicBezTo>
                <a:cubicBezTo>
                  <a:pt x="1646" y="3075"/>
                  <a:pt x="1642" y="3075"/>
                  <a:pt x="1642" y="3079"/>
                </a:cubicBezTo>
                <a:cubicBezTo>
                  <a:pt x="1637" y="3071"/>
                  <a:pt x="1637" y="3062"/>
                  <a:pt x="1633" y="3049"/>
                </a:cubicBezTo>
                <a:cubicBezTo>
                  <a:pt x="1637" y="3049"/>
                  <a:pt x="1642" y="3044"/>
                  <a:pt x="1642" y="3044"/>
                </a:cubicBezTo>
                <a:close/>
                <a:moveTo>
                  <a:pt x="1549" y="2929"/>
                </a:moveTo>
                <a:cubicBezTo>
                  <a:pt x="1558" y="2978"/>
                  <a:pt x="1562" y="3022"/>
                  <a:pt x="1567" y="3062"/>
                </a:cubicBezTo>
                <a:cubicBezTo>
                  <a:pt x="1558" y="3071"/>
                  <a:pt x="1553" y="3079"/>
                  <a:pt x="1549" y="3088"/>
                </a:cubicBezTo>
                <a:cubicBezTo>
                  <a:pt x="1544" y="3035"/>
                  <a:pt x="1544" y="2982"/>
                  <a:pt x="1549" y="2929"/>
                </a:cubicBezTo>
                <a:close/>
                <a:moveTo>
                  <a:pt x="1611" y="3071"/>
                </a:moveTo>
                <a:cubicBezTo>
                  <a:pt x="1615" y="3084"/>
                  <a:pt x="1615" y="3093"/>
                  <a:pt x="1619" y="3106"/>
                </a:cubicBezTo>
                <a:cubicBezTo>
                  <a:pt x="1615" y="3115"/>
                  <a:pt x="1606" y="3119"/>
                  <a:pt x="1602" y="3128"/>
                </a:cubicBezTo>
                <a:cubicBezTo>
                  <a:pt x="1602" y="3110"/>
                  <a:pt x="1597" y="3097"/>
                  <a:pt x="1597" y="3084"/>
                </a:cubicBezTo>
                <a:cubicBezTo>
                  <a:pt x="1602" y="3079"/>
                  <a:pt x="1606" y="3075"/>
                  <a:pt x="1611" y="3071"/>
                </a:cubicBezTo>
                <a:close/>
                <a:moveTo>
                  <a:pt x="1571" y="3075"/>
                </a:moveTo>
                <a:cubicBezTo>
                  <a:pt x="1571" y="3079"/>
                  <a:pt x="1571" y="3088"/>
                  <a:pt x="1571" y="3093"/>
                </a:cubicBezTo>
                <a:cubicBezTo>
                  <a:pt x="1562" y="3106"/>
                  <a:pt x="1553" y="3119"/>
                  <a:pt x="1549" y="3132"/>
                </a:cubicBezTo>
                <a:cubicBezTo>
                  <a:pt x="1549" y="3119"/>
                  <a:pt x="1549" y="3106"/>
                  <a:pt x="1549" y="3097"/>
                </a:cubicBezTo>
                <a:cubicBezTo>
                  <a:pt x="1553" y="3088"/>
                  <a:pt x="1562" y="3084"/>
                  <a:pt x="1571" y="3075"/>
                </a:cubicBezTo>
                <a:close/>
                <a:moveTo>
                  <a:pt x="1664" y="3110"/>
                </a:moveTo>
                <a:cubicBezTo>
                  <a:pt x="1664" y="3115"/>
                  <a:pt x="1664" y="3119"/>
                  <a:pt x="1668" y="3119"/>
                </a:cubicBezTo>
                <a:cubicBezTo>
                  <a:pt x="1664" y="3124"/>
                  <a:pt x="1655" y="3128"/>
                  <a:pt x="1650" y="3132"/>
                </a:cubicBezTo>
                <a:cubicBezTo>
                  <a:pt x="1650" y="3128"/>
                  <a:pt x="1650" y="3128"/>
                  <a:pt x="1650" y="3124"/>
                </a:cubicBezTo>
                <a:cubicBezTo>
                  <a:pt x="1655" y="3119"/>
                  <a:pt x="1659" y="3115"/>
                  <a:pt x="1664" y="3110"/>
                </a:cubicBezTo>
                <a:close/>
                <a:moveTo>
                  <a:pt x="2352" y="3094"/>
                </a:moveTo>
                <a:lnTo>
                  <a:pt x="2352" y="3094"/>
                </a:lnTo>
                <a:cubicBezTo>
                  <a:pt x="2342" y="3108"/>
                  <a:pt x="2334" y="3119"/>
                  <a:pt x="2324" y="3133"/>
                </a:cubicBezTo>
                <a:lnTo>
                  <a:pt x="2324" y="3133"/>
                </a:lnTo>
                <a:cubicBezTo>
                  <a:pt x="2325" y="3130"/>
                  <a:pt x="2325" y="3127"/>
                  <a:pt x="2325" y="3124"/>
                </a:cubicBezTo>
                <a:cubicBezTo>
                  <a:pt x="2333" y="3112"/>
                  <a:pt x="2344" y="3104"/>
                  <a:pt x="2352" y="3094"/>
                </a:cubicBezTo>
                <a:close/>
                <a:moveTo>
                  <a:pt x="1628" y="3137"/>
                </a:moveTo>
                <a:cubicBezTo>
                  <a:pt x="1628" y="3141"/>
                  <a:pt x="1628" y="3146"/>
                  <a:pt x="1633" y="3154"/>
                </a:cubicBezTo>
                <a:cubicBezTo>
                  <a:pt x="1624" y="3159"/>
                  <a:pt x="1619" y="3163"/>
                  <a:pt x="1611" y="3172"/>
                </a:cubicBezTo>
                <a:cubicBezTo>
                  <a:pt x="1611" y="3168"/>
                  <a:pt x="1611" y="3159"/>
                  <a:pt x="1606" y="3154"/>
                </a:cubicBezTo>
                <a:cubicBezTo>
                  <a:pt x="1615" y="3150"/>
                  <a:pt x="1619" y="3141"/>
                  <a:pt x="1628" y="3137"/>
                </a:cubicBezTo>
                <a:close/>
                <a:moveTo>
                  <a:pt x="1575" y="3106"/>
                </a:moveTo>
                <a:cubicBezTo>
                  <a:pt x="1575" y="3119"/>
                  <a:pt x="1580" y="3137"/>
                  <a:pt x="1584" y="3150"/>
                </a:cubicBezTo>
                <a:cubicBezTo>
                  <a:pt x="1571" y="3168"/>
                  <a:pt x="1562" y="3181"/>
                  <a:pt x="1553" y="3194"/>
                </a:cubicBezTo>
                <a:cubicBezTo>
                  <a:pt x="1549" y="3176"/>
                  <a:pt x="1549" y="3154"/>
                  <a:pt x="1549" y="3137"/>
                </a:cubicBezTo>
                <a:cubicBezTo>
                  <a:pt x="1558" y="3124"/>
                  <a:pt x="1567" y="3115"/>
                  <a:pt x="1575" y="3106"/>
                </a:cubicBezTo>
                <a:close/>
                <a:moveTo>
                  <a:pt x="1624" y="3186"/>
                </a:moveTo>
                <a:cubicBezTo>
                  <a:pt x="1624" y="3190"/>
                  <a:pt x="1619" y="3194"/>
                  <a:pt x="1615" y="3199"/>
                </a:cubicBezTo>
                <a:cubicBezTo>
                  <a:pt x="1615" y="3199"/>
                  <a:pt x="1615" y="3199"/>
                  <a:pt x="1615" y="3194"/>
                </a:cubicBezTo>
                <a:cubicBezTo>
                  <a:pt x="1619" y="3194"/>
                  <a:pt x="1624" y="3190"/>
                  <a:pt x="1624" y="3186"/>
                </a:cubicBezTo>
                <a:close/>
                <a:moveTo>
                  <a:pt x="1589" y="3172"/>
                </a:moveTo>
                <a:lnTo>
                  <a:pt x="1593" y="3190"/>
                </a:lnTo>
                <a:cubicBezTo>
                  <a:pt x="1580" y="3203"/>
                  <a:pt x="1567" y="3216"/>
                  <a:pt x="1553" y="3229"/>
                </a:cubicBezTo>
                <a:cubicBezTo>
                  <a:pt x="1553" y="3225"/>
                  <a:pt x="1553" y="3216"/>
                  <a:pt x="1553" y="3207"/>
                </a:cubicBezTo>
                <a:cubicBezTo>
                  <a:pt x="1567" y="3194"/>
                  <a:pt x="1575" y="3181"/>
                  <a:pt x="1589" y="3172"/>
                </a:cubicBezTo>
                <a:close/>
                <a:moveTo>
                  <a:pt x="1597" y="3207"/>
                </a:moveTo>
                <a:cubicBezTo>
                  <a:pt x="1597" y="3212"/>
                  <a:pt x="1602" y="3216"/>
                  <a:pt x="1602" y="3221"/>
                </a:cubicBezTo>
                <a:cubicBezTo>
                  <a:pt x="1589" y="3238"/>
                  <a:pt x="1575" y="3260"/>
                  <a:pt x="1562" y="3278"/>
                </a:cubicBezTo>
                <a:cubicBezTo>
                  <a:pt x="1558" y="3269"/>
                  <a:pt x="1558" y="3256"/>
                  <a:pt x="1558" y="3247"/>
                </a:cubicBezTo>
                <a:cubicBezTo>
                  <a:pt x="1571" y="3234"/>
                  <a:pt x="1584" y="3221"/>
                  <a:pt x="1597" y="3207"/>
                </a:cubicBezTo>
                <a:close/>
                <a:moveTo>
                  <a:pt x="2444" y="3040"/>
                </a:moveTo>
                <a:lnTo>
                  <a:pt x="2444" y="3040"/>
                </a:lnTo>
                <a:cubicBezTo>
                  <a:pt x="2405" y="3115"/>
                  <a:pt x="2339" y="3212"/>
                  <a:pt x="2290" y="3300"/>
                </a:cubicBezTo>
                <a:cubicBezTo>
                  <a:pt x="2299" y="3260"/>
                  <a:pt x="2303" y="3225"/>
                  <a:pt x="2312" y="3185"/>
                </a:cubicBezTo>
                <a:cubicBezTo>
                  <a:pt x="2352" y="3141"/>
                  <a:pt x="2400" y="3088"/>
                  <a:pt x="2444" y="3040"/>
                </a:cubicBezTo>
                <a:close/>
                <a:moveTo>
                  <a:pt x="1637" y="3318"/>
                </a:moveTo>
                <a:cubicBezTo>
                  <a:pt x="1637" y="3318"/>
                  <a:pt x="1642" y="3318"/>
                  <a:pt x="1642" y="3322"/>
                </a:cubicBezTo>
                <a:cubicBezTo>
                  <a:pt x="1642" y="3318"/>
                  <a:pt x="1642" y="3318"/>
                  <a:pt x="1637" y="3318"/>
                </a:cubicBezTo>
                <a:close/>
                <a:moveTo>
                  <a:pt x="1509" y="3216"/>
                </a:moveTo>
                <a:lnTo>
                  <a:pt x="1509" y="3216"/>
                </a:lnTo>
                <a:cubicBezTo>
                  <a:pt x="1514" y="3234"/>
                  <a:pt x="1518" y="3256"/>
                  <a:pt x="1527" y="3278"/>
                </a:cubicBezTo>
                <a:cubicBezTo>
                  <a:pt x="1531" y="3287"/>
                  <a:pt x="1536" y="3300"/>
                  <a:pt x="1540" y="3309"/>
                </a:cubicBezTo>
                <a:cubicBezTo>
                  <a:pt x="1531" y="3322"/>
                  <a:pt x="1522" y="3335"/>
                  <a:pt x="1514" y="3349"/>
                </a:cubicBezTo>
                <a:cubicBezTo>
                  <a:pt x="1514" y="3304"/>
                  <a:pt x="1514" y="3260"/>
                  <a:pt x="1509" y="3216"/>
                </a:cubicBezTo>
                <a:close/>
                <a:moveTo>
                  <a:pt x="1606" y="3291"/>
                </a:moveTo>
                <a:lnTo>
                  <a:pt x="1606" y="3291"/>
                </a:lnTo>
                <a:cubicBezTo>
                  <a:pt x="1602" y="3318"/>
                  <a:pt x="1593" y="3349"/>
                  <a:pt x="1580" y="3375"/>
                </a:cubicBezTo>
                <a:cubicBezTo>
                  <a:pt x="1575" y="3362"/>
                  <a:pt x="1571" y="3349"/>
                  <a:pt x="1571" y="3335"/>
                </a:cubicBezTo>
                <a:cubicBezTo>
                  <a:pt x="1584" y="3318"/>
                  <a:pt x="1597" y="3300"/>
                  <a:pt x="1606" y="3291"/>
                </a:cubicBezTo>
                <a:close/>
                <a:moveTo>
                  <a:pt x="1549" y="3331"/>
                </a:moveTo>
                <a:lnTo>
                  <a:pt x="1549" y="3331"/>
                </a:lnTo>
                <a:cubicBezTo>
                  <a:pt x="1536" y="3349"/>
                  <a:pt x="1522" y="3371"/>
                  <a:pt x="1514" y="3393"/>
                </a:cubicBezTo>
                <a:cubicBezTo>
                  <a:pt x="1514" y="3388"/>
                  <a:pt x="1514" y="3379"/>
                  <a:pt x="1514" y="3375"/>
                </a:cubicBezTo>
                <a:cubicBezTo>
                  <a:pt x="1527" y="3357"/>
                  <a:pt x="1536" y="3344"/>
                  <a:pt x="1549" y="3331"/>
                </a:cubicBezTo>
                <a:close/>
                <a:moveTo>
                  <a:pt x="1558" y="3349"/>
                </a:moveTo>
                <a:cubicBezTo>
                  <a:pt x="1567" y="3357"/>
                  <a:pt x="1571" y="3366"/>
                  <a:pt x="1575" y="3379"/>
                </a:cubicBezTo>
                <a:cubicBezTo>
                  <a:pt x="1562" y="3406"/>
                  <a:pt x="1540" y="3437"/>
                  <a:pt x="1518" y="3463"/>
                </a:cubicBezTo>
                <a:cubicBezTo>
                  <a:pt x="1518" y="3446"/>
                  <a:pt x="1514" y="3432"/>
                  <a:pt x="1514" y="3419"/>
                </a:cubicBezTo>
                <a:cubicBezTo>
                  <a:pt x="1527" y="3393"/>
                  <a:pt x="1544" y="3371"/>
                  <a:pt x="1558" y="3349"/>
                </a:cubicBezTo>
                <a:close/>
                <a:moveTo>
                  <a:pt x="3080" y="0"/>
                </a:moveTo>
                <a:cubicBezTo>
                  <a:pt x="3066" y="31"/>
                  <a:pt x="3040" y="230"/>
                  <a:pt x="3040" y="230"/>
                </a:cubicBezTo>
                <a:cubicBezTo>
                  <a:pt x="3040" y="177"/>
                  <a:pt x="3036" y="128"/>
                  <a:pt x="3027" y="84"/>
                </a:cubicBezTo>
                <a:lnTo>
                  <a:pt x="3027" y="84"/>
                </a:lnTo>
                <a:cubicBezTo>
                  <a:pt x="3040" y="159"/>
                  <a:pt x="3022" y="318"/>
                  <a:pt x="3005" y="410"/>
                </a:cubicBezTo>
                <a:cubicBezTo>
                  <a:pt x="2987" y="344"/>
                  <a:pt x="2987" y="216"/>
                  <a:pt x="2974" y="150"/>
                </a:cubicBezTo>
                <a:lnTo>
                  <a:pt x="2974" y="150"/>
                </a:lnTo>
                <a:cubicBezTo>
                  <a:pt x="2952" y="230"/>
                  <a:pt x="2978" y="362"/>
                  <a:pt x="2978" y="437"/>
                </a:cubicBezTo>
                <a:cubicBezTo>
                  <a:pt x="2961" y="371"/>
                  <a:pt x="2925" y="207"/>
                  <a:pt x="2916" y="155"/>
                </a:cubicBezTo>
                <a:lnTo>
                  <a:pt x="2916" y="155"/>
                </a:lnTo>
                <a:cubicBezTo>
                  <a:pt x="2912" y="225"/>
                  <a:pt x="2930" y="362"/>
                  <a:pt x="2939" y="437"/>
                </a:cubicBezTo>
                <a:cubicBezTo>
                  <a:pt x="2912" y="375"/>
                  <a:pt x="2908" y="243"/>
                  <a:pt x="2872" y="185"/>
                </a:cubicBezTo>
                <a:lnTo>
                  <a:pt x="2872" y="185"/>
                </a:lnTo>
                <a:cubicBezTo>
                  <a:pt x="2864" y="287"/>
                  <a:pt x="2886" y="468"/>
                  <a:pt x="2908" y="596"/>
                </a:cubicBezTo>
                <a:cubicBezTo>
                  <a:pt x="2868" y="490"/>
                  <a:pt x="2846" y="366"/>
                  <a:pt x="2819" y="265"/>
                </a:cubicBezTo>
                <a:lnTo>
                  <a:pt x="2819" y="265"/>
                </a:lnTo>
                <a:cubicBezTo>
                  <a:pt x="2828" y="335"/>
                  <a:pt x="2850" y="468"/>
                  <a:pt x="2855" y="512"/>
                </a:cubicBezTo>
                <a:cubicBezTo>
                  <a:pt x="2841" y="485"/>
                  <a:pt x="2793" y="322"/>
                  <a:pt x="2789" y="287"/>
                </a:cubicBezTo>
                <a:lnTo>
                  <a:pt x="2789" y="287"/>
                </a:lnTo>
                <a:cubicBezTo>
                  <a:pt x="2780" y="340"/>
                  <a:pt x="2780" y="406"/>
                  <a:pt x="2793" y="534"/>
                </a:cubicBezTo>
                <a:cubicBezTo>
                  <a:pt x="2766" y="446"/>
                  <a:pt x="2749" y="331"/>
                  <a:pt x="2749" y="318"/>
                </a:cubicBezTo>
                <a:cubicBezTo>
                  <a:pt x="2722" y="402"/>
                  <a:pt x="2744" y="587"/>
                  <a:pt x="2749" y="702"/>
                </a:cubicBezTo>
                <a:cubicBezTo>
                  <a:pt x="2722" y="609"/>
                  <a:pt x="2696" y="507"/>
                  <a:pt x="2678" y="450"/>
                </a:cubicBezTo>
                <a:lnTo>
                  <a:pt x="2678" y="450"/>
                </a:lnTo>
                <a:cubicBezTo>
                  <a:pt x="2683" y="512"/>
                  <a:pt x="2691" y="587"/>
                  <a:pt x="2700" y="640"/>
                </a:cubicBezTo>
                <a:cubicBezTo>
                  <a:pt x="2678" y="578"/>
                  <a:pt x="2656" y="485"/>
                  <a:pt x="2643" y="450"/>
                </a:cubicBezTo>
                <a:lnTo>
                  <a:pt x="2643" y="450"/>
                </a:lnTo>
                <a:cubicBezTo>
                  <a:pt x="2639" y="503"/>
                  <a:pt x="2652" y="715"/>
                  <a:pt x="2678" y="843"/>
                </a:cubicBezTo>
                <a:cubicBezTo>
                  <a:pt x="2647" y="746"/>
                  <a:pt x="2625" y="635"/>
                  <a:pt x="2594" y="512"/>
                </a:cubicBezTo>
                <a:lnTo>
                  <a:pt x="2594" y="512"/>
                </a:lnTo>
                <a:cubicBezTo>
                  <a:pt x="2599" y="613"/>
                  <a:pt x="2608" y="750"/>
                  <a:pt x="2616" y="807"/>
                </a:cubicBezTo>
                <a:cubicBezTo>
                  <a:pt x="2594" y="759"/>
                  <a:pt x="2568" y="631"/>
                  <a:pt x="2559" y="578"/>
                </a:cubicBezTo>
                <a:lnTo>
                  <a:pt x="2559" y="578"/>
                </a:lnTo>
                <a:cubicBezTo>
                  <a:pt x="2559" y="649"/>
                  <a:pt x="2559" y="710"/>
                  <a:pt x="2564" y="807"/>
                </a:cubicBezTo>
                <a:cubicBezTo>
                  <a:pt x="2541" y="724"/>
                  <a:pt x="2528" y="649"/>
                  <a:pt x="2519" y="578"/>
                </a:cubicBezTo>
                <a:cubicBezTo>
                  <a:pt x="2497" y="702"/>
                  <a:pt x="2493" y="856"/>
                  <a:pt x="2511" y="1010"/>
                </a:cubicBezTo>
                <a:cubicBezTo>
                  <a:pt x="2466" y="900"/>
                  <a:pt x="2453" y="750"/>
                  <a:pt x="2466" y="662"/>
                </a:cubicBezTo>
                <a:lnTo>
                  <a:pt x="2466" y="662"/>
                </a:lnTo>
                <a:cubicBezTo>
                  <a:pt x="2444" y="724"/>
                  <a:pt x="2440" y="812"/>
                  <a:pt x="2440" y="874"/>
                </a:cubicBezTo>
                <a:cubicBezTo>
                  <a:pt x="2440" y="869"/>
                  <a:pt x="2436" y="860"/>
                  <a:pt x="2431" y="856"/>
                </a:cubicBezTo>
                <a:cubicBezTo>
                  <a:pt x="2427" y="812"/>
                  <a:pt x="2418" y="768"/>
                  <a:pt x="2414" y="715"/>
                </a:cubicBezTo>
                <a:cubicBezTo>
                  <a:pt x="2409" y="737"/>
                  <a:pt x="2409" y="763"/>
                  <a:pt x="2409" y="794"/>
                </a:cubicBezTo>
                <a:cubicBezTo>
                  <a:pt x="2264" y="441"/>
                  <a:pt x="2012" y="132"/>
                  <a:pt x="1655" y="5"/>
                </a:cubicBezTo>
                <a:lnTo>
                  <a:pt x="1655" y="5"/>
                </a:lnTo>
                <a:cubicBezTo>
                  <a:pt x="1774" y="57"/>
                  <a:pt x="1897" y="181"/>
                  <a:pt x="1950" y="252"/>
                </a:cubicBezTo>
                <a:cubicBezTo>
                  <a:pt x="1813" y="158"/>
                  <a:pt x="1617" y="29"/>
                  <a:pt x="1417" y="29"/>
                </a:cubicBezTo>
                <a:cubicBezTo>
                  <a:pt x="1392" y="29"/>
                  <a:pt x="1367" y="31"/>
                  <a:pt x="1342" y="35"/>
                </a:cubicBezTo>
                <a:cubicBezTo>
                  <a:pt x="1421" y="35"/>
                  <a:pt x="1514" y="66"/>
                  <a:pt x="1584" y="115"/>
                </a:cubicBezTo>
                <a:cubicBezTo>
                  <a:pt x="1490" y="79"/>
                  <a:pt x="1361" y="50"/>
                  <a:pt x="1238" y="50"/>
                </a:cubicBezTo>
                <a:cubicBezTo>
                  <a:pt x="1195" y="50"/>
                  <a:pt x="1152" y="54"/>
                  <a:pt x="1112" y="62"/>
                </a:cubicBezTo>
                <a:cubicBezTo>
                  <a:pt x="1122" y="62"/>
                  <a:pt x="1131" y="61"/>
                  <a:pt x="1141" y="61"/>
                </a:cubicBezTo>
                <a:cubicBezTo>
                  <a:pt x="1260" y="61"/>
                  <a:pt x="1381" y="86"/>
                  <a:pt x="1430" y="106"/>
                </a:cubicBezTo>
                <a:cubicBezTo>
                  <a:pt x="1371" y="93"/>
                  <a:pt x="1274" y="83"/>
                  <a:pt x="1182" y="83"/>
                </a:cubicBezTo>
                <a:cubicBezTo>
                  <a:pt x="1115" y="83"/>
                  <a:pt x="1051" y="89"/>
                  <a:pt x="1006" y="102"/>
                </a:cubicBezTo>
                <a:cubicBezTo>
                  <a:pt x="1081" y="106"/>
                  <a:pt x="1165" y="119"/>
                  <a:pt x="1214" y="146"/>
                </a:cubicBezTo>
                <a:cubicBezTo>
                  <a:pt x="1117" y="155"/>
                  <a:pt x="936" y="199"/>
                  <a:pt x="861" y="238"/>
                </a:cubicBezTo>
                <a:cubicBezTo>
                  <a:pt x="954" y="218"/>
                  <a:pt x="1054" y="205"/>
                  <a:pt x="1141" y="205"/>
                </a:cubicBezTo>
                <a:cubicBezTo>
                  <a:pt x="1205" y="205"/>
                  <a:pt x="1262" y="213"/>
                  <a:pt x="1302" y="230"/>
                </a:cubicBezTo>
                <a:cubicBezTo>
                  <a:pt x="1183" y="256"/>
                  <a:pt x="1072" y="305"/>
                  <a:pt x="993" y="362"/>
                </a:cubicBezTo>
                <a:cubicBezTo>
                  <a:pt x="1051" y="335"/>
                  <a:pt x="1167" y="284"/>
                  <a:pt x="1233" y="284"/>
                </a:cubicBezTo>
                <a:cubicBezTo>
                  <a:pt x="1243" y="284"/>
                  <a:pt x="1251" y="285"/>
                  <a:pt x="1258" y="287"/>
                </a:cubicBezTo>
                <a:cubicBezTo>
                  <a:pt x="1130" y="313"/>
                  <a:pt x="1006" y="415"/>
                  <a:pt x="922" y="499"/>
                </a:cubicBezTo>
                <a:cubicBezTo>
                  <a:pt x="1042" y="407"/>
                  <a:pt x="1249" y="283"/>
                  <a:pt x="1424" y="283"/>
                </a:cubicBezTo>
                <a:cubicBezTo>
                  <a:pt x="1442" y="283"/>
                  <a:pt x="1461" y="284"/>
                  <a:pt x="1478" y="287"/>
                </a:cubicBezTo>
                <a:cubicBezTo>
                  <a:pt x="1222" y="331"/>
                  <a:pt x="1033" y="455"/>
                  <a:pt x="918" y="605"/>
                </a:cubicBezTo>
                <a:cubicBezTo>
                  <a:pt x="1130" y="424"/>
                  <a:pt x="1324" y="362"/>
                  <a:pt x="1425" y="344"/>
                </a:cubicBezTo>
                <a:lnTo>
                  <a:pt x="1425" y="344"/>
                </a:lnTo>
                <a:cubicBezTo>
                  <a:pt x="1297" y="410"/>
                  <a:pt x="1169" y="494"/>
                  <a:pt x="1121" y="662"/>
                </a:cubicBezTo>
                <a:cubicBezTo>
                  <a:pt x="1183" y="538"/>
                  <a:pt x="1355" y="446"/>
                  <a:pt x="1527" y="415"/>
                </a:cubicBezTo>
                <a:lnTo>
                  <a:pt x="1527" y="415"/>
                </a:lnTo>
                <a:cubicBezTo>
                  <a:pt x="1439" y="450"/>
                  <a:pt x="1280" y="569"/>
                  <a:pt x="1222" y="671"/>
                </a:cubicBezTo>
                <a:cubicBezTo>
                  <a:pt x="1350" y="538"/>
                  <a:pt x="1619" y="410"/>
                  <a:pt x="1809" y="331"/>
                </a:cubicBezTo>
                <a:lnTo>
                  <a:pt x="1809" y="331"/>
                </a:lnTo>
                <a:cubicBezTo>
                  <a:pt x="1778" y="357"/>
                  <a:pt x="1381" y="582"/>
                  <a:pt x="1319" y="697"/>
                </a:cubicBezTo>
                <a:cubicBezTo>
                  <a:pt x="1474" y="565"/>
                  <a:pt x="1602" y="507"/>
                  <a:pt x="1796" y="455"/>
                </a:cubicBezTo>
                <a:lnTo>
                  <a:pt x="1796" y="455"/>
                </a:lnTo>
                <a:cubicBezTo>
                  <a:pt x="1642" y="521"/>
                  <a:pt x="1452" y="635"/>
                  <a:pt x="1417" y="684"/>
                </a:cubicBezTo>
                <a:cubicBezTo>
                  <a:pt x="1567" y="598"/>
                  <a:pt x="1690" y="558"/>
                  <a:pt x="1829" y="558"/>
                </a:cubicBezTo>
                <a:cubicBezTo>
                  <a:pt x="1898" y="558"/>
                  <a:pt x="1970" y="568"/>
                  <a:pt x="2052" y="587"/>
                </a:cubicBezTo>
                <a:cubicBezTo>
                  <a:pt x="2042" y="586"/>
                  <a:pt x="2031" y="586"/>
                  <a:pt x="2021" y="586"/>
                </a:cubicBezTo>
                <a:cubicBezTo>
                  <a:pt x="1835" y="586"/>
                  <a:pt x="1601" y="659"/>
                  <a:pt x="1434" y="763"/>
                </a:cubicBezTo>
                <a:cubicBezTo>
                  <a:pt x="1553" y="717"/>
                  <a:pt x="1685" y="680"/>
                  <a:pt x="1810" y="680"/>
                </a:cubicBezTo>
                <a:cubicBezTo>
                  <a:pt x="1889" y="680"/>
                  <a:pt x="1966" y="695"/>
                  <a:pt x="2034" y="732"/>
                </a:cubicBezTo>
                <a:cubicBezTo>
                  <a:pt x="2016" y="728"/>
                  <a:pt x="1995" y="725"/>
                  <a:pt x="1971" y="725"/>
                </a:cubicBezTo>
                <a:cubicBezTo>
                  <a:pt x="1839" y="725"/>
                  <a:pt x="1630" y="792"/>
                  <a:pt x="1522" y="874"/>
                </a:cubicBezTo>
                <a:cubicBezTo>
                  <a:pt x="1656" y="821"/>
                  <a:pt x="1777" y="796"/>
                  <a:pt x="1880" y="796"/>
                </a:cubicBezTo>
                <a:cubicBezTo>
                  <a:pt x="1940" y="796"/>
                  <a:pt x="1993" y="804"/>
                  <a:pt x="2039" y="821"/>
                </a:cubicBezTo>
                <a:cubicBezTo>
                  <a:pt x="1897" y="821"/>
                  <a:pt x="1725" y="852"/>
                  <a:pt x="1575" y="931"/>
                </a:cubicBezTo>
                <a:cubicBezTo>
                  <a:pt x="1423" y="856"/>
                  <a:pt x="1257" y="813"/>
                  <a:pt x="1086" y="813"/>
                </a:cubicBezTo>
                <a:cubicBezTo>
                  <a:pt x="1035" y="813"/>
                  <a:pt x="983" y="817"/>
                  <a:pt x="931" y="825"/>
                </a:cubicBezTo>
                <a:cubicBezTo>
                  <a:pt x="942" y="824"/>
                  <a:pt x="954" y="824"/>
                  <a:pt x="965" y="824"/>
                </a:cubicBezTo>
                <a:cubicBezTo>
                  <a:pt x="1073" y="824"/>
                  <a:pt x="1198" y="859"/>
                  <a:pt x="1262" y="882"/>
                </a:cubicBezTo>
                <a:cubicBezTo>
                  <a:pt x="1212" y="880"/>
                  <a:pt x="1154" y="876"/>
                  <a:pt x="1094" y="876"/>
                </a:cubicBezTo>
                <a:cubicBezTo>
                  <a:pt x="960" y="876"/>
                  <a:pt x="812" y="894"/>
                  <a:pt x="702" y="980"/>
                </a:cubicBezTo>
                <a:cubicBezTo>
                  <a:pt x="753" y="954"/>
                  <a:pt x="822" y="938"/>
                  <a:pt x="884" y="938"/>
                </a:cubicBezTo>
                <a:cubicBezTo>
                  <a:pt x="897" y="938"/>
                  <a:pt x="910" y="938"/>
                  <a:pt x="922" y="940"/>
                </a:cubicBezTo>
                <a:cubicBezTo>
                  <a:pt x="803" y="957"/>
                  <a:pt x="644" y="1010"/>
                  <a:pt x="534" y="1099"/>
                </a:cubicBezTo>
                <a:cubicBezTo>
                  <a:pt x="631" y="1037"/>
                  <a:pt x="750" y="1002"/>
                  <a:pt x="803" y="997"/>
                </a:cubicBezTo>
                <a:lnTo>
                  <a:pt x="803" y="997"/>
                </a:lnTo>
                <a:cubicBezTo>
                  <a:pt x="715" y="1024"/>
                  <a:pt x="539" y="1103"/>
                  <a:pt x="468" y="1174"/>
                </a:cubicBezTo>
                <a:cubicBezTo>
                  <a:pt x="530" y="1147"/>
                  <a:pt x="600" y="1121"/>
                  <a:pt x="649" y="1116"/>
                </a:cubicBezTo>
                <a:lnTo>
                  <a:pt x="649" y="1116"/>
                </a:lnTo>
                <a:cubicBezTo>
                  <a:pt x="578" y="1165"/>
                  <a:pt x="459" y="1275"/>
                  <a:pt x="415" y="1341"/>
                </a:cubicBezTo>
                <a:cubicBezTo>
                  <a:pt x="525" y="1240"/>
                  <a:pt x="662" y="1152"/>
                  <a:pt x="750" y="1147"/>
                </a:cubicBezTo>
                <a:lnTo>
                  <a:pt x="750" y="1147"/>
                </a:lnTo>
                <a:cubicBezTo>
                  <a:pt x="671" y="1213"/>
                  <a:pt x="605" y="1297"/>
                  <a:pt x="569" y="1377"/>
                </a:cubicBezTo>
                <a:cubicBezTo>
                  <a:pt x="605" y="1324"/>
                  <a:pt x="693" y="1218"/>
                  <a:pt x="742" y="1209"/>
                </a:cubicBezTo>
                <a:lnTo>
                  <a:pt x="742" y="1209"/>
                </a:lnTo>
                <a:cubicBezTo>
                  <a:pt x="653" y="1279"/>
                  <a:pt x="600" y="1407"/>
                  <a:pt x="574" y="1509"/>
                </a:cubicBezTo>
                <a:cubicBezTo>
                  <a:pt x="631" y="1377"/>
                  <a:pt x="755" y="1165"/>
                  <a:pt x="914" y="1112"/>
                </a:cubicBezTo>
                <a:lnTo>
                  <a:pt x="914" y="1112"/>
                </a:lnTo>
                <a:cubicBezTo>
                  <a:pt x="733" y="1253"/>
                  <a:pt x="636" y="1429"/>
                  <a:pt x="614" y="1593"/>
                </a:cubicBezTo>
                <a:cubicBezTo>
                  <a:pt x="697" y="1363"/>
                  <a:pt x="825" y="1235"/>
                  <a:pt x="896" y="1178"/>
                </a:cubicBezTo>
                <a:lnTo>
                  <a:pt x="896" y="1178"/>
                </a:lnTo>
                <a:cubicBezTo>
                  <a:pt x="830" y="1280"/>
                  <a:pt x="768" y="1390"/>
                  <a:pt x="790" y="1531"/>
                </a:cubicBezTo>
                <a:cubicBezTo>
                  <a:pt x="442" y="1641"/>
                  <a:pt x="124" y="1871"/>
                  <a:pt x="0" y="2263"/>
                </a:cubicBezTo>
                <a:cubicBezTo>
                  <a:pt x="22" y="2219"/>
                  <a:pt x="89" y="2087"/>
                  <a:pt x="172" y="2016"/>
                </a:cubicBezTo>
                <a:lnTo>
                  <a:pt x="172" y="2016"/>
                </a:lnTo>
                <a:cubicBezTo>
                  <a:pt x="133" y="2096"/>
                  <a:pt x="128" y="2157"/>
                  <a:pt x="120" y="2224"/>
                </a:cubicBezTo>
                <a:cubicBezTo>
                  <a:pt x="137" y="2166"/>
                  <a:pt x="159" y="2087"/>
                  <a:pt x="195" y="2056"/>
                </a:cubicBezTo>
                <a:lnTo>
                  <a:pt x="195" y="2056"/>
                </a:lnTo>
                <a:cubicBezTo>
                  <a:pt x="177" y="2113"/>
                  <a:pt x="168" y="2215"/>
                  <a:pt x="190" y="2263"/>
                </a:cubicBezTo>
                <a:cubicBezTo>
                  <a:pt x="195" y="2144"/>
                  <a:pt x="195" y="2100"/>
                  <a:pt x="265" y="2003"/>
                </a:cubicBezTo>
                <a:lnTo>
                  <a:pt x="265" y="2003"/>
                </a:lnTo>
                <a:cubicBezTo>
                  <a:pt x="243" y="2104"/>
                  <a:pt x="247" y="2184"/>
                  <a:pt x="274" y="2259"/>
                </a:cubicBezTo>
                <a:cubicBezTo>
                  <a:pt x="270" y="2193"/>
                  <a:pt x="274" y="2118"/>
                  <a:pt x="300" y="2047"/>
                </a:cubicBezTo>
                <a:cubicBezTo>
                  <a:pt x="300" y="2140"/>
                  <a:pt x="314" y="2219"/>
                  <a:pt x="362" y="2303"/>
                </a:cubicBezTo>
                <a:cubicBezTo>
                  <a:pt x="336" y="2197"/>
                  <a:pt x="345" y="2118"/>
                  <a:pt x="375" y="2016"/>
                </a:cubicBezTo>
                <a:cubicBezTo>
                  <a:pt x="375" y="2118"/>
                  <a:pt x="375" y="2237"/>
                  <a:pt x="420" y="2307"/>
                </a:cubicBezTo>
                <a:cubicBezTo>
                  <a:pt x="420" y="2241"/>
                  <a:pt x="415" y="2166"/>
                  <a:pt x="424" y="2131"/>
                </a:cubicBezTo>
                <a:cubicBezTo>
                  <a:pt x="424" y="2179"/>
                  <a:pt x="442" y="2285"/>
                  <a:pt x="464" y="2325"/>
                </a:cubicBezTo>
                <a:cubicBezTo>
                  <a:pt x="459" y="2224"/>
                  <a:pt x="477" y="2140"/>
                  <a:pt x="503" y="2074"/>
                </a:cubicBezTo>
                <a:lnTo>
                  <a:pt x="503" y="2074"/>
                </a:lnTo>
                <a:cubicBezTo>
                  <a:pt x="499" y="2157"/>
                  <a:pt x="495" y="2228"/>
                  <a:pt x="508" y="2290"/>
                </a:cubicBezTo>
                <a:cubicBezTo>
                  <a:pt x="521" y="2162"/>
                  <a:pt x="565" y="2038"/>
                  <a:pt x="640" y="1915"/>
                </a:cubicBezTo>
                <a:lnTo>
                  <a:pt x="640" y="1915"/>
                </a:lnTo>
                <a:cubicBezTo>
                  <a:pt x="600" y="2038"/>
                  <a:pt x="592" y="2127"/>
                  <a:pt x="605" y="2210"/>
                </a:cubicBezTo>
                <a:cubicBezTo>
                  <a:pt x="609" y="2131"/>
                  <a:pt x="653" y="1959"/>
                  <a:pt x="689" y="1897"/>
                </a:cubicBezTo>
                <a:lnTo>
                  <a:pt x="689" y="1897"/>
                </a:lnTo>
                <a:cubicBezTo>
                  <a:pt x="671" y="1985"/>
                  <a:pt x="667" y="2082"/>
                  <a:pt x="675" y="2131"/>
                </a:cubicBezTo>
                <a:cubicBezTo>
                  <a:pt x="697" y="2016"/>
                  <a:pt x="733" y="1915"/>
                  <a:pt x="786" y="1840"/>
                </a:cubicBezTo>
                <a:lnTo>
                  <a:pt x="786" y="1840"/>
                </a:lnTo>
                <a:cubicBezTo>
                  <a:pt x="781" y="1937"/>
                  <a:pt x="777" y="2034"/>
                  <a:pt x="772" y="2131"/>
                </a:cubicBezTo>
                <a:cubicBezTo>
                  <a:pt x="790" y="2082"/>
                  <a:pt x="817" y="1963"/>
                  <a:pt x="834" y="1910"/>
                </a:cubicBezTo>
                <a:lnTo>
                  <a:pt x="834" y="1910"/>
                </a:lnTo>
                <a:cubicBezTo>
                  <a:pt x="830" y="1946"/>
                  <a:pt x="817" y="2091"/>
                  <a:pt x="830" y="2135"/>
                </a:cubicBezTo>
                <a:cubicBezTo>
                  <a:pt x="834" y="2065"/>
                  <a:pt x="861" y="1893"/>
                  <a:pt x="874" y="1857"/>
                </a:cubicBezTo>
                <a:lnTo>
                  <a:pt x="874" y="1857"/>
                </a:lnTo>
                <a:cubicBezTo>
                  <a:pt x="865" y="1910"/>
                  <a:pt x="865" y="2052"/>
                  <a:pt x="878" y="2113"/>
                </a:cubicBezTo>
                <a:cubicBezTo>
                  <a:pt x="887" y="2007"/>
                  <a:pt x="914" y="1796"/>
                  <a:pt x="962" y="1694"/>
                </a:cubicBezTo>
                <a:lnTo>
                  <a:pt x="962" y="1694"/>
                </a:lnTo>
                <a:cubicBezTo>
                  <a:pt x="922" y="1844"/>
                  <a:pt x="918" y="2087"/>
                  <a:pt x="936" y="2144"/>
                </a:cubicBezTo>
                <a:cubicBezTo>
                  <a:pt x="940" y="2074"/>
                  <a:pt x="953" y="1963"/>
                  <a:pt x="989" y="1857"/>
                </a:cubicBezTo>
                <a:cubicBezTo>
                  <a:pt x="993" y="2034"/>
                  <a:pt x="997" y="2153"/>
                  <a:pt x="1019" y="2254"/>
                </a:cubicBezTo>
                <a:cubicBezTo>
                  <a:pt x="962" y="2294"/>
                  <a:pt x="909" y="2343"/>
                  <a:pt x="874" y="2396"/>
                </a:cubicBezTo>
                <a:cubicBezTo>
                  <a:pt x="922" y="2352"/>
                  <a:pt x="975" y="2312"/>
                  <a:pt x="1028" y="2285"/>
                </a:cubicBezTo>
                <a:lnTo>
                  <a:pt x="1028" y="2294"/>
                </a:lnTo>
                <a:cubicBezTo>
                  <a:pt x="944" y="2347"/>
                  <a:pt x="843" y="2431"/>
                  <a:pt x="777" y="2510"/>
                </a:cubicBezTo>
                <a:cubicBezTo>
                  <a:pt x="817" y="2475"/>
                  <a:pt x="900" y="2404"/>
                  <a:pt x="962" y="2391"/>
                </a:cubicBezTo>
                <a:lnTo>
                  <a:pt x="962" y="2391"/>
                </a:lnTo>
                <a:cubicBezTo>
                  <a:pt x="918" y="2413"/>
                  <a:pt x="689" y="2621"/>
                  <a:pt x="644" y="2634"/>
                </a:cubicBezTo>
                <a:cubicBezTo>
                  <a:pt x="693" y="2621"/>
                  <a:pt x="750" y="2585"/>
                  <a:pt x="878" y="2488"/>
                </a:cubicBezTo>
                <a:lnTo>
                  <a:pt x="878" y="2488"/>
                </a:lnTo>
                <a:cubicBezTo>
                  <a:pt x="786" y="2572"/>
                  <a:pt x="667" y="2643"/>
                  <a:pt x="605" y="2740"/>
                </a:cubicBezTo>
                <a:cubicBezTo>
                  <a:pt x="675" y="2674"/>
                  <a:pt x="737" y="2643"/>
                  <a:pt x="742" y="2643"/>
                </a:cubicBezTo>
                <a:lnTo>
                  <a:pt x="742" y="2643"/>
                </a:lnTo>
                <a:cubicBezTo>
                  <a:pt x="697" y="2687"/>
                  <a:pt x="583" y="2771"/>
                  <a:pt x="547" y="2854"/>
                </a:cubicBezTo>
                <a:cubicBezTo>
                  <a:pt x="640" y="2744"/>
                  <a:pt x="715" y="2696"/>
                  <a:pt x="781" y="2621"/>
                </a:cubicBezTo>
                <a:cubicBezTo>
                  <a:pt x="790" y="2612"/>
                  <a:pt x="799" y="2603"/>
                  <a:pt x="808" y="2594"/>
                </a:cubicBezTo>
                <a:lnTo>
                  <a:pt x="808" y="2594"/>
                </a:lnTo>
                <a:cubicBezTo>
                  <a:pt x="658" y="2749"/>
                  <a:pt x="556" y="2890"/>
                  <a:pt x="486" y="3013"/>
                </a:cubicBezTo>
                <a:cubicBezTo>
                  <a:pt x="539" y="2938"/>
                  <a:pt x="605" y="2872"/>
                  <a:pt x="653" y="2828"/>
                </a:cubicBezTo>
                <a:lnTo>
                  <a:pt x="653" y="2828"/>
                </a:lnTo>
                <a:cubicBezTo>
                  <a:pt x="609" y="2885"/>
                  <a:pt x="600" y="2912"/>
                  <a:pt x="578" y="2991"/>
                </a:cubicBezTo>
                <a:cubicBezTo>
                  <a:pt x="605" y="2943"/>
                  <a:pt x="644" y="2890"/>
                  <a:pt x="671" y="2868"/>
                </a:cubicBezTo>
                <a:lnTo>
                  <a:pt x="671" y="2868"/>
                </a:lnTo>
                <a:cubicBezTo>
                  <a:pt x="662" y="2907"/>
                  <a:pt x="649" y="2943"/>
                  <a:pt x="653" y="3013"/>
                </a:cubicBezTo>
                <a:cubicBezTo>
                  <a:pt x="689" y="2921"/>
                  <a:pt x="733" y="2854"/>
                  <a:pt x="768" y="2775"/>
                </a:cubicBezTo>
                <a:lnTo>
                  <a:pt x="768" y="2775"/>
                </a:lnTo>
                <a:cubicBezTo>
                  <a:pt x="759" y="2824"/>
                  <a:pt x="742" y="2890"/>
                  <a:pt x="750" y="2956"/>
                </a:cubicBezTo>
                <a:cubicBezTo>
                  <a:pt x="781" y="2832"/>
                  <a:pt x="861" y="2682"/>
                  <a:pt x="940" y="2541"/>
                </a:cubicBezTo>
                <a:lnTo>
                  <a:pt x="940" y="2541"/>
                </a:lnTo>
                <a:cubicBezTo>
                  <a:pt x="892" y="2687"/>
                  <a:pt x="839" y="2788"/>
                  <a:pt x="839" y="2929"/>
                </a:cubicBezTo>
                <a:cubicBezTo>
                  <a:pt x="861" y="2824"/>
                  <a:pt x="936" y="2607"/>
                  <a:pt x="993" y="2515"/>
                </a:cubicBezTo>
                <a:lnTo>
                  <a:pt x="993" y="2515"/>
                </a:lnTo>
                <a:cubicBezTo>
                  <a:pt x="958" y="2621"/>
                  <a:pt x="883" y="2806"/>
                  <a:pt x="892" y="2899"/>
                </a:cubicBezTo>
                <a:cubicBezTo>
                  <a:pt x="909" y="2854"/>
                  <a:pt x="975" y="2621"/>
                  <a:pt x="1006" y="2559"/>
                </a:cubicBezTo>
                <a:lnTo>
                  <a:pt x="1006" y="2559"/>
                </a:lnTo>
                <a:cubicBezTo>
                  <a:pt x="940" y="2762"/>
                  <a:pt x="944" y="2824"/>
                  <a:pt x="944" y="2938"/>
                </a:cubicBezTo>
                <a:cubicBezTo>
                  <a:pt x="956" y="2832"/>
                  <a:pt x="1062" y="2573"/>
                  <a:pt x="1095" y="2492"/>
                </a:cubicBezTo>
                <a:lnTo>
                  <a:pt x="1095" y="2492"/>
                </a:lnTo>
                <a:cubicBezTo>
                  <a:pt x="1059" y="2590"/>
                  <a:pt x="1028" y="2759"/>
                  <a:pt x="1024" y="2890"/>
                </a:cubicBezTo>
                <a:cubicBezTo>
                  <a:pt x="1050" y="2749"/>
                  <a:pt x="1103" y="2532"/>
                  <a:pt x="1174" y="2343"/>
                </a:cubicBezTo>
                <a:lnTo>
                  <a:pt x="1174" y="2343"/>
                </a:lnTo>
                <a:cubicBezTo>
                  <a:pt x="1139" y="2475"/>
                  <a:pt x="1072" y="2762"/>
                  <a:pt x="1064" y="2863"/>
                </a:cubicBezTo>
                <a:cubicBezTo>
                  <a:pt x="1086" y="2802"/>
                  <a:pt x="1125" y="2727"/>
                  <a:pt x="1165" y="2647"/>
                </a:cubicBezTo>
                <a:lnTo>
                  <a:pt x="1165" y="2647"/>
                </a:lnTo>
                <a:cubicBezTo>
                  <a:pt x="1139" y="2749"/>
                  <a:pt x="1147" y="2788"/>
                  <a:pt x="1161" y="2846"/>
                </a:cubicBezTo>
                <a:cubicBezTo>
                  <a:pt x="1169" y="2749"/>
                  <a:pt x="1227" y="2488"/>
                  <a:pt x="1280" y="2334"/>
                </a:cubicBezTo>
                <a:lnTo>
                  <a:pt x="1280" y="2334"/>
                </a:lnTo>
                <a:cubicBezTo>
                  <a:pt x="1262" y="2510"/>
                  <a:pt x="1240" y="2704"/>
                  <a:pt x="1249" y="2810"/>
                </a:cubicBezTo>
                <a:cubicBezTo>
                  <a:pt x="1271" y="2696"/>
                  <a:pt x="1350" y="2449"/>
                  <a:pt x="1381" y="2352"/>
                </a:cubicBezTo>
                <a:lnTo>
                  <a:pt x="1381" y="2352"/>
                </a:lnTo>
                <a:cubicBezTo>
                  <a:pt x="1364" y="2435"/>
                  <a:pt x="1324" y="2656"/>
                  <a:pt x="1328" y="2802"/>
                </a:cubicBezTo>
                <a:cubicBezTo>
                  <a:pt x="1355" y="2665"/>
                  <a:pt x="1443" y="2387"/>
                  <a:pt x="1465" y="2334"/>
                </a:cubicBezTo>
                <a:lnTo>
                  <a:pt x="1465" y="2334"/>
                </a:lnTo>
                <a:cubicBezTo>
                  <a:pt x="1447" y="2382"/>
                  <a:pt x="1390" y="2718"/>
                  <a:pt x="1399" y="2766"/>
                </a:cubicBezTo>
                <a:cubicBezTo>
                  <a:pt x="1465" y="2643"/>
                  <a:pt x="1461" y="2466"/>
                  <a:pt x="1509" y="2325"/>
                </a:cubicBezTo>
                <a:lnTo>
                  <a:pt x="1509" y="2325"/>
                </a:lnTo>
                <a:cubicBezTo>
                  <a:pt x="1483" y="2413"/>
                  <a:pt x="1469" y="2541"/>
                  <a:pt x="1465" y="2656"/>
                </a:cubicBezTo>
                <a:cubicBezTo>
                  <a:pt x="1439" y="2718"/>
                  <a:pt x="1417" y="2779"/>
                  <a:pt x="1412" y="2841"/>
                </a:cubicBezTo>
                <a:cubicBezTo>
                  <a:pt x="1430" y="2797"/>
                  <a:pt x="1443" y="2753"/>
                  <a:pt x="1465" y="2718"/>
                </a:cubicBezTo>
                <a:cubicBezTo>
                  <a:pt x="1465" y="2727"/>
                  <a:pt x="1465" y="2735"/>
                  <a:pt x="1465" y="2744"/>
                </a:cubicBezTo>
                <a:cubicBezTo>
                  <a:pt x="1430" y="2824"/>
                  <a:pt x="1399" y="2912"/>
                  <a:pt x="1381" y="2987"/>
                </a:cubicBezTo>
                <a:cubicBezTo>
                  <a:pt x="1403" y="2934"/>
                  <a:pt x="1443" y="2828"/>
                  <a:pt x="1487" y="2793"/>
                </a:cubicBezTo>
                <a:lnTo>
                  <a:pt x="1487" y="2793"/>
                </a:lnTo>
                <a:cubicBezTo>
                  <a:pt x="1461" y="2832"/>
                  <a:pt x="1359" y="3124"/>
                  <a:pt x="1328" y="3154"/>
                </a:cubicBezTo>
                <a:cubicBezTo>
                  <a:pt x="1364" y="3124"/>
                  <a:pt x="1399" y="3066"/>
                  <a:pt x="1461" y="2916"/>
                </a:cubicBezTo>
                <a:lnTo>
                  <a:pt x="1461" y="2916"/>
                </a:lnTo>
                <a:cubicBezTo>
                  <a:pt x="1421" y="3035"/>
                  <a:pt x="1350" y="3159"/>
                  <a:pt x="1346" y="3269"/>
                </a:cubicBezTo>
                <a:cubicBezTo>
                  <a:pt x="1372" y="3176"/>
                  <a:pt x="1412" y="3124"/>
                  <a:pt x="1421" y="3115"/>
                </a:cubicBezTo>
                <a:lnTo>
                  <a:pt x="1421" y="3115"/>
                </a:lnTo>
                <a:cubicBezTo>
                  <a:pt x="1399" y="3181"/>
                  <a:pt x="1342" y="3309"/>
                  <a:pt x="1350" y="3401"/>
                </a:cubicBezTo>
                <a:cubicBezTo>
                  <a:pt x="1374" y="3273"/>
                  <a:pt x="1407" y="3196"/>
                  <a:pt x="1433" y="3116"/>
                </a:cubicBezTo>
                <a:lnTo>
                  <a:pt x="1433" y="3116"/>
                </a:lnTo>
                <a:cubicBezTo>
                  <a:pt x="1390" y="3292"/>
                  <a:pt x="1376" y="3440"/>
                  <a:pt x="1372" y="3565"/>
                </a:cubicBezTo>
                <a:cubicBezTo>
                  <a:pt x="1381" y="3476"/>
                  <a:pt x="1408" y="3384"/>
                  <a:pt x="1434" y="3322"/>
                </a:cubicBezTo>
                <a:lnTo>
                  <a:pt x="1434" y="3322"/>
                </a:lnTo>
                <a:cubicBezTo>
                  <a:pt x="1421" y="3393"/>
                  <a:pt x="1425" y="3424"/>
                  <a:pt x="1443" y="3503"/>
                </a:cubicBezTo>
                <a:cubicBezTo>
                  <a:pt x="1443" y="3446"/>
                  <a:pt x="1452" y="3384"/>
                  <a:pt x="1465" y="3349"/>
                </a:cubicBezTo>
                <a:cubicBezTo>
                  <a:pt x="1469" y="3366"/>
                  <a:pt x="1474" y="3384"/>
                  <a:pt x="1478" y="3401"/>
                </a:cubicBezTo>
                <a:cubicBezTo>
                  <a:pt x="1469" y="3415"/>
                  <a:pt x="1465" y="3428"/>
                  <a:pt x="1461" y="3441"/>
                </a:cubicBezTo>
                <a:cubicBezTo>
                  <a:pt x="1465" y="3432"/>
                  <a:pt x="1474" y="3424"/>
                  <a:pt x="1483" y="3415"/>
                </a:cubicBezTo>
                <a:cubicBezTo>
                  <a:pt x="1487" y="3424"/>
                  <a:pt x="1487" y="3432"/>
                  <a:pt x="1492" y="3441"/>
                </a:cubicBezTo>
                <a:cubicBezTo>
                  <a:pt x="1492" y="3450"/>
                  <a:pt x="1492" y="3459"/>
                  <a:pt x="1492" y="3468"/>
                </a:cubicBezTo>
                <a:cubicBezTo>
                  <a:pt x="1492" y="3463"/>
                  <a:pt x="1496" y="3454"/>
                  <a:pt x="1496" y="3450"/>
                </a:cubicBezTo>
                <a:cubicBezTo>
                  <a:pt x="1500" y="3454"/>
                  <a:pt x="1505" y="3463"/>
                  <a:pt x="1509" y="3472"/>
                </a:cubicBezTo>
                <a:cubicBezTo>
                  <a:pt x="1496" y="3490"/>
                  <a:pt x="1483" y="3507"/>
                  <a:pt x="1465" y="3521"/>
                </a:cubicBezTo>
                <a:cubicBezTo>
                  <a:pt x="1483" y="3512"/>
                  <a:pt x="1496" y="3494"/>
                  <a:pt x="1514" y="3481"/>
                </a:cubicBezTo>
                <a:cubicBezTo>
                  <a:pt x="1514" y="3481"/>
                  <a:pt x="1514" y="3481"/>
                  <a:pt x="1518" y="3485"/>
                </a:cubicBezTo>
                <a:cubicBezTo>
                  <a:pt x="1514" y="3481"/>
                  <a:pt x="1514" y="3481"/>
                  <a:pt x="1514" y="3476"/>
                </a:cubicBezTo>
                <a:cubicBezTo>
                  <a:pt x="1549" y="3441"/>
                  <a:pt x="1589" y="3393"/>
                  <a:pt x="1637" y="3318"/>
                </a:cubicBezTo>
                <a:cubicBezTo>
                  <a:pt x="1650" y="3300"/>
                  <a:pt x="1659" y="3282"/>
                  <a:pt x="1672" y="3265"/>
                </a:cubicBezTo>
                <a:cubicBezTo>
                  <a:pt x="1681" y="3247"/>
                  <a:pt x="1690" y="3229"/>
                  <a:pt x="1703" y="3212"/>
                </a:cubicBezTo>
                <a:cubicBezTo>
                  <a:pt x="1712" y="3234"/>
                  <a:pt x="1725" y="3256"/>
                  <a:pt x="1739" y="3282"/>
                </a:cubicBezTo>
                <a:cubicBezTo>
                  <a:pt x="1730" y="3260"/>
                  <a:pt x="1721" y="3229"/>
                  <a:pt x="1712" y="3194"/>
                </a:cubicBezTo>
                <a:cubicBezTo>
                  <a:pt x="1725" y="3172"/>
                  <a:pt x="1734" y="3150"/>
                  <a:pt x="1747" y="3124"/>
                </a:cubicBezTo>
                <a:cubicBezTo>
                  <a:pt x="1761" y="3150"/>
                  <a:pt x="1774" y="3176"/>
                  <a:pt x="1787" y="3199"/>
                </a:cubicBezTo>
                <a:cubicBezTo>
                  <a:pt x="1778" y="3172"/>
                  <a:pt x="1765" y="3141"/>
                  <a:pt x="1756" y="3106"/>
                </a:cubicBezTo>
                <a:cubicBezTo>
                  <a:pt x="1761" y="3097"/>
                  <a:pt x="1769" y="3084"/>
                  <a:pt x="1774" y="3071"/>
                </a:cubicBezTo>
                <a:cubicBezTo>
                  <a:pt x="1787" y="3106"/>
                  <a:pt x="1796" y="3137"/>
                  <a:pt x="1809" y="3159"/>
                </a:cubicBezTo>
                <a:cubicBezTo>
                  <a:pt x="1805" y="3132"/>
                  <a:pt x="1800" y="3106"/>
                  <a:pt x="1796" y="3079"/>
                </a:cubicBezTo>
                <a:cubicBezTo>
                  <a:pt x="1809" y="3066"/>
                  <a:pt x="1822" y="3049"/>
                  <a:pt x="1831" y="3031"/>
                </a:cubicBezTo>
                <a:cubicBezTo>
                  <a:pt x="1844" y="3053"/>
                  <a:pt x="1862" y="3075"/>
                  <a:pt x="1880" y="3093"/>
                </a:cubicBezTo>
                <a:cubicBezTo>
                  <a:pt x="1871" y="3071"/>
                  <a:pt x="1862" y="3040"/>
                  <a:pt x="1849" y="3000"/>
                </a:cubicBezTo>
                <a:cubicBezTo>
                  <a:pt x="1862" y="2978"/>
                  <a:pt x="1875" y="2951"/>
                  <a:pt x="1889" y="2925"/>
                </a:cubicBezTo>
                <a:cubicBezTo>
                  <a:pt x="1906" y="2960"/>
                  <a:pt x="1928" y="2996"/>
                  <a:pt x="1942" y="3022"/>
                </a:cubicBezTo>
                <a:cubicBezTo>
                  <a:pt x="1933" y="2987"/>
                  <a:pt x="1919" y="2938"/>
                  <a:pt x="1906" y="2885"/>
                </a:cubicBezTo>
                <a:cubicBezTo>
                  <a:pt x="1915" y="2868"/>
                  <a:pt x="1928" y="2846"/>
                  <a:pt x="1937" y="2824"/>
                </a:cubicBezTo>
                <a:cubicBezTo>
                  <a:pt x="1959" y="2877"/>
                  <a:pt x="1981" y="2929"/>
                  <a:pt x="2008" y="2974"/>
                </a:cubicBezTo>
                <a:cubicBezTo>
                  <a:pt x="1999" y="2943"/>
                  <a:pt x="1986" y="2903"/>
                  <a:pt x="1977" y="2859"/>
                </a:cubicBezTo>
                <a:cubicBezTo>
                  <a:pt x="1986" y="2850"/>
                  <a:pt x="1994" y="2828"/>
                  <a:pt x="2008" y="2806"/>
                </a:cubicBezTo>
                <a:cubicBezTo>
                  <a:pt x="2025" y="2859"/>
                  <a:pt x="2043" y="2899"/>
                  <a:pt x="2052" y="2912"/>
                </a:cubicBezTo>
                <a:cubicBezTo>
                  <a:pt x="2052" y="2859"/>
                  <a:pt x="2043" y="2806"/>
                  <a:pt x="2025" y="2757"/>
                </a:cubicBezTo>
                <a:lnTo>
                  <a:pt x="2034" y="2731"/>
                </a:lnTo>
                <a:cubicBezTo>
                  <a:pt x="2043" y="2749"/>
                  <a:pt x="2052" y="2771"/>
                  <a:pt x="2065" y="2788"/>
                </a:cubicBezTo>
                <a:lnTo>
                  <a:pt x="2065" y="2793"/>
                </a:lnTo>
                <a:cubicBezTo>
                  <a:pt x="2074" y="2806"/>
                  <a:pt x="2083" y="2819"/>
                  <a:pt x="2087" y="2837"/>
                </a:cubicBezTo>
                <a:cubicBezTo>
                  <a:pt x="2087" y="2841"/>
                  <a:pt x="2083" y="2846"/>
                  <a:pt x="2083" y="2854"/>
                </a:cubicBezTo>
                <a:cubicBezTo>
                  <a:pt x="2083" y="2850"/>
                  <a:pt x="2087" y="2846"/>
                  <a:pt x="2092" y="2841"/>
                </a:cubicBezTo>
                <a:cubicBezTo>
                  <a:pt x="2096" y="2850"/>
                  <a:pt x="2100" y="2854"/>
                  <a:pt x="2105" y="2863"/>
                </a:cubicBezTo>
                <a:cubicBezTo>
                  <a:pt x="2092" y="2894"/>
                  <a:pt x="2078" y="2916"/>
                  <a:pt x="2069" y="2938"/>
                </a:cubicBezTo>
                <a:cubicBezTo>
                  <a:pt x="2083" y="2916"/>
                  <a:pt x="2096" y="2894"/>
                  <a:pt x="2114" y="2877"/>
                </a:cubicBezTo>
                <a:cubicBezTo>
                  <a:pt x="2114" y="2881"/>
                  <a:pt x="2118" y="2885"/>
                  <a:pt x="2118" y="2890"/>
                </a:cubicBezTo>
                <a:cubicBezTo>
                  <a:pt x="2122" y="2881"/>
                  <a:pt x="2122" y="2872"/>
                  <a:pt x="2118" y="2863"/>
                </a:cubicBezTo>
                <a:cubicBezTo>
                  <a:pt x="2131" y="2850"/>
                  <a:pt x="2140" y="2837"/>
                  <a:pt x="2149" y="2824"/>
                </a:cubicBezTo>
                <a:lnTo>
                  <a:pt x="2149" y="2824"/>
                </a:lnTo>
                <a:cubicBezTo>
                  <a:pt x="2144" y="2850"/>
                  <a:pt x="2140" y="2872"/>
                  <a:pt x="2136" y="2894"/>
                </a:cubicBezTo>
                <a:cubicBezTo>
                  <a:pt x="2118" y="2934"/>
                  <a:pt x="2105" y="2978"/>
                  <a:pt x="2100" y="3009"/>
                </a:cubicBezTo>
                <a:cubicBezTo>
                  <a:pt x="2105" y="2996"/>
                  <a:pt x="2114" y="2982"/>
                  <a:pt x="2118" y="2965"/>
                </a:cubicBezTo>
                <a:lnTo>
                  <a:pt x="2118" y="2965"/>
                </a:lnTo>
                <a:cubicBezTo>
                  <a:pt x="1831" y="4200"/>
                  <a:pt x="1302" y="5885"/>
                  <a:pt x="997" y="6812"/>
                </a:cubicBezTo>
                <a:cubicBezTo>
                  <a:pt x="993" y="6812"/>
                  <a:pt x="989" y="6816"/>
                  <a:pt x="993" y="6825"/>
                </a:cubicBezTo>
                <a:cubicBezTo>
                  <a:pt x="900" y="7116"/>
                  <a:pt x="825" y="7332"/>
                  <a:pt x="794" y="7429"/>
                </a:cubicBezTo>
                <a:lnTo>
                  <a:pt x="790" y="7429"/>
                </a:lnTo>
                <a:cubicBezTo>
                  <a:pt x="790" y="7425"/>
                  <a:pt x="790" y="7425"/>
                  <a:pt x="790" y="7420"/>
                </a:cubicBezTo>
                <a:cubicBezTo>
                  <a:pt x="786" y="7429"/>
                  <a:pt x="786" y="7443"/>
                  <a:pt x="786" y="7451"/>
                </a:cubicBezTo>
                <a:cubicBezTo>
                  <a:pt x="786" y="7456"/>
                  <a:pt x="781" y="7460"/>
                  <a:pt x="781" y="7465"/>
                </a:cubicBezTo>
                <a:cubicBezTo>
                  <a:pt x="781" y="7420"/>
                  <a:pt x="781" y="7368"/>
                  <a:pt x="786" y="7319"/>
                </a:cubicBezTo>
                <a:lnTo>
                  <a:pt x="786" y="7319"/>
                </a:lnTo>
                <a:cubicBezTo>
                  <a:pt x="772" y="7332"/>
                  <a:pt x="768" y="7354"/>
                  <a:pt x="768" y="7376"/>
                </a:cubicBezTo>
                <a:lnTo>
                  <a:pt x="764" y="7376"/>
                </a:lnTo>
                <a:cubicBezTo>
                  <a:pt x="759" y="7368"/>
                  <a:pt x="764" y="7359"/>
                  <a:pt x="759" y="7350"/>
                </a:cubicBezTo>
                <a:cubicBezTo>
                  <a:pt x="755" y="7359"/>
                  <a:pt x="750" y="7363"/>
                  <a:pt x="742" y="7368"/>
                </a:cubicBezTo>
                <a:cubicBezTo>
                  <a:pt x="746" y="7372"/>
                  <a:pt x="746" y="7381"/>
                  <a:pt x="750" y="7385"/>
                </a:cubicBezTo>
                <a:cubicBezTo>
                  <a:pt x="750" y="7389"/>
                  <a:pt x="750" y="7392"/>
                  <a:pt x="750" y="7394"/>
                </a:cubicBezTo>
                <a:cubicBezTo>
                  <a:pt x="750" y="7385"/>
                  <a:pt x="750" y="7376"/>
                  <a:pt x="755" y="7372"/>
                </a:cubicBezTo>
                <a:lnTo>
                  <a:pt x="755" y="7372"/>
                </a:lnTo>
                <a:cubicBezTo>
                  <a:pt x="755" y="7376"/>
                  <a:pt x="750" y="7385"/>
                  <a:pt x="750" y="7394"/>
                </a:cubicBezTo>
                <a:cubicBezTo>
                  <a:pt x="750" y="7398"/>
                  <a:pt x="750" y="7400"/>
                  <a:pt x="750" y="7403"/>
                </a:cubicBezTo>
                <a:lnTo>
                  <a:pt x="746" y="7443"/>
                </a:lnTo>
                <a:lnTo>
                  <a:pt x="737" y="7368"/>
                </a:lnTo>
                <a:cubicBezTo>
                  <a:pt x="737" y="7363"/>
                  <a:pt x="737" y="7363"/>
                  <a:pt x="737" y="7359"/>
                </a:cubicBezTo>
                <a:cubicBezTo>
                  <a:pt x="742" y="7350"/>
                  <a:pt x="742" y="7341"/>
                  <a:pt x="737" y="7332"/>
                </a:cubicBezTo>
                <a:lnTo>
                  <a:pt x="733" y="7306"/>
                </a:lnTo>
                <a:lnTo>
                  <a:pt x="733" y="7284"/>
                </a:lnTo>
                <a:cubicBezTo>
                  <a:pt x="728" y="7288"/>
                  <a:pt x="728" y="7293"/>
                  <a:pt x="724" y="7297"/>
                </a:cubicBezTo>
                <a:lnTo>
                  <a:pt x="719" y="7297"/>
                </a:lnTo>
                <a:cubicBezTo>
                  <a:pt x="711" y="7315"/>
                  <a:pt x="719" y="7332"/>
                  <a:pt x="715" y="7350"/>
                </a:cubicBezTo>
                <a:lnTo>
                  <a:pt x="711" y="7350"/>
                </a:lnTo>
                <a:cubicBezTo>
                  <a:pt x="711" y="7350"/>
                  <a:pt x="711" y="7345"/>
                  <a:pt x="711" y="7345"/>
                </a:cubicBezTo>
                <a:cubicBezTo>
                  <a:pt x="706" y="7368"/>
                  <a:pt x="706" y="7390"/>
                  <a:pt x="706" y="7412"/>
                </a:cubicBezTo>
                <a:cubicBezTo>
                  <a:pt x="706" y="7407"/>
                  <a:pt x="702" y="7398"/>
                  <a:pt x="702" y="7390"/>
                </a:cubicBezTo>
                <a:lnTo>
                  <a:pt x="697" y="7390"/>
                </a:lnTo>
                <a:cubicBezTo>
                  <a:pt x="693" y="7416"/>
                  <a:pt x="697" y="7447"/>
                  <a:pt x="693" y="7473"/>
                </a:cubicBezTo>
                <a:cubicBezTo>
                  <a:pt x="691" y="7474"/>
                  <a:pt x="690" y="7474"/>
                  <a:pt x="688" y="7474"/>
                </a:cubicBezTo>
                <a:cubicBezTo>
                  <a:pt x="680" y="7474"/>
                  <a:pt x="680" y="7463"/>
                  <a:pt x="680" y="7456"/>
                </a:cubicBezTo>
                <a:cubicBezTo>
                  <a:pt x="667" y="7460"/>
                  <a:pt x="644" y="7460"/>
                  <a:pt x="658" y="7473"/>
                </a:cubicBezTo>
                <a:cubicBezTo>
                  <a:pt x="659" y="7475"/>
                  <a:pt x="662" y="7475"/>
                  <a:pt x="665" y="7475"/>
                </a:cubicBezTo>
                <a:cubicBezTo>
                  <a:pt x="670" y="7475"/>
                  <a:pt x="678" y="7473"/>
                  <a:pt x="684" y="7473"/>
                </a:cubicBezTo>
                <a:cubicBezTo>
                  <a:pt x="684" y="7482"/>
                  <a:pt x="684" y="7495"/>
                  <a:pt x="689" y="7495"/>
                </a:cubicBezTo>
                <a:cubicBezTo>
                  <a:pt x="689" y="7499"/>
                  <a:pt x="691" y="7500"/>
                  <a:pt x="693" y="7500"/>
                </a:cubicBezTo>
                <a:cubicBezTo>
                  <a:pt x="697" y="7500"/>
                  <a:pt x="704" y="7496"/>
                  <a:pt x="706" y="7491"/>
                </a:cubicBezTo>
                <a:lnTo>
                  <a:pt x="706" y="7491"/>
                </a:lnTo>
                <a:lnTo>
                  <a:pt x="702" y="7531"/>
                </a:lnTo>
                <a:cubicBezTo>
                  <a:pt x="706" y="7531"/>
                  <a:pt x="711" y="7522"/>
                  <a:pt x="715" y="7522"/>
                </a:cubicBezTo>
                <a:lnTo>
                  <a:pt x="715" y="7522"/>
                </a:lnTo>
                <a:cubicBezTo>
                  <a:pt x="715" y="7522"/>
                  <a:pt x="711" y="7531"/>
                  <a:pt x="715" y="7531"/>
                </a:cubicBezTo>
                <a:cubicBezTo>
                  <a:pt x="724" y="7531"/>
                  <a:pt x="733" y="7526"/>
                  <a:pt x="737" y="7522"/>
                </a:cubicBezTo>
                <a:cubicBezTo>
                  <a:pt x="737" y="7532"/>
                  <a:pt x="737" y="7543"/>
                  <a:pt x="737" y="7553"/>
                </a:cubicBezTo>
                <a:cubicBezTo>
                  <a:pt x="750" y="7544"/>
                  <a:pt x="759" y="7531"/>
                  <a:pt x="772" y="7522"/>
                </a:cubicBezTo>
                <a:cubicBezTo>
                  <a:pt x="777" y="7522"/>
                  <a:pt x="777" y="7518"/>
                  <a:pt x="781" y="7518"/>
                </a:cubicBezTo>
                <a:cubicBezTo>
                  <a:pt x="781" y="7522"/>
                  <a:pt x="786" y="7522"/>
                  <a:pt x="786" y="7522"/>
                </a:cubicBezTo>
                <a:cubicBezTo>
                  <a:pt x="786" y="7526"/>
                  <a:pt x="786" y="7526"/>
                  <a:pt x="786" y="7526"/>
                </a:cubicBezTo>
                <a:cubicBezTo>
                  <a:pt x="790" y="7531"/>
                  <a:pt x="790" y="7531"/>
                  <a:pt x="794" y="7535"/>
                </a:cubicBezTo>
                <a:cubicBezTo>
                  <a:pt x="790" y="7544"/>
                  <a:pt x="790" y="7553"/>
                  <a:pt x="794" y="7557"/>
                </a:cubicBezTo>
                <a:cubicBezTo>
                  <a:pt x="800" y="7560"/>
                  <a:pt x="809" y="7562"/>
                  <a:pt x="817" y="7562"/>
                </a:cubicBezTo>
                <a:cubicBezTo>
                  <a:pt x="823" y="7562"/>
                  <a:pt x="828" y="7561"/>
                  <a:pt x="830" y="7557"/>
                </a:cubicBezTo>
                <a:cubicBezTo>
                  <a:pt x="857" y="7566"/>
                  <a:pt x="890" y="7569"/>
                  <a:pt x="924" y="7569"/>
                </a:cubicBezTo>
                <a:cubicBezTo>
                  <a:pt x="1012" y="7569"/>
                  <a:pt x="1103" y="7548"/>
                  <a:pt x="1103" y="7548"/>
                </a:cubicBezTo>
                <a:lnTo>
                  <a:pt x="1156" y="7407"/>
                </a:lnTo>
                <a:cubicBezTo>
                  <a:pt x="1161" y="7385"/>
                  <a:pt x="1169" y="7368"/>
                  <a:pt x="1174" y="7345"/>
                </a:cubicBezTo>
                <a:lnTo>
                  <a:pt x="1178" y="7345"/>
                </a:lnTo>
                <a:cubicBezTo>
                  <a:pt x="1187" y="7341"/>
                  <a:pt x="1183" y="7332"/>
                  <a:pt x="1187" y="7323"/>
                </a:cubicBezTo>
                <a:cubicBezTo>
                  <a:pt x="1187" y="7337"/>
                  <a:pt x="1187" y="7350"/>
                  <a:pt x="1187" y="7363"/>
                </a:cubicBezTo>
                <a:cubicBezTo>
                  <a:pt x="1192" y="7359"/>
                  <a:pt x="1196" y="7359"/>
                  <a:pt x="1200" y="7354"/>
                </a:cubicBezTo>
                <a:cubicBezTo>
                  <a:pt x="1218" y="7328"/>
                  <a:pt x="1209" y="7293"/>
                  <a:pt x="1209" y="7262"/>
                </a:cubicBezTo>
                <a:cubicBezTo>
                  <a:pt x="1214" y="7244"/>
                  <a:pt x="1218" y="7231"/>
                  <a:pt x="1218" y="7218"/>
                </a:cubicBezTo>
                <a:lnTo>
                  <a:pt x="1214" y="7218"/>
                </a:lnTo>
                <a:cubicBezTo>
                  <a:pt x="1774" y="5444"/>
                  <a:pt x="2092" y="4222"/>
                  <a:pt x="2268" y="3388"/>
                </a:cubicBezTo>
                <a:cubicBezTo>
                  <a:pt x="2303" y="3344"/>
                  <a:pt x="2347" y="3287"/>
                  <a:pt x="2396" y="3234"/>
                </a:cubicBezTo>
                <a:lnTo>
                  <a:pt x="2396" y="3234"/>
                </a:lnTo>
                <a:cubicBezTo>
                  <a:pt x="2308" y="3366"/>
                  <a:pt x="2268" y="3441"/>
                  <a:pt x="2250" y="3499"/>
                </a:cubicBezTo>
                <a:cubicBezTo>
                  <a:pt x="2277" y="3463"/>
                  <a:pt x="2422" y="3304"/>
                  <a:pt x="2453" y="3278"/>
                </a:cubicBezTo>
                <a:lnTo>
                  <a:pt x="2453" y="3278"/>
                </a:lnTo>
                <a:cubicBezTo>
                  <a:pt x="2422" y="3322"/>
                  <a:pt x="2321" y="3454"/>
                  <a:pt x="2272" y="3534"/>
                </a:cubicBezTo>
                <a:cubicBezTo>
                  <a:pt x="2356" y="3432"/>
                  <a:pt x="2453" y="3304"/>
                  <a:pt x="2559" y="3203"/>
                </a:cubicBezTo>
                <a:lnTo>
                  <a:pt x="2559" y="3203"/>
                </a:lnTo>
                <a:cubicBezTo>
                  <a:pt x="2462" y="3331"/>
                  <a:pt x="2330" y="3521"/>
                  <a:pt x="2286" y="3631"/>
                </a:cubicBezTo>
                <a:cubicBezTo>
                  <a:pt x="2356" y="3578"/>
                  <a:pt x="2436" y="3437"/>
                  <a:pt x="2506" y="3379"/>
                </a:cubicBezTo>
                <a:lnTo>
                  <a:pt x="2506" y="3379"/>
                </a:lnTo>
                <a:cubicBezTo>
                  <a:pt x="2449" y="3454"/>
                  <a:pt x="2352" y="3596"/>
                  <a:pt x="2317" y="3671"/>
                </a:cubicBezTo>
                <a:cubicBezTo>
                  <a:pt x="2356" y="3618"/>
                  <a:pt x="2489" y="3454"/>
                  <a:pt x="2550" y="3393"/>
                </a:cubicBezTo>
                <a:lnTo>
                  <a:pt x="2550" y="3393"/>
                </a:lnTo>
                <a:cubicBezTo>
                  <a:pt x="2506" y="3468"/>
                  <a:pt x="2400" y="3600"/>
                  <a:pt x="2378" y="3693"/>
                </a:cubicBezTo>
                <a:cubicBezTo>
                  <a:pt x="2431" y="3626"/>
                  <a:pt x="2506" y="3490"/>
                  <a:pt x="2568" y="3424"/>
                </a:cubicBezTo>
                <a:lnTo>
                  <a:pt x="2568" y="3424"/>
                </a:lnTo>
                <a:cubicBezTo>
                  <a:pt x="2528" y="3529"/>
                  <a:pt x="2458" y="3701"/>
                  <a:pt x="2400" y="3776"/>
                </a:cubicBezTo>
                <a:cubicBezTo>
                  <a:pt x="2440" y="3728"/>
                  <a:pt x="2475" y="3675"/>
                  <a:pt x="2506" y="3613"/>
                </a:cubicBezTo>
                <a:lnTo>
                  <a:pt x="2506" y="3613"/>
                </a:lnTo>
                <a:cubicBezTo>
                  <a:pt x="2506" y="3618"/>
                  <a:pt x="2502" y="3622"/>
                  <a:pt x="2502" y="3626"/>
                </a:cubicBezTo>
                <a:cubicBezTo>
                  <a:pt x="2502" y="3626"/>
                  <a:pt x="2414" y="3847"/>
                  <a:pt x="2414" y="3882"/>
                </a:cubicBezTo>
                <a:cubicBezTo>
                  <a:pt x="2418" y="3865"/>
                  <a:pt x="2519" y="3649"/>
                  <a:pt x="2541" y="3622"/>
                </a:cubicBezTo>
                <a:lnTo>
                  <a:pt x="2541" y="3622"/>
                </a:lnTo>
                <a:cubicBezTo>
                  <a:pt x="2550" y="3640"/>
                  <a:pt x="2511" y="3785"/>
                  <a:pt x="2493" y="3825"/>
                </a:cubicBezTo>
                <a:cubicBezTo>
                  <a:pt x="2528" y="3772"/>
                  <a:pt x="2577" y="3666"/>
                  <a:pt x="2608" y="3512"/>
                </a:cubicBezTo>
                <a:lnTo>
                  <a:pt x="2608" y="3512"/>
                </a:lnTo>
                <a:cubicBezTo>
                  <a:pt x="2612" y="3551"/>
                  <a:pt x="2594" y="3653"/>
                  <a:pt x="2577" y="3710"/>
                </a:cubicBezTo>
                <a:cubicBezTo>
                  <a:pt x="2612" y="3635"/>
                  <a:pt x="2647" y="3534"/>
                  <a:pt x="2665" y="3401"/>
                </a:cubicBezTo>
                <a:lnTo>
                  <a:pt x="2665" y="3401"/>
                </a:lnTo>
                <a:cubicBezTo>
                  <a:pt x="2683" y="3525"/>
                  <a:pt x="2656" y="3649"/>
                  <a:pt x="2643" y="3719"/>
                </a:cubicBezTo>
                <a:cubicBezTo>
                  <a:pt x="2674" y="3635"/>
                  <a:pt x="2722" y="3476"/>
                  <a:pt x="2718" y="3335"/>
                </a:cubicBezTo>
                <a:lnTo>
                  <a:pt x="2718" y="3335"/>
                </a:lnTo>
                <a:cubicBezTo>
                  <a:pt x="2744" y="3406"/>
                  <a:pt x="2736" y="3565"/>
                  <a:pt x="2722" y="3666"/>
                </a:cubicBezTo>
                <a:cubicBezTo>
                  <a:pt x="2762" y="3525"/>
                  <a:pt x="2775" y="3340"/>
                  <a:pt x="2758" y="3229"/>
                </a:cubicBezTo>
                <a:lnTo>
                  <a:pt x="2758" y="3229"/>
                </a:lnTo>
                <a:cubicBezTo>
                  <a:pt x="2784" y="3296"/>
                  <a:pt x="2802" y="3393"/>
                  <a:pt x="2815" y="3485"/>
                </a:cubicBezTo>
                <a:cubicBezTo>
                  <a:pt x="2819" y="3401"/>
                  <a:pt x="2797" y="3194"/>
                  <a:pt x="2762" y="3062"/>
                </a:cubicBezTo>
                <a:lnTo>
                  <a:pt x="2762" y="3062"/>
                </a:lnTo>
                <a:cubicBezTo>
                  <a:pt x="2780" y="3110"/>
                  <a:pt x="2828" y="3247"/>
                  <a:pt x="2828" y="3322"/>
                </a:cubicBezTo>
                <a:cubicBezTo>
                  <a:pt x="2833" y="3287"/>
                  <a:pt x="2828" y="3199"/>
                  <a:pt x="2811" y="3150"/>
                </a:cubicBezTo>
                <a:lnTo>
                  <a:pt x="2811" y="3150"/>
                </a:lnTo>
                <a:cubicBezTo>
                  <a:pt x="2837" y="3185"/>
                  <a:pt x="2868" y="3260"/>
                  <a:pt x="2886" y="3335"/>
                </a:cubicBezTo>
                <a:cubicBezTo>
                  <a:pt x="2881" y="3225"/>
                  <a:pt x="2824" y="2938"/>
                  <a:pt x="2784" y="2859"/>
                </a:cubicBezTo>
                <a:lnTo>
                  <a:pt x="2784" y="2859"/>
                </a:lnTo>
                <a:cubicBezTo>
                  <a:pt x="2815" y="2890"/>
                  <a:pt x="2890" y="3097"/>
                  <a:pt x="2894" y="3194"/>
                </a:cubicBezTo>
                <a:cubicBezTo>
                  <a:pt x="2894" y="3146"/>
                  <a:pt x="2890" y="2982"/>
                  <a:pt x="2837" y="2881"/>
                </a:cubicBezTo>
                <a:lnTo>
                  <a:pt x="2837" y="2881"/>
                </a:lnTo>
                <a:cubicBezTo>
                  <a:pt x="2890" y="2960"/>
                  <a:pt x="2952" y="3075"/>
                  <a:pt x="2961" y="3212"/>
                </a:cubicBezTo>
                <a:cubicBezTo>
                  <a:pt x="2969" y="3168"/>
                  <a:pt x="2974" y="3084"/>
                  <a:pt x="2965" y="3013"/>
                </a:cubicBezTo>
                <a:lnTo>
                  <a:pt x="2965" y="3013"/>
                </a:lnTo>
                <a:cubicBezTo>
                  <a:pt x="2991" y="3110"/>
                  <a:pt x="3031" y="3428"/>
                  <a:pt x="3000" y="3560"/>
                </a:cubicBezTo>
                <a:cubicBezTo>
                  <a:pt x="3040" y="3468"/>
                  <a:pt x="3053" y="3331"/>
                  <a:pt x="3044" y="3251"/>
                </a:cubicBezTo>
                <a:lnTo>
                  <a:pt x="3044" y="3251"/>
                </a:lnTo>
                <a:cubicBezTo>
                  <a:pt x="3062" y="3313"/>
                  <a:pt x="3049" y="3543"/>
                  <a:pt x="3014" y="3631"/>
                </a:cubicBezTo>
                <a:cubicBezTo>
                  <a:pt x="3155" y="3401"/>
                  <a:pt x="3075" y="2881"/>
                  <a:pt x="2991" y="2682"/>
                </a:cubicBezTo>
                <a:cubicBezTo>
                  <a:pt x="2996" y="2678"/>
                  <a:pt x="2996" y="2678"/>
                  <a:pt x="3000" y="2678"/>
                </a:cubicBezTo>
                <a:cubicBezTo>
                  <a:pt x="3018" y="2713"/>
                  <a:pt x="3044" y="2757"/>
                  <a:pt x="3062" y="2788"/>
                </a:cubicBezTo>
                <a:cubicBezTo>
                  <a:pt x="3058" y="2757"/>
                  <a:pt x="3044" y="2704"/>
                  <a:pt x="3027" y="2652"/>
                </a:cubicBezTo>
                <a:cubicBezTo>
                  <a:pt x="3093" y="2590"/>
                  <a:pt x="3199" y="2462"/>
                  <a:pt x="3247" y="2360"/>
                </a:cubicBezTo>
                <a:lnTo>
                  <a:pt x="3247" y="2360"/>
                </a:lnTo>
                <a:cubicBezTo>
                  <a:pt x="3225" y="2462"/>
                  <a:pt x="3115" y="2625"/>
                  <a:pt x="3053" y="2704"/>
                </a:cubicBezTo>
                <a:cubicBezTo>
                  <a:pt x="3102" y="2669"/>
                  <a:pt x="3190" y="2572"/>
                  <a:pt x="3216" y="2528"/>
                </a:cubicBezTo>
                <a:lnTo>
                  <a:pt x="3216" y="2528"/>
                </a:lnTo>
                <a:cubicBezTo>
                  <a:pt x="3208" y="2568"/>
                  <a:pt x="3119" y="2700"/>
                  <a:pt x="3080" y="2753"/>
                </a:cubicBezTo>
                <a:cubicBezTo>
                  <a:pt x="3119" y="2731"/>
                  <a:pt x="3199" y="2621"/>
                  <a:pt x="3216" y="2594"/>
                </a:cubicBezTo>
                <a:lnTo>
                  <a:pt x="3216" y="2594"/>
                </a:lnTo>
                <a:cubicBezTo>
                  <a:pt x="3199" y="2643"/>
                  <a:pt x="3146" y="2740"/>
                  <a:pt x="3128" y="2788"/>
                </a:cubicBezTo>
                <a:cubicBezTo>
                  <a:pt x="3186" y="2718"/>
                  <a:pt x="3247" y="2647"/>
                  <a:pt x="3300" y="2577"/>
                </a:cubicBezTo>
                <a:lnTo>
                  <a:pt x="3300" y="2577"/>
                </a:lnTo>
                <a:cubicBezTo>
                  <a:pt x="3300" y="2665"/>
                  <a:pt x="3265" y="2762"/>
                  <a:pt x="3212" y="2850"/>
                </a:cubicBezTo>
                <a:cubicBezTo>
                  <a:pt x="3247" y="2824"/>
                  <a:pt x="3305" y="2753"/>
                  <a:pt x="3344" y="2682"/>
                </a:cubicBezTo>
                <a:lnTo>
                  <a:pt x="3344" y="2682"/>
                </a:lnTo>
                <a:cubicBezTo>
                  <a:pt x="3331" y="2749"/>
                  <a:pt x="3265" y="2899"/>
                  <a:pt x="3221" y="2951"/>
                </a:cubicBezTo>
                <a:cubicBezTo>
                  <a:pt x="3283" y="2903"/>
                  <a:pt x="3327" y="2841"/>
                  <a:pt x="3375" y="2727"/>
                </a:cubicBezTo>
                <a:lnTo>
                  <a:pt x="3375" y="2727"/>
                </a:lnTo>
                <a:cubicBezTo>
                  <a:pt x="3358" y="2863"/>
                  <a:pt x="3318" y="2978"/>
                  <a:pt x="3247" y="3071"/>
                </a:cubicBezTo>
                <a:cubicBezTo>
                  <a:pt x="3296" y="3040"/>
                  <a:pt x="3340" y="2991"/>
                  <a:pt x="3389" y="2929"/>
                </a:cubicBezTo>
                <a:lnTo>
                  <a:pt x="3389" y="2929"/>
                </a:lnTo>
                <a:cubicBezTo>
                  <a:pt x="3371" y="2991"/>
                  <a:pt x="3331" y="3062"/>
                  <a:pt x="3265" y="3132"/>
                </a:cubicBezTo>
                <a:cubicBezTo>
                  <a:pt x="3305" y="3115"/>
                  <a:pt x="3389" y="3049"/>
                  <a:pt x="3415" y="3018"/>
                </a:cubicBezTo>
                <a:lnTo>
                  <a:pt x="3415" y="3018"/>
                </a:lnTo>
                <a:cubicBezTo>
                  <a:pt x="3402" y="3053"/>
                  <a:pt x="3353" y="3101"/>
                  <a:pt x="3309" y="3141"/>
                </a:cubicBezTo>
                <a:cubicBezTo>
                  <a:pt x="3389" y="3124"/>
                  <a:pt x="3468" y="3044"/>
                  <a:pt x="3530" y="2974"/>
                </a:cubicBezTo>
                <a:lnTo>
                  <a:pt x="3530" y="2974"/>
                </a:lnTo>
                <a:cubicBezTo>
                  <a:pt x="3490" y="3066"/>
                  <a:pt x="3446" y="3128"/>
                  <a:pt x="3362" y="3181"/>
                </a:cubicBezTo>
                <a:cubicBezTo>
                  <a:pt x="3450" y="3154"/>
                  <a:pt x="3512" y="3110"/>
                  <a:pt x="3574" y="3044"/>
                </a:cubicBezTo>
                <a:lnTo>
                  <a:pt x="3574" y="3044"/>
                </a:lnTo>
                <a:cubicBezTo>
                  <a:pt x="3552" y="3115"/>
                  <a:pt x="3503" y="3168"/>
                  <a:pt x="3459" y="3207"/>
                </a:cubicBezTo>
                <a:cubicBezTo>
                  <a:pt x="3530" y="3172"/>
                  <a:pt x="3587" y="3128"/>
                  <a:pt x="3631" y="3040"/>
                </a:cubicBezTo>
                <a:lnTo>
                  <a:pt x="3631" y="3040"/>
                </a:lnTo>
                <a:cubicBezTo>
                  <a:pt x="3627" y="3154"/>
                  <a:pt x="3600" y="3185"/>
                  <a:pt x="3530" y="3269"/>
                </a:cubicBezTo>
                <a:cubicBezTo>
                  <a:pt x="3574" y="3251"/>
                  <a:pt x="3636" y="3176"/>
                  <a:pt x="3653" y="3124"/>
                </a:cubicBezTo>
                <a:lnTo>
                  <a:pt x="3653" y="3124"/>
                </a:lnTo>
                <a:cubicBezTo>
                  <a:pt x="3662" y="3172"/>
                  <a:pt x="3631" y="3238"/>
                  <a:pt x="3614" y="3291"/>
                </a:cubicBezTo>
                <a:cubicBezTo>
                  <a:pt x="3644" y="3238"/>
                  <a:pt x="3680" y="3190"/>
                  <a:pt x="3697" y="3110"/>
                </a:cubicBezTo>
                <a:lnTo>
                  <a:pt x="3697" y="3110"/>
                </a:lnTo>
                <a:cubicBezTo>
                  <a:pt x="3724" y="3221"/>
                  <a:pt x="3693" y="3353"/>
                  <a:pt x="3684" y="3397"/>
                </a:cubicBezTo>
                <a:cubicBezTo>
                  <a:pt x="3715" y="3340"/>
                  <a:pt x="3759" y="3207"/>
                  <a:pt x="3750" y="3093"/>
                </a:cubicBezTo>
                <a:lnTo>
                  <a:pt x="3750" y="3093"/>
                </a:lnTo>
                <a:cubicBezTo>
                  <a:pt x="3777" y="3132"/>
                  <a:pt x="3781" y="3207"/>
                  <a:pt x="3794" y="3256"/>
                </a:cubicBezTo>
                <a:cubicBezTo>
                  <a:pt x="3794" y="3199"/>
                  <a:pt x="3786" y="3146"/>
                  <a:pt x="3781" y="3084"/>
                </a:cubicBezTo>
                <a:lnTo>
                  <a:pt x="3781" y="3084"/>
                </a:lnTo>
                <a:cubicBezTo>
                  <a:pt x="3799" y="3128"/>
                  <a:pt x="3812" y="3176"/>
                  <a:pt x="3816" y="3229"/>
                </a:cubicBezTo>
                <a:cubicBezTo>
                  <a:pt x="3834" y="3154"/>
                  <a:pt x="3830" y="3066"/>
                  <a:pt x="3803" y="2996"/>
                </a:cubicBezTo>
                <a:lnTo>
                  <a:pt x="3803" y="2996"/>
                </a:lnTo>
                <a:cubicBezTo>
                  <a:pt x="3843" y="3053"/>
                  <a:pt x="3865" y="3124"/>
                  <a:pt x="3861" y="3194"/>
                </a:cubicBezTo>
                <a:cubicBezTo>
                  <a:pt x="3896" y="3093"/>
                  <a:pt x="3869" y="3018"/>
                  <a:pt x="3834" y="2925"/>
                </a:cubicBezTo>
                <a:lnTo>
                  <a:pt x="3834" y="2925"/>
                </a:lnTo>
                <a:cubicBezTo>
                  <a:pt x="3874" y="2987"/>
                  <a:pt x="3909" y="3057"/>
                  <a:pt x="3922" y="3146"/>
                </a:cubicBezTo>
                <a:cubicBezTo>
                  <a:pt x="3936" y="3071"/>
                  <a:pt x="3914" y="2960"/>
                  <a:pt x="3878" y="2912"/>
                </a:cubicBezTo>
                <a:lnTo>
                  <a:pt x="3878" y="2912"/>
                </a:lnTo>
                <a:cubicBezTo>
                  <a:pt x="3914" y="2960"/>
                  <a:pt x="3944" y="2991"/>
                  <a:pt x="3971" y="3066"/>
                </a:cubicBezTo>
                <a:cubicBezTo>
                  <a:pt x="3962" y="2947"/>
                  <a:pt x="3874" y="2766"/>
                  <a:pt x="3790" y="2607"/>
                </a:cubicBezTo>
                <a:lnTo>
                  <a:pt x="3790" y="2607"/>
                </a:lnTo>
                <a:cubicBezTo>
                  <a:pt x="3887" y="2687"/>
                  <a:pt x="3980" y="2890"/>
                  <a:pt x="3989" y="2974"/>
                </a:cubicBezTo>
                <a:cubicBezTo>
                  <a:pt x="4002" y="2912"/>
                  <a:pt x="3980" y="2806"/>
                  <a:pt x="3936" y="2740"/>
                </a:cubicBezTo>
                <a:lnTo>
                  <a:pt x="3936" y="2740"/>
                </a:lnTo>
                <a:cubicBezTo>
                  <a:pt x="3975" y="2788"/>
                  <a:pt x="4006" y="2828"/>
                  <a:pt x="4015" y="2894"/>
                </a:cubicBezTo>
                <a:cubicBezTo>
                  <a:pt x="4028" y="2824"/>
                  <a:pt x="3993" y="2762"/>
                  <a:pt x="3953" y="2704"/>
                </a:cubicBezTo>
                <a:lnTo>
                  <a:pt x="3953" y="2704"/>
                </a:lnTo>
                <a:cubicBezTo>
                  <a:pt x="3997" y="2731"/>
                  <a:pt x="4046" y="2810"/>
                  <a:pt x="4064" y="2841"/>
                </a:cubicBezTo>
                <a:cubicBezTo>
                  <a:pt x="4059" y="2762"/>
                  <a:pt x="3931" y="2612"/>
                  <a:pt x="3856" y="2550"/>
                </a:cubicBezTo>
                <a:lnTo>
                  <a:pt x="3856" y="2550"/>
                </a:lnTo>
                <a:cubicBezTo>
                  <a:pt x="3918" y="2590"/>
                  <a:pt x="3975" y="2629"/>
                  <a:pt x="4050" y="2727"/>
                </a:cubicBezTo>
                <a:cubicBezTo>
                  <a:pt x="4015" y="2643"/>
                  <a:pt x="3768" y="2303"/>
                  <a:pt x="3534" y="2179"/>
                </a:cubicBezTo>
                <a:cubicBezTo>
                  <a:pt x="3481" y="2153"/>
                  <a:pt x="3384" y="2074"/>
                  <a:pt x="3212" y="1959"/>
                </a:cubicBezTo>
                <a:cubicBezTo>
                  <a:pt x="3194" y="1866"/>
                  <a:pt x="3124" y="1650"/>
                  <a:pt x="3075" y="1531"/>
                </a:cubicBezTo>
                <a:lnTo>
                  <a:pt x="3075" y="1531"/>
                </a:lnTo>
                <a:cubicBezTo>
                  <a:pt x="3119" y="1588"/>
                  <a:pt x="3265" y="1844"/>
                  <a:pt x="3296" y="1959"/>
                </a:cubicBezTo>
                <a:cubicBezTo>
                  <a:pt x="3300" y="1906"/>
                  <a:pt x="3221" y="1606"/>
                  <a:pt x="3119" y="1452"/>
                </a:cubicBezTo>
                <a:lnTo>
                  <a:pt x="3119" y="1452"/>
                </a:lnTo>
                <a:cubicBezTo>
                  <a:pt x="3283" y="1628"/>
                  <a:pt x="3441" y="1910"/>
                  <a:pt x="3450" y="1977"/>
                </a:cubicBezTo>
                <a:cubicBezTo>
                  <a:pt x="3450" y="1888"/>
                  <a:pt x="3331" y="1624"/>
                  <a:pt x="3243" y="1487"/>
                </a:cubicBezTo>
                <a:lnTo>
                  <a:pt x="3243" y="1487"/>
                </a:lnTo>
                <a:cubicBezTo>
                  <a:pt x="3362" y="1624"/>
                  <a:pt x="3472" y="1818"/>
                  <a:pt x="3512" y="1915"/>
                </a:cubicBezTo>
                <a:cubicBezTo>
                  <a:pt x="3508" y="1844"/>
                  <a:pt x="3384" y="1610"/>
                  <a:pt x="3327" y="1531"/>
                </a:cubicBezTo>
                <a:lnTo>
                  <a:pt x="3327" y="1531"/>
                </a:lnTo>
                <a:cubicBezTo>
                  <a:pt x="3468" y="1668"/>
                  <a:pt x="3565" y="1827"/>
                  <a:pt x="3609" y="1954"/>
                </a:cubicBezTo>
                <a:cubicBezTo>
                  <a:pt x="3587" y="1813"/>
                  <a:pt x="3508" y="1610"/>
                  <a:pt x="3397" y="1487"/>
                </a:cubicBezTo>
                <a:lnTo>
                  <a:pt x="3397" y="1487"/>
                </a:lnTo>
                <a:cubicBezTo>
                  <a:pt x="3503" y="1588"/>
                  <a:pt x="3609" y="1769"/>
                  <a:pt x="3689" y="1937"/>
                </a:cubicBezTo>
                <a:cubicBezTo>
                  <a:pt x="3658" y="1809"/>
                  <a:pt x="3539" y="1571"/>
                  <a:pt x="3397" y="1425"/>
                </a:cubicBezTo>
                <a:lnTo>
                  <a:pt x="3397" y="1425"/>
                </a:lnTo>
                <a:cubicBezTo>
                  <a:pt x="3508" y="1509"/>
                  <a:pt x="3671" y="1729"/>
                  <a:pt x="3689" y="1866"/>
                </a:cubicBezTo>
                <a:cubicBezTo>
                  <a:pt x="3680" y="1769"/>
                  <a:pt x="3631" y="1584"/>
                  <a:pt x="3508" y="1425"/>
                </a:cubicBezTo>
                <a:lnTo>
                  <a:pt x="3508" y="1425"/>
                </a:lnTo>
                <a:cubicBezTo>
                  <a:pt x="3711" y="1606"/>
                  <a:pt x="3794" y="1844"/>
                  <a:pt x="3808" y="1981"/>
                </a:cubicBezTo>
                <a:cubicBezTo>
                  <a:pt x="3825" y="1849"/>
                  <a:pt x="3790" y="1668"/>
                  <a:pt x="3724" y="1491"/>
                </a:cubicBezTo>
                <a:lnTo>
                  <a:pt x="3724" y="1491"/>
                </a:lnTo>
                <a:cubicBezTo>
                  <a:pt x="3790" y="1593"/>
                  <a:pt x="3869" y="1822"/>
                  <a:pt x="3839" y="1963"/>
                </a:cubicBezTo>
                <a:cubicBezTo>
                  <a:pt x="3874" y="1884"/>
                  <a:pt x="3883" y="1721"/>
                  <a:pt x="3883" y="1610"/>
                </a:cubicBezTo>
                <a:cubicBezTo>
                  <a:pt x="3900" y="1668"/>
                  <a:pt x="3944" y="1800"/>
                  <a:pt x="3927" y="1941"/>
                </a:cubicBezTo>
                <a:cubicBezTo>
                  <a:pt x="3953" y="1866"/>
                  <a:pt x="3980" y="1699"/>
                  <a:pt x="3927" y="1549"/>
                </a:cubicBezTo>
                <a:lnTo>
                  <a:pt x="3927" y="1549"/>
                </a:lnTo>
                <a:cubicBezTo>
                  <a:pt x="3975" y="1615"/>
                  <a:pt x="4050" y="1756"/>
                  <a:pt x="3984" y="1959"/>
                </a:cubicBezTo>
                <a:cubicBezTo>
                  <a:pt x="4046" y="1879"/>
                  <a:pt x="4072" y="1756"/>
                  <a:pt x="4068" y="1615"/>
                </a:cubicBezTo>
                <a:lnTo>
                  <a:pt x="4068" y="1615"/>
                </a:lnTo>
                <a:cubicBezTo>
                  <a:pt x="4121" y="1694"/>
                  <a:pt x="4125" y="1822"/>
                  <a:pt x="4103" y="1924"/>
                </a:cubicBezTo>
                <a:cubicBezTo>
                  <a:pt x="4143" y="1862"/>
                  <a:pt x="4174" y="1747"/>
                  <a:pt x="4165" y="1637"/>
                </a:cubicBezTo>
                <a:lnTo>
                  <a:pt x="4165" y="1637"/>
                </a:lnTo>
                <a:cubicBezTo>
                  <a:pt x="4200" y="1707"/>
                  <a:pt x="4253" y="1831"/>
                  <a:pt x="4253" y="1990"/>
                </a:cubicBezTo>
                <a:cubicBezTo>
                  <a:pt x="4280" y="1941"/>
                  <a:pt x="4297" y="1756"/>
                  <a:pt x="4240" y="1610"/>
                </a:cubicBezTo>
                <a:lnTo>
                  <a:pt x="4240" y="1610"/>
                </a:lnTo>
                <a:cubicBezTo>
                  <a:pt x="4271" y="1685"/>
                  <a:pt x="4425" y="1906"/>
                  <a:pt x="4447" y="2038"/>
                </a:cubicBezTo>
                <a:cubicBezTo>
                  <a:pt x="4469" y="1919"/>
                  <a:pt x="4368" y="1729"/>
                  <a:pt x="4302" y="1641"/>
                </a:cubicBezTo>
                <a:lnTo>
                  <a:pt x="4302" y="1641"/>
                </a:lnTo>
                <a:cubicBezTo>
                  <a:pt x="4381" y="1672"/>
                  <a:pt x="4496" y="1879"/>
                  <a:pt x="4540" y="1999"/>
                </a:cubicBezTo>
                <a:cubicBezTo>
                  <a:pt x="4522" y="1871"/>
                  <a:pt x="4438" y="1654"/>
                  <a:pt x="4311" y="1579"/>
                </a:cubicBezTo>
                <a:lnTo>
                  <a:pt x="4311" y="1579"/>
                </a:lnTo>
                <a:cubicBezTo>
                  <a:pt x="4408" y="1619"/>
                  <a:pt x="4478" y="1677"/>
                  <a:pt x="4531" y="1738"/>
                </a:cubicBezTo>
                <a:cubicBezTo>
                  <a:pt x="4452" y="1597"/>
                  <a:pt x="4386" y="1531"/>
                  <a:pt x="4253" y="1456"/>
                </a:cubicBezTo>
                <a:lnTo>
                  <a:pt x="4253" y="1456"/>
                </a:lnTo>
                <a:cubicBezTo>
                  <a:pt x="4381" y="1474"/>
                  <a:pt x="4483" y="1531"/>
                  <a:pt x="4540" y="1602"/>
                </a:cubicBezTo>
                <a:cubicBezTo>
                  <a:pt x="4487" y="1500"/>
                  <a:pt x="4381" y="1447"/>
                  <a:pt x="4200" y="1407"/>
                </a:cubicBezTo>
                <a:lnTo>
                  <a:pt x="4200" y="1407"/>
                </a:lnTo>
                <a:cubicBezTo>
                  <a:pt x="4319" y="1416"/>
                  <a:pt x="4443" y="1416"/>
                  <a:pt x="4628" y="1518"/>
                </a:cubicBezTo>
                <a:cubicBezTo>
                  <a:pt x="4536" y="1438"/>
                  <a:pt x="4368" y="1359"/>
                  <a:pt x="4116" y="1346"/>
                </a:cubicBezTo>
                <a:cubicBezTo>
                  <a:pt x="4146" y="1342"/>
                  <a:pt x="4181" y="1339"/>
                  <a:pt x="4220" y="1339"/>
                </a:cubicBezTo>
                <a:cubicBezTo>
                  <a:pt x="4315" y="1339"/>
                  <a:pt x="4434" y="1357"/>
                  <a:pt x="4553" y="1429"/>
                </a:cubicBezTo>
                <a:cubicBezTo>
                  <a:pt x="4496" y="1354"/>
                  <a:pt x="4377" y="1293"/>
                  <a:pt x="4169" y="1279"/>
                </a:cubicBezTo>
                <a:cubicBezTo>
                  <a:pt x="4198" y="1274"/>
                  <a:pt x="4230" y="1272"/>
                  <a:pt x="4262" y="1272"/>
                </a:cubicBezTo>
                <a:cubicBezTo>
                  <a:pt x="4364" y="1272"/>
                  <a:pt x="4471" y="1294"/>
                  <a:pt x="4518" y="1310"/>
                </a:cubicBezTo>
                <a:cubicBezTo>
                  <a:pt x="4355" y="1218"/>
                  <a:pt x="4218" y="1178"/>
                  <a:pt x="3949" y="1169"/>
                </a:cubicBezTo>
                <a:cubicBezTo>
                  <a:pt x="3985" y="1163"/>
                  <a:pt x="4041" y="1158"/>
                  <a:pt x="4103" y="1158"/>
                </a:cubicBezTo>
                <a:cubicBezTo>
                  <a:pt x="4183" y="1158"/>
                  <a:pt x="4272" y="1167"/>
                  <a:pt x="4342" y="1198"/>
                </a:cubicBezTo>
                <a:lnTo>
                  <a:pt x="4342" y="1198"/>
                </a:lnTo>
                <a:cubicBezTo>
                  <a:pt x="4190" y="1129"/>
                  <a:pt x="4080" y="1103"/>
                  <a:pt x="3909" y="1103"/>
                </a:cubicBezTo>
                <a:cubicBezTo>
                  <a:pt x="3949" y="1081"/>
                  <a:pt x="4094" y="1081"/>
                  <a:pt x="4152" y="1072"/>
                </a:cubicBezTo>
                <a:cubicBezTo>
                  <a:pt x="4002" y="1057"/>
                  <a:pt x="3860" y="1049"/>
                  <a:pt x="3726" y="1049"/>
                </a:cubicBezTo>
                <a:cubicBezTo>
                  <a:pt x="3482" y="1049"/>
                  <a:pt x="3265" y="1074"/>
                  <a:pt x="3071" y="1116"/>
                </a:cubicBezTo>
                <a:cubicBezTo>
                  <a:pt x="3093" y="1085"/>
                  <a:pt x="3115" y="1059"/>
                  <a:pt x="3128" y="1041"/>
                </a:cubicBezTo>
                <a:lnTo>
                  <a:pt x="3128" y="1041"/>
                </a:lnTo>
                <a:cubicBezTo>
                  <a:pt x="3097" y="1063"/>
                  <a:pt x="3058" y="1099"/>
                  <a:pt x="3027" y="1125"/>
                </a:cubicBezTo>
                <a:lnTo>
                  <a:pt x="3018" y="1125"/>
                </a:lnTo>
                <a:cubicBezTo>
                  <a:pt x="3164" y="988"/>
                  <a:pt x="3459" y="556"/>
                  <a:pt x="3446" y="327"/>
                </a:cubicBezTo>
                <a:lnTo>
                  <a:pt x="3446" y="327"/>
                </a:lnTo>
                <a:cubicBezTo>
                  <a:pt x="3437" y="410"/>
                  <a:pt x="3349" y="600"/>
                  <a:pt x="3305" y="653"/>
                </a:cubicBezTo>
                <a:cubicBezTo>
                  <a:pt x="3344" y="587"/>
                  <a:pt x="3397" y="468"/>
                  <a:pt x="3406" y="384"/>
                </a:cubicBezTo>
                <a:lnTo>
                  <a:pt x="3406" y="384"/>
                </a:lnTo>
                <a:cubicBezTo>
                  <a:pt x="3375" y="503"/>
                  <a:pt x="3208" y="759"/>
                  <a:pt x="3146" y="834"/>
                </a:cubicBezTo>
                <a:cubicBezTo>
                  <a:pt x="3181" y="777"/>
                  <a:pt x="3212" y="706"/>
                  <a:pt x="3225" y="666"/>
                </a:cubicBezTo>
                <a:lnTo>
                  <a:pt x="3225" y="666"/>
                </a:lnTo>
                <a:cubicBezTo>
                  <a:pt x="3159" y="781"/>
                  <a:pt x="3062" y="865"/>
                  <a:pt x="2991" y="918"/>
                </a:cubicBezTo>
                <a:cubicBezTo>
                  <a:pt x="3075" y="843"/>
                  <a:pt x="3146" y="710"/>
                  <a:pt x="3168" y="671"/>
                </a:cubicBezTo>
                <a:lnTo>
                  <a:pt x="3168" y="671"/>
                </a:lnTo>
                <a:cubicBezTo>
                  <a:pt x="3124" y="746"/>
                  <a:pt x="2978" y="909"/>
                  <a:pt x="2939" y="927"/>
                </a:cubicBezTo>
                <a:cubicBezTo>
                  <a:pt x="3005" y="865"/>
                  <a:pt x="3172" y="640"/>
                  <a:pt x="3216" y="552"/>
                </a:cubicBezTo>
                <a:lnTo>
                  <a:pt x="3216" y="552"/>
                </a:lnTo>
                <a:cubicBezTo>
                  <a:pt x="3172" y="609"/>
                  <a:pt x="3119" y="666"/>
                  <a:pt x="3084" y="688"/>
                </a:cubicBezTo>
                <a:cubicBezTo>
                  <a:pt x="3115" y="653"/>
                  <a:pt x="3155" y="582"/>
                  <a:pt x="3172" y="547"/>
                </a:cubicBezTo>
                <a:lnTo>
                  <a:pt x="3172" y="547"/>
                </a:lnTo>
                <a:cubicBezTo>
                  <a:pt x="3138" y="612"/>
                  <a:pt x="3045" y="710"/>
                  <a:pt x="3012" y="751"/>
                </a:cubicBezTo>
                <a:lnTo>
                  <a:pt x="3012" y="751"/>
                </a:lnTo>
                <a:cubicBezTo>
                  <a:pt x="3095" y="645"/>
                  <a:pt x="3195" y="480"/>
                  <a:pt x="3225" y="410"/>
                </a:cubicBezTo>
                <a:lnTo>
                  <a:pt x="3225" y="410"/>
                </a:lnTo>
                <a:cubicBezTo>
                  <a:pt x="3177" y="485"/>
                  <a:pt x="3124" y="565"/>
                  <a:pt x="3071" y="613"/>
                </a:cubicBezTo>
                <a:cubicBezTo>
                  <a:pt x="3133" y="525"/>
                  <a:pt x="3203" y="366"/>
                  <a:pt x="3230" y="243"/>
                </a:cubicBezTo>
                <a:lnTo>
                  <a:pt x="3230" y="243"/>
                </a:lnTo>
                <a:cubicBezTo>
                  <a:pt x="3199" y="331"/>
                  <a:pt x="3137" y="459"/>
                  <a:pt x="3089" y="516"/>
                </a:cubicBezTo>
                <a:cubicBezTo>
                  <a:pt x="3150" y="397"/>
                  <a:pt x="3181" y="260"/>
                  <a:pt x="3190" y="181"/>
                </a:cubicBezTo>
                <a:lnTo>
                  <a:pt x="3190" y="181"/>
                </a:lnTo>
                <a:cubicBezTo>
                  <a:pt x="3168" y="243"/>
                  <a:pt x="3141" y="349"/>
                  <a:pt x="3075" y="450"/>
                </a:cubicBezTo>
                <a:cubicBezTo>
                  <a:pt x="3115" y="335"/>
                  <a:pt x="3133" y="243"/>
                  <a:pt x="3133" y="177"/>
                </a:cubicBezTo>
                <a:lnTo>
                  <a:pt x="3133" y="177"/>
                </a:lnTo>
                <a:cubicBezTo>
                  <a:pt x="3124" y="230"/>
                  <a:pt x="3093" y="313"/>
                  <a:pt x="3075" y="344"/>
                </a:cubicBezTo>
                <a:cubicBezTo>
                  <a:pt x="3115" y="216"/>
                  <a:pt x="3124" y="115"/>
                  <a:pt x="3119" y="62"/>
                </a:cubicBezTo>
                <a:lnTo>
                  <a:pt x="3119" y="62"/>
                </a:lnTo>
                <a:cubicBezTo>
                  <a:pt x="3115" y="102"/>
                  <a:pt x="3084" y="230"/>
                  <a:pt x="3071" y="243"/>
                </a:cubicBezTo>
                <a:cubicBezTo>
                  <a:pt x="3066" y="212"/>
                  <a:pt x="3075" y="18"/>
                  <a:pt x="3080" y="0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8"/>
          <p:cNvSpPr/>
          <p:nvPr/>
        </p:nvSpPr>
        <p:spPr>
          <a:xfrm>
            <a:off x="1097200" y="4711175"/>
            <a:ext cx="2242682" cy="607820"/>
          </a:xfrm>
          <a:custGeom>
            <a:avLst/>
            <a:gdLst/>
            <a:ahLst/>
            <a:cxnLst/>
            <a:rect l="l" t="t" r="r" b="b"/>
            <a:pathLst>
              <a:path w="37063" h="5330" extrusionOk="0">
                <a:moveTo>
                  <a:pt x="1" y="0"/>
                </a:moveTo>
                <a:lnTo>
                  <a:pt x="1" y="5330"/>
                </a:lnTo>
                <a:lnTo>
                  <a:pt x="37063" y="5330"/>
                </a:lnTo>
                <a:cubicBezTo>
                  <a:pt x="36635" y="5210"/>
                  <a:pt x="36180" y="5100"/>
                  <a:pt x="35739" y="5034"/>
                </a:cubicBezTo>
                <a:cubicBezTo>
                  <a:pt x="34169" y="4783"/>
                  <a:pt x="31107" y="3958"/>
                  <a:pt x="28297" y="3790"/>
                </a:cubicBezTo>
                <a:cubicBezTo>
                  <a:pt x="25482" y="3627"/>
                  <a:pt x="21596" y="2797"/>
                  <a:pt x="19526" y="2550"/>
                </a:cubicBezTo>
                <a:cubicBezTo>
                  <a:pt x="17462" y="2303"/>
                  <a:pt x="16716" y="2303"/>
                  <a:pt x="16469" y="2219"/>
                </a:cubicBezTo>
                <a:cubicBezTo>
                  <a:pt x="16218" y="2136"/>
                  <a:pt x="16716" y="1227"/>
                  <a:pt x="14484" y="1143"/>
                </a:cubicBezTo>
                <a:cubicBezTo>
                  <a:pt x="12247" y="1064"/>
                  <a:pt x="7536" y="481"/>
                  <a:pt x="6292" y="318"/>
                </a:cubicBezTo>
                <a:cubicBezTo>
                  <a:pt x="5259" y="181"/>
                  <a:pt x="1289" y="40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8"/>
          <p:cNvSpPr/>
          <p:nvPr/>
        </p:nvSpPr>
        <p:spPr>
          <a:xfrm rot="-600628">
            <a:off x="-1401566" y="-887054"/>
            <a:ext cx="3233916" cy="5287842"/>
          </a:xfrm>
          <a:custGeom>
            <a:avLst/>
            <a:gdLst/>
            <a:ahLst/>
            <a:cxnLst/>
            <a:rect l="l" t="t" r="r" b="b"/>
            <a:pathLst>
              <a:path w="4629" h="7569" extrusionOk="0">
                <a:moveTo>
                  <a:pt x="1898" y="886"/>
                </a:moveTo>
                <a:cubicBezTo>
                  <a:pt x="1961" y="886"/>
                  <a:pt x="2016" y="893"/>
                  <a:pt x="2052" y="905"/>
                </a:cubicBezTo>
                <a:cubicBezTo>
                  <a:pt x="2038" y="903"/>
                  <a:pt x="2023" y="903"/>
                  <a:pt x="2009" y="903"/>
                </a:cubicBezTo>
                <a:cubicBezTo>
                  <a:pt x="1898" y="903"/>
                  <a:pt x="1780" y="932"/>
                  <a:pt x="1659" y="971"/>
                </a:cubicBezTo>
                <a:cubicBezTo>
                  <a:pt x="1633" y="957"/>
                  <a:pt x="1611" y="944"/>
                  <a:pt x="1584" y="931"/>
                </a:cubicBezTo>
                <a:cubicBezTo>
                  <a:pt x="1681" y="901"/>
                  <a:pt x="1800" y="886"/>
                  <a:pt x="1898" y="886"/>
                </a:cubicBezTo>
                <a:close/>
                <a:moveTo>
                  <a:pt x="1943" y="958"/>
                </a:moveTo>
                <a:cubicBezTo>
                  <a:pt x="2023" y="958"/>
                  <a:pt x="2097" y="965"/>
                  <a:pt x="2144" y="984"/>
                </a:cubicBezTo>
                <a:cubicBezTo>
                  <a:pt x="2095" y="981"/>
                  <a:pt x="2051" y="979"/>
                  <a:pt x="2009" y="979"/>
                </a:cubicBezTo>
                <a:cubicBezTo>
                  <a:pt x="1915" y="979"/>
                  <a:pt x="1833" y="989"/>
                  <a:pt x="1739" y="1019"/>
                </a:cubicBezTo>
                <a:cubicBezTo>
                  <a:pt x="1717" y="1006"/>
                  <a:pt x="1694" y="993"/>
                  <a:pt x="1672" y="980"/>
                </a:cubicBezTo>
                <a:cubicBezTo>
                  <a:pt x="1750" y="968"/>
                  <a:pt x="1851" y="958"/>
                  <a:pt x="1943" y="958"/>
                </a:cubicBezTo>
                <a:close/>
                <a:moveTo>
                  <a:pt x="1997" y="1026"/>
                </a:moveTo>
                <a:cubicBezTo>
                  <a:pt x="2047" y="1026"/>
                  <a:pt x="2092" y="1029"/>
                  <a:pt x="2127" y="1037"/>
                </a:cubicBezTo>
                <a:cubicBezTo>
                  <a:pt x="2025" y="1037"/>
                  <a:pt x="1915" y="1055"/>
                  <a:pt x="1818" y="1077"/>
                </a:cubicBezTo>
                <a:cubicBezTo>
                  <a:pt x="1805" y="1068"/>
                  <a:pt x="1792" y="1055"/>
                  <a:pt x="1774" y="1046"/>
                </a:cubicBezTo>
                <a:cubicBezTo>
                  <a:pt x="1848" y="1033"/>
                  <a:pt x="1927" y="1026"/>
                  <a:pt x="1997" y="1026"/>
                </a:cubicBezTo>
                <a:close/>
                <a:moveTo>
                  <a:pt x="2063" y="1079"/>
                </a:moveTo>
                <a:cubicBezTo>
                  <a:pt x="2094" y="1079"/>
                  <a:pt x="2122" y="1081"/>
                  <a:pt x="2144" y="1085"/>
                </a:cubicBezTo>
                <a:cubicBezTo>
                  <a:pt x="2061" y="1090"/>
                  <a:pt x="1968" y="1107"/>
                  <a:pt x="1889" y="1134"/>
                </a:cubicBezTo>
                <a:cubicBezTo>
                  <a:pt x="1875" y="1121"/>
                  <a:pt x="1862" y="1112"/>
                  <a:pt x="1849" y="1099"/>
                </a:cubicBezTo>
                <a:cubicBezTo>
                  <a:pt x="1922" y="1087"/>
                  <a:pt x="2000" y="1079"/>
                  <a:pt x="2063" y="1079"/>
                </a:cubicBezTo>
                <a:close/>
                <a:moveTo>
                  <a:pt x="4342" y="1198"/>
                </a:moveTo>
                <a:lnTo>
                  <a:pt x="4342" y="1198"/>
                </a:lnTo>
                <a:cubicBezTo>
                  <a:pt x="4343" y="1199"/>
                  <a:pt x="4345" y="1199"/>
                  <a:pt x="4346" y="1200"/>
                </a:cubicBezTo>
                <a:cubicBezTo>
                  <a:pt x="4345" y="1199"/>
                  <a:pt x="4343" y="1199"/>
                  <a:pt x="4342" y="1198"/>
                </a:cubicBezTo>
                <a:close/>
                <a:moveTo>
                  <a:pt x="2037" y="1147"/>
                </a:moveTo>
                <a:cubicBezTo>
                  <a:pt x="2102" y="1147"/>
                  <a:pt x="2166" y="1156"/>
                  <a:pt x="2219" y="1182"/>
                </a:cubicBezTo>
                <a:lnTo>
                  <a:pt x="2219" y="1191"/>
                </a:lnTo>
                <a:cubicBezTo>
                  <a:pt x="2140" y="1191"/>
                  <a:pt x="2065" y="1205"/>
                  <a:pt x="1994" y="1231"/>
                </a:cubicBezTo>
                <a:cubicBezTo>
                  <a:pt x="1968" y="1205"/>
                  <a:pt x="1942" y="1178"/>
                  <a:pt x="1911" y="1156"/>
                </a:cubicBezTo>
                <a:cubicBezTo>
                  <a:pt x="1951" y="1151"/>
                  <a:pt x="1994" y="1147"/>
                  <a:pt x="2037" y="1147"/>
                </a:cubicBezTo>
                <a:close/>
                <a:moveTo>
                  <a:pt x="2094" y="1256"/>
                </a:moveTo>
                <a:cubicBezTo>
                  <a:pt x="2125" y="1256"/>
                  <a:pt x="2155" y="1259"/>
                  <a:pt x="2184" y="1266"/>
                </a:cubicBezTo>
                <a:cubicBezTo>
                  <a:pt x="2149" y="1271"/>
                  <a:pt x="2100" y="1275"/>
                  <a:pt x="2047" y="1288"/>
                </a:cubicBezTo>
                <a:cubicBezTo>
                  <a:pt x="2039" y="1279"/>
                  <a:pt x="2030" y="1271"/>
                  <a:pt x="2021" y="1262"/>
                </a:cubicBezTo>
                <a:cubicBezTo>
                  <a:pt x="2045" y="1258"/>
                  <a:pt x="2069" y="1256"/>
                  <a:pt x="2094" y="1256"/>
                </a:cubicBezTo>
                <a:close/>
                <a:moveTo>
                  <a:pt x="2119" y="1320"/>
                </a:moveTo>
                <a:cubicBezTo>
                  <a:pt x="2132" y="1320"/>
                  <a:pt x="2144" y="1321"/>
                  <a:pt x="2153" y="1324"/>
                </a:cubicBezTo>
                <a:cubicBezTo>
                  <a:pt x="2136" y="1328"/>
                  <a:pt x="2118" y="1341"/>
                  <a:pt x="2100" y="1350"/>
                </a:cubicBezTo>
                <a:lnTo>
                  <a:pt x="2074" y="1324"/>
                </a:lnTo>
                <a:cubicBezTo>
                  <a:pt x="2089" y="1321"/>
                  <a:pt x="2105" y="1320"/>
                  <a:pt x="2119" y="1320"/>
                </a:cubicBezTo>
                <a:close/>
                <a:moveTo>
                  <a:pt x="2242" y="1341"/>
                </a:moveTo>
                <a:cubicBezTo>
                  <a:pt x="2242" y="1346"/>
                  <a:pt x="2242" y="1350"/>
                  <a:pt x="2246" y="1354"/>
                </a:cubicBezTo>
                <a:cubicBezTo>
                  <a:pt x="2242" y="1350"/>
                  <a:pt x="2242" y="1346"/>
                  <a:pt x="2237" y="1341"/>
                </a:cubicBezTo>
                <a:close/>
                <a:moveTo>
                  <a:pt x="2193" y="1350"/>
                </a:moveTo>
                <a:cubicBezTo>
                  <a:pt x="2197" y="1368"/>
                  <a:pt x="2202" y="1390"/>
                  <a:pt x="2206" y="1407"/>
                </a:cubicBezTo>
                <a:lnTo>
                  <a:pt x="2202" y="1407"/>
                </a:lnTo>
                <a:cubicBezTo>
                  <a:pt x="2197" y="1407"/>
                  <a:pt x="2197" y="1412"/>
                  <a:pt x="2193" y="1412"/>
                </a:cubicBezTo>
                <a:cubicBezTo>
                  <a:pt x="2184" y="1394"/>
                  <a:pt x="2171" y="1377"/>
                  <a:pt x="2167" y="1359"/>
                </a:cubicBezTo>
                <a:cubicBezTo>
                  <a:pt x="2175" y="1354"/>
                  <a:pt x="2184" y="1354"/>
                  <a:pt x="2193" y="1350"/>
                </a:cubicBezTo>
                <a:close/>
                <a:moveTo>
                  <a:pt x="1611" y="1337"/>
                </a:moveTo>
                <a:lnTo>
                  <a:pt x="1611" y="1337"/>
                </a:lnTo>
                <a:cubicBezTo>
                  <a:pt x="1562" y="1359"/>
                  <a:pt x="1514" y="1394"/>
                  <a:pt x="1469" y="1429"/>
                </a:cubicBezTo>
                <a:lnTo>
                  <a:pt x="1421" y="1429"/>
                </a:lnTo>
                <a:cubicBezTo>
                  <a:pt x="1492" y="1381"/>
                  <a:pt x="1567" y="1346"/>
                  <a:pt x="1611" y="1337"/>
                </a:cubicBezTo>
                <a:close/>
                <a:moveTo>
                  <a:pt x="1571" y="1275"/>
                </a:moveTo>
                <a:lnTo>
                  <a:pt x="1571" y="1275"/>
                </a:lnTo>
                <a:cubicBezTo>
                  <a:pt x="1500" y="1315"/>
                  <a:pt x="1430" y="1368"/>
                  <a:pt x="1364" y="1429"/>
                </a:cubicBezTo>
                <a:cubicBezTo>
                  <a:pt x="1337" y="1429"/>
                  <a:pt x="1315" y="1429"/>
                  <a:pt x="1289" y="1434"/>
                </a:cubicBezTo>
                <a:cubicBezTo>
                  <a:pt x="1386" y="1341"/>
                  <a:pt x="1483" y="1288"/>
                  <a:pt x="1571" y="1275"/>
                </a:cubicBezTo>
                <a:close/>
                <a:moveTo>
                  <a:pt x="1721" y="1354"/>
                </a:moveTo>
                <a:lnTo>
                  <a:pt x="1721" y="1354"/>
                </a:lnTo>
                <a:cubicBezTo>
                  <a:pt x="1664" y="1385"/>
                  <a:pt x="1615" y="1412"/>
                  <a:pt x="1567" y="1438"/>
                </a:cubicBezTo>
                <a:cubicBezTo>
                  <a:pt x="1558" y="1438"/>
                  <a:pt x="1544" y="1434"/>
                  <a:pt x="1536" y="1434"/>
                </a:cubicBezTo>
                <a:cubicBezTo>
                  <a:pt x="1602" y="1394"/>
                  <a:pt x="1672" y="1363"/>
                  <a:pt x="1721" y="1354"/>
                </a:cubicBezTo>
                <a:close/>
                <a:moveTo>
                  <a:pt x="1730" y="1403"/>
                </a:moveTo>
                <a:lnTo>
                  <a:pt x="1730" y="1403"/>
                </a:lnTo>
                <a:cubicBezTo>
                  <a:pt x="1703" y="1416"/>
                  <a:pt x="1681" y="1434"/>
                  <a:pt x="1655" y="1447"/>
                </a:cubicBezTo>
                <a:lnTo>
                  <a:pt x="1633" y="1447"/>
                </a:lnTo>
                <a:cubicBezTo>
                  <a:pt x="1668" y="1425"/>
                  <a:pt x="1703" y="1412"/>
                  <a:pt x="1730" y="1403"/>
                </a:cubicBezTo>
                <a:close/>
                <a:moveTo>
                  <a:pt x="1536" y="1209"/>
                </a:moveTo>
                <a:cubicBezTo>
                  <a:pt x="1456" y="1227"/>
                  <a:pt x="1333" y="1332"/>
                  <a:pt x="1253" y="1434"/>
                </a:cubicBezTo>
                <a:cubicBezTo>
                  <a:pt x="1205" y="1438"/>
                  <a:pt x="1161" y="1443"/>
                  <a:pt x="1112" y="1452"/>
                </a:cubicBezTo>
                <a:cubicBezTo>
                  <a:pt x="1227" y="1328"/>
                  <a:pt x="1372" y="1213"/>
                  <a:pt x="1536" y="1209"/>
                </a:cubicBezTo>
                <a:close/>
                <a:moveTo>
                  <a:pt x="2153" y="1363"/>
                </a:moveTo>
                <a:cubicBezTo>
                  <a:pt x="2158" y="1390"/>
                  <a:pt x="2167" y="1416"/>
                  <a:pt x="2175" y="1452"/>
                </a:cubicBezTo>
                <a:cubicBezTo>
                  <a:pt x="2158" y="1425"/>
                  <a:pt x="2140" y="1399"/>
                  <a:pt x="2118" y="1377"/>
                </a:cubicBezTo>
                <a:cubicBezTo>
                  <a:pt x="2131" y="1372"/>
                  <a:pt x="2140" y="1368"/>
                  <a:pt x="2153" y="1363"/>
                </a:cubicBezTo>
                <a:close/>
                <a:moveTo>
                  <a:pt x="1761" y="1434"/>
                </a:moveTo>
                <a:cubicBezTo>
                  <a:pt x="1747" y="1443"/>
                  <a:pt x="1734" y="1452"/>
                  <a:pt x="1721" y="1460"/>
                </a:cubicBezTo>
                <a:cubicBezTo>
                  <a:pt x="1717" y="1460"/>
                  <a:pt x="1712" y="1460"/>
                  <a:pt x="1708" y="1456"/>
                </a:cubicBezTo>
                <a:cubicBezTo>
                  <a:pt x="1725" y="1447"/>
                  <a:pt x="1743" y="1438"/>
                  <a:pt x="1761" y="1434"/>
                </a:cubicBezTo>
                <a:close/>
                <a:moveTo>
                  <a:pt x="1871" y="1474"/>
                </a:moveTo>
                <a:cubicBezTo>
                  <a:pt x="1862" y="1478"/>
                  <a:pt x="1853" y="1482"/>
                  <a:pt x="1849" y="1487"/>
                </a:cubicBezTo>
                <a:cubicBezTo>
                  <a:pt x="1836" y="1487"/>
                  <a:pt x="1827" y="1482"/>
                  <a:pt x="1814" y="1482"/>
                </a:cubicBezTo>
                <a:cubicBezTo>
                  <a:pt x="1836" y="1478"/>
                  <a:pt x="1853" y="1474"/>
                  <a:pt x="1871" y="1474"/>
                </a:cubicBezTo>
                <a:close/>
                <a:moveTo>
                  <a:pt x="1192" y="1002"/>
                </a:moveTo>
                <a:cubicBezTo>
                  <a:pt x="1178" y="1032"/>
                  <a:pt x="975" y="1359"/>
                  <a:pt x="967" y="1478"/>
                </a:cubicBezTo>
                <a:cubicBezTo>
                  <a:pt x="1033" y="1319"/>
                  <a:pt x="1103" y="1222"/>
                  <a:pt x="1231" y="1103"/>
                </a:cubicBezTo>
                <a:lnTo>
                  <a:pt x="1231" y="1103"/>
                </a:lnTo>
                <a:cubicBezTo>
                  <a:pt x="1139" y="1218"/>
                  <a:pt x="1037" y="1381"/>
                  <a:pt x="1033" y="1434"/>
                </a:cubicBezTo>
                <a:cubicBezTo>
                  <a:pt x="1152" y="1244"/>
                  <a:pt x="1271" y="1156"/>
                  <a:pt x="1483" y="1090"/>
                </a:cubicBezTo>
                <a:lnTo>
                  <a:pt x="1483" y="1090"/>
                </a:lnTo>
                <a:cubicBezTo>
                  <a:pt x="1346" y="1160"/>
                  <a:pt x="1196" y="1306"/>
                  <a:pt x="1103" y="1452"/>
                </a:cubicBezTo>
                <a:cubicBezTo>
                  <a:pt x="1059" y="1460"/>
                  <a:pt x="1011" y="1469"/>
                  <a:pt x="967" y="1478"/>
                </a:cubicBezTo>
                <a:cubicBezTo>
                  <a:pt x="936" y="1482"/>
                  <a:pt x="909" y="1491"/>
                  <a:pt x="883" y="1500"/>
                </a:cubicBezTo>
                <a:cubicBezTo>
                  <a:pt x="927" y="1346"/>
                  <a:pt x="1081" y="1138"/>
                  <a:pt x="1192" y="1002"/>
                </a:cubicBezTo>
                <a:close/>
                <a:moveTo>
                  <a:pt x="1006" y="1187"/>
                </a:moveTo>
                <a:cubicBezTo>
                  <a:pt x="958" y="1249"/>
                  <a:pt x="883" y="1399"/>
                  <a:pt x="878" y="1500"/>
                </a:cubicBezTo>
                <a:cubicBezTo>
                  <a:pt x="852" y="1509"/>
                  <a:pt x="821" y="1513"/>
                  <a:pt x="794" y="1522"/>
                </a:cubicBezTo>
                <a:cubicBezTo>
                  <a:pt x="803" y="1407"/>
                  <a:pt x="896" y="1275"/>
                  <a:pt x="1006" y="1187"/>
                </a:cubicBezTo>
                <a:close/>
                <a:moveTo>
                  <a:pt x="2634" y="1535"/>
                </a:moveTo>
                <a:cubicBezTo>
                  <a:pt x="2634" y="1540"/>
                  <a:pt x="2639" y="1540"/>
                  <a:pt x="2639" y="1544"/>
                </a:cubicBezTo>
                <a:cubicBezTo>
                  <a:pt x="2639" y="1544"/>
                  <a:pt x="2634" y="1544"/>
                  <a:pt x="2630" y="1549"/>
                </a:cubicBezTo>
                <a:cubicBezTo>
                  <a:pt x="2630" y="1544"/>
                  <a:pt x="2630" y="1544"/>
                  <a:pt x="2625" y="1540"/>
                </a:cubicBezTo>
                <a:cubicBezTo>
                  <a:pt x="2630" y="1540"/>
                  <a:pt x="2630" y="1535"/>
                  <a:pt x="2634" y="1535"/>
                </a:cubicBezTo>
                <a:close/>
                <a:moveTo>
                  <a:pt x="2647" y="1557"/>
                </a:moveTo>
                <a:cubicBezTo>
                  <a:pt x="2669" y="1584"/>
                  <a:pt x="2687" y="1615"/>
                  <a:pt x="2700" y="1646"/>
                </a:cubicBezTo>
                <a:cubicBezTo>
                  <a:pt x="2683" y="1637"/>
                  <a:pt x="2665" y="1624"/>
                  <a:pt x="2643" y="1615"/>
                </a:cubicBezTo>
                <a:cubicBezTo>
                  <a:pt x="2643" y="1602"/>
                  <a:pt x="2639" y="1584"/>
                  <a:pt x="2634" y="1566"/>
                </a:cubicBezTo>
                <a:cubicBezTo>
                  <a:pt x="2639" y="1562"/>
                  <a:pt x="2643" y="1562"/>
                  <a:pt x="2647" y="1557"/>
                </a:cubicBezTo>
                <a:close/>
                <a:moveTo>
                  <a:pt x="2696" y="1566"/>
                </a:moveTo>
                <a:lnTo>
                  <a:pt x="2696" y="1566"/>
                </a:lnTo>
                <a:cubicBezTo>
                  <a:pt x="2740" y="1593"/>
                  <a:pt x="2771" y="1641"/>
                  <a:pt x="2793" y="1694"/>
                </a:cubicBezTo>
                <a:cubicBezTo>
                  <a:pt x="2789" y="1694"/>
                  <a:pt x="2784" y="1694"/>
                  <a:pt x="2784" y="1690"/>
                </a:cubicBezTo>
                <a:cubicBezTo>
                  <a:pt x="2766" y="1681"/>
                  <a:pt x="2749" y="1672"/>
                  <a:pt x="2731" y="1659"/>
                </a:cubicBezTo>
                <a:cubicBezTo>
                  <a:pt x="2722" y="1624"/>
                  <a:pt x="2714" y="1588"/>
                  <a:pt x="2696" y="1566"/>
                </a:cubicBezTo>
                <a:close/>
                <a:moveTo>
                  <a:pt x="1977" y="1690"/>
                </a:moveTo>
                <a:cubicBezTo>
                  <a:pt x="1990" y="1703"/>
                  <a:pt x="1999" y="1712"/>
                  <a:pt x="2008" y="1725"/>
                </a:cubicBezTo>
                <a:cubicBezTo>
                  <a:pt x="1999" y="1729"/>
                  <a:pt x="1994" y="1729"/>
                  <a:pt x="1986" y="1734"/>
                </a:cubicBezTo>
                <a:cubicBezTo>
                  <a:pt x="1981" y="1721"/>
                  <a:pt x="1981" y="1707"/>
                  <a:pt x="1977" y="1690"/>
                </a:cubicBezTo>
                <a:close/>
                <a:moveTo>
                  <a:pt x="1915" y="1747"/>
                </a:moveTo>
                <a:lnTo>
                  <a:pt x="1915" y="1747"/>
                </a:lnTo>
                <a:cubicBezTo>
                  <a:pt x="1919" y="1752"/>
                  <a:pt x="1919" y="1752"/>
                  <a:pt x="1919" y="1756"/>
                </a:cubicBezTo>
                <a:cubicBezTo>
                  <a:pt x="1919" y="1756"/>
                  <a:pt x="1919" y="1760"/>
                  <a:pt x="1919" y="1760"/>
                </a:cubicBezTo>
                <a:cubicBezTo>
                  <a:pt x="1919" y="1756"/>
                  <a:pt x="1915" y="1752"/>
                  <a:pt x="1915" y="1747"/>
                </a:cubicBezTo>
                <a:close/>
                <a:moveTo>
                  <a:pt x="1924" y="1760"/>
                </a:moveTo>
                <a:cubicBezTo>
                  <a:pt x="1924" y="1765"/>
                  <a:pt x="1924" y="1765"/>
                  <a:pt x="1928" y="1765"/>
                </a:cubicBezTo>
                <a:cubicBezTo>
                  <a:pt x="1924" y="1765"/>
                  <a:pt x="1924" y="1769"/>
                  <a:pt x="1919" y="1769"/>
                </a:cubicBezTo>
                <a:cubicBezTo>
                  <a:pt x="1919" y="1769"/>
                  <a:pt x="1919" y="1765"/>
                  <a:pt x="1919" y="1765"/>
                </a:cubicBezTo>
                <a:cubicBezTo>
                  <a:pt x="1919" y="1765"/>
                  <a:pt x="1924" y="1765"/>
                  <a:pt x="1924" y="1760"/>
                </a:cubicBezTo>
                <a:close/>
                <a:moveTo>
                  <a:pt x="2753" y="1522"/>
                </a:moveTo>
                <a:lnTo>
                  <a:pt x="2753" y="1522"/>
                </a:lnTo>
                <a:cubicBezTo>
                  <a:pt x="2855" y="1593"/>
                  <a:pt x="2916" y="1699"/>
                  <a:pt x="2952" y="1787"/>
                </a:cubicBezTo>
                <a:cubicBezTo>
                  <a:pt x="2908" y="1765"/>
                  <a:pt x="2864" y="1738"/>
                  <a:pt x="2819" y="1712"/>
                </a:cubicBezTo>
                <a:cubicBezTo>
                  <a:pt x="2815" y="1654"/>
                  <a:pt x="2806" y="1579"/>
                  <a:pt x="2753" y="1522"/>
                </a:cubicBezTo>
                <a:close/>
                <a:moveTo>
                  <a:pt x="1849" y="1787"/>
                </a:moveTo>
                <a:cubicBezTo>
                  <a:pt x="1853" y="1791"/>
                  <a:pt x="1858" y="1796"/>
                  <a:pt x="1862" y="1800"/>
                </a:cubicBezTo>
                <a:cubicBezTo>
                  <a:pt x="1858" y="1804"/>
                  <a:pt x="1853" y="1804"/>
                  <a:pt x="1853" y="1809"/>
                </a:cubicBezTo>
                <a:cubicBezTo>
                  <a:pt x="1853" y="1800"/>
                  <a:pt x="1849" y="1791"/>
                  <a:pt x="1849" y="1787"/>
                </a:cubicBezTo>
                <a:close/>
                <a:moveTo>
                  <a:pt x="1787" y="1822"/>
                </a:moveTo>
                <a:cubicBezTo>
                  <a:pt x="1787" y="1827"/>
                  <a:pt x="1792" y="1835"/>
                  <a:pt x="1796" y="1844"/>
                </a:cubicBezTo>
                <a:lnTo>
                  <a:pt x="1787" y="1849"/>
                </a:lnTo>
                <a:cubicBezTo>
                  <a:pt x="1787" y="1835"/>
                  <a:pt x="1787" y="1827"/>
                  <a:pt x="1787" y="1822"/>
                </a:cubicBezTo>
                <a:close/>
                <a:moveTo>
                  <a:pt x="2894" y="1571"/>
                </a:moveTo>
                <a:lnTo>
                  <a:pt x="2894" y="1571"/>
                </a:lnTo>
                <a:cubicBezTo>
                  <a:pt x="2969" y="1632"/>
                  <a:pt x="3044" y="1760"/>
                  <a:pt x="3075" y="1866"/>
                </a:cubicBezTo>
                <a:cubicBezTo>
                  <a:pt x="3044" y="1844"/>
                  <a:pt x="3009" y="1822"/>
                  <a:pt x="2974" y="1800"/>
                </a:cubicBezTo>
                <a:cubicBezTo>
                  <a:pt x="2965" y="1725"/>
                  <a:pt x="2943" y="1628"/>
                  <a:pt x="2894" y="1571"/>
                </a:cubicBezTo>
                <a:close/>
                <a:moveTo>
                  <a:pt x="1664" y="1866"/>
                </a:moveTo>
                <a:cubicBezTo>
                  <a:pt x="1664" y="1875"/>
                  <a:pt x="1668" y="1888"/>
                  <a:pt x="1672" y="1897"/>
                </a:cubicBezTo>
                <a:cubicBezTo>
                  <a:pt x="1659" y="1902"/>
                  <a:pt x="1646" y="1906"/>
                  <a:pt x="1633" y="1910"/>
                </a:cubicBezTo>
                <a:cubicBezTo>
                  <a:pt x="1646" y="1897"/>
                  <a:pt x="1655" y="1884"/>
                  <a:pt x="1664" y="1866"/>
                </a:cubicBezTo>
                <a:close/>
                <a:moveTo>
                  <a:pt x="1571" y="1879"/>
                </a:moveTo>
                <a:cubicBezTo>
                  <a:pt x="1571" y="1897"/>
                  <a:pt x="1571" y="1915"/>
                  <a:pt x="1571" y="1932"/>
                </a:cubicBezTo>
                <a:cubicBezTo>
                  <a:pt x="1567" y="1937"/>
                  <a:pt x="1562" y="1937"/>
                  <a:pt x="1558" y="1937"/>
                </a:cubicBezTo>
                <a:cubicBezTo>
                  <a:pt x="1562" y="1919"/>
                  <a:pt x="1567" y="1897"/>
                  <a:pt x="1571" y="1879"/>
                </a:cubicBezTo>
                <a:close/>
                <a:moveTo>
                  <a:pt x="1681" y="1915"/>
                </a:moveTo>
                <a:lnTo>
                  <a:pt x="1681" y="1915"/>
                </a:lnTo>
                <a:cubicBezTo>
                  <a:pt x="1663" y="1925"/>
                  <a:pt x="1646" y="1934"/>
                  <a:pt x="1631" y="1943"/>
                </a:cubicBezTo>
                <a:lnTo>
                  <a:pt x="1631" y="1943"/>
                </a:lnTo>
                <a:cubicBezTo>
                  <a:pt x="1646" y="1933"/>
                  <a:pt x="1662" y="1923"/>
                  <a:pt x="1681" y="1915"/>
                </a:cubicBezTo>
                <a:close/>
                <a:moveTo>
                  <a:pt x="2969" y="1522"/>
                </a:moveTo>
                <a:lnTo>
                  <a:pt x="2969" y="1522"/>
                </a:lnTo>
                <a:cubicBezTo>
                  <a:pt x="3097" y="1685"/>
                  <a:pt x="3168" y="1844"/>
                  <a:pt x="3203" y="1946"/>
                </a:cubicBezTo>
                <a:cubicBezTo>
                  <a:pt x="3168" y="1924"/>
                  <a:pt x="3128" y="1897"/>
                  <a:pt x="3089" y="1871"/>
                </a:cubicBezTo>
                <a:cubicBezTo>
                  <a:pt x="3066" y="1734"/>
                  <a:pt x="3014" y="1628"/>
                  <a:pt x="2969" y="1522"/>
                </a:cubicBezTo>
                <a:close/>
                <a:moveTo>
                  <a:pt x="1505" y="1800"/>
                </a:moveTo>
                <a:cubicBezTo>
                  <a:pt x="1505" y="1831"/>
                  <a:pt x="1514" y="1893"/>
                  <a:pt x="1527" y="1950"/>
                </a:cubicBezTo>
                <a:cubicBezTo>
                  <a:pt x="1514" y="1959"/>
                  <a:pt x="1496" y="1963"/>
                  <a:pt x="1483" y="1968"/>
                </a:cubicBezTo>
                <a:cubicBezTo>
                  <a:pt x="1492" y="1915"/>
                  <a:pt x="1496" y="1857"/>
                  <a:pt x="1505" y="1800"/>
                </a:cubicBezTo>
                <a:close/>
                <a:moveTo>
                  <a:pt x="1403" y="1884"/>
                </a:moveTo>
                <a:cubicBezTo>
                  <a:pt x="1403" y="1910"/>
                  <a:pt x="1403" y="1954"/>
                  <a:pt x="1408" y="2003"/>
                </a:cubicBezTo>
                <a:cubicBezTo>
                  <a:pt x="1399" y="2007"/>
                  <a:pt x="1386" y="2012"/>
                  <a:pt x="1377" y="2016"/>
                </a:cubicBezTo>
                <a:cubicBezTo>
                  <a:pt x="1381" y="1972"/>
                  <a:pt x="1390" y="1928"/>
                  <a:pt x="1403" y="1884"/>
                </a:cubicBezTo>
                <a:close/>
                <a:moveTo>
                  <a:pt x="1337" y="1919"/>
                </a:moveTo>
                <a:cubicBezTo>
                  <a:pt x="1337" y="1954"/>
                  <a:pt x="1337" y="1994"/>
                  <a:pt x="1337" y="2034"/>
                </a:cubicBezTo>
                <a:cubicBezTo>
                  <a:pt x="1328" y="2038"/>
                  <a:pt x="1319" y="2043"/>
                  <a:pt x="1306" y="2047"/>
                </a:cubicBezTo>
                <a:cubicBezTo>
                  <a:pt x="1315" y="2007"/>
                  <a:pt x="1324" y="1963"/>
                  <a:pt x="1337" y="1919"/>
                </a:cubicBezTo>
                <a:close/>
                <a:moveTo>
                  <a:pt x="1536" y="2003"/>
                </a:moveTo>
                <a:lnTo>
                  <a:pt x="1536" y="2007"/>
                </a:lnTo>
                <a:cubicBezTo>
                  <a:pt x="1514" y="2021"/>
                  <a:pt x="1492" y="2034"/>
                  <a:pt x="1470" y="2051"/>
                </a:cubicBezTo>
                <a:lnTo>
                  <a:pt x="1470" y="2051"/>
                </a:lnTo>
                <a:cubicBezTo>
                  <a:pt x="1492" y="2034"/>
                  <a:pt x="1514" y="2021"/>
                  <a:pt x="1536" y="2003"/>
                </a:cubicBezTo>
                <a:close/>
                <a:moveTo>
                  <a:pt x="1452" y="2060"/>
                </a:moveTo>
                <a:cubicBezTo>
                  <a:pt x="1447" y="2065"/>
                  <a:pt x="1443" y="2069"/>
                  <a:pt x="1434" y="2074"/>
                </a:cubicBezTo>
                <a:lnTo>
                  <a:pt x="1452" y="2060"/>
                </a:lnTo>
                <a:close/>
                <a:moveTo>
                  <a:pt x="1231" y="2052"/>
                </a:moveTo>
                <a:cubicBezTo>
                  <a:pt x="1236" y="2060"/>
                  <a:pt x="1236" y="2074"/>
                  <a:pt x="1240" y="2082"/>
                </a:cubicBezTo>
                <a:cubicBezTo>
                  <a:pt x="1236" y="2082"/>
                  <a:pt x="1236" y="2087"/>
                  <a:pt x="1231" y="2087"/>
                </a:cubicBezTo>
                <a:cubicBezTo>
                  <a:pt x="1231" y="2074"/>
                  <a:pt x="1231" y="2060"/>
                  <a:pt x="1231" y="2052"/>
                </a:cubicBezTo>
                <a:close/>
                <a:moveTo>
                  <a:pt x="1328" y="2078"/>
                </a:moveTo>
                <a:lnTo>
                  <a:pt x="1328" y="2078"/>
                </a:lnTo>
                <a:cubicBezTo>
                  <a:pt x="1319" y="2083"/>
                  <a:pt x="1311" y="2087"/>
                  <a:pt x="1302" y="2091"/>
                </a:cubicBezTo>
                <a:cubicBezTo>
                  <a:pt x="1302" y="2091"/>
                  <a:pt x="1302" y="2087"/>
                  <a:pt x="1302" y="2087"/>
                </a:cubicBezTo>
                <a:cubicBezTo>
                  <a:pt x="1311" y="2087"/>
                  <a:pt x="1319" y="2083"/>
                  <a:pt x="1328" y="2078"/>
                </a:cubicBezTo>
                <a:close/>
                <a:moveTo>
                  <a:pt x="1244" y="2109"/>
                </a:moveTo>
                <a:lnTo>
                  <a:pt x="1244" y="2118"/>
                </a:lnTo>
                <a:cubicBezTo>
                  <a:pt x="1240" y="2118"/>
                  <a:pt x="1240" y="2122"/>
                  <a:pt x="1236" y="2122"/>
                </a:cubicBezTo>
                <a:cubicBezTo>
                  <a:pt x="1236" y="2118"/>
                  <a:pt x="1236" y="2118"/>
                  <a:pt x="1236" y="2113"/>
                </a:cubicBezTo>
                <a:cubicBezTo>
                  <a:pt x="1236" y="2113"/>
                  <a:pt x="1240" y="2109"/>
                  <a:pt x="1244" y="2109"/>
                </a:cubicBezTo>
                <a:close/>
                <a:moveTo>
                  <a:pt x="1416" y="2087"/>
                </a:moveTo>
                <a:cubicBezTo>
                  <a:pt x="1399" y="2100"/>
                  <a:pt x="1381" y="2113"/>
                  <a:pt x="1364" y="2122"/>
                </a:cubicBezTo>
                <a:cubicBezTo>
                  <a:pt x="1381" y="2109"/>
                  <a:pt x="1399" y="2100"/>
                  <a:pt x="1416" y="2087"/>
                </a:cubicBezTo>
                <a:close/>
                <a:moveTo>
                  <a:pt x="1161" y="2007"/>
                </a:moveTo>
                <a:cubicBezTo>
                  <a:pt x="1165" y="2025"/>
                  <a:pt x="1174" y="2069"/>
                  <a:pt x="1183" y="2113"/>
                </a:cubicBezTo>
                <a:cubicBezTo>
                  <a:pt x="1174" y="2122"/>
                  <a:pt x="1165" y="2127"/>
                  <a:pt x="1156" y="2135"/>
                </a:cubicBezTo>
                <a:cubicBezTo>
                  <a:pt x="1152" y="2091"/>
                  <a:pt x="1156" y="2047"/>
                  <a:pt x="1161" y="2007"/>
                </a:cubicBezTo>
                <a:close/>
                <a:moveTo>
                  <a:pt x="1134" y="2149"/>
                </a:moveTo>
                <a:cubicBezTo>
                  <a:pt x="1130" y="2153"/>
                  <a:pt x="1125" y="2153"/>
                  <a:pt x="1125" y="2157"/>
                </a:cubicBezTo>
                <a:lnTo>
                  <a:pt x="1134" y="2149"/>
                </a:lnTo>
                <a:close/>
                <a:moveTo>
                  <a:pt x="1187" y="2131"/>
                </a:moveTo>
                <a:cubicBezTo>
                  <a:pt x="1192" y="2135"/>
                  <a:pt x="1192" y="2140"/>
                  <a:pt x="1192" y="2144"/>
                </a:cubicBezTo>
                <a:cubicBezTo>
                  <a:pt x="1178" y="2149"/>
                  <a:pt x="1169" y="2157"/>
                  <a:pt x="1156" y="2166"/>
                </a:cubicBezTo>
                <a:cubicBezTo>
                  <a:pt x="1156" y="2157"/>
                  <a:pt x="1156" y="2149"/>
                  <a:pt x="1156" y="2144"/>
                </a:cubicBezTo>
                <a:cubicBezTo>
                  <a:pt x="1165" y="2140"/>
                  <a:pt x="1178" y="2135"/>
                  <a:pt x="1187" y="2131"/>
                </a:cubicBezTo>
                <a:close/>
                <a:moveTo>
                  <a:pt x="1059" y="1818"/>
                </a:moveTo>
                <a:lnTo>
                  <a:pt x="1059" y="1818"/>
                </a:lnTo>
                <a:cubicBezTo>
                  <a:pt x="1050" y="1928"/>
                  <a:pt x="1086" y="2069"/>
                  <a:pt x="1094" y="2144"/>
                </a:cubicBezTo>
                <a:cubicBezTo>
                  <a:pt x="1090" y="2069"/>
                  <a:pt x="1090" y="1994"/>
                  <a:pt x="1103" y="1910"/>
                </a:cubicBezTo>
                <a:cubicBezTo>
                  <a:pt x="1108" y="1981"/>
                  <a:pt x="1121" y="2078"/>
                  <a:pt x="1134" y="2149"/>
                </a:cubicBezTo>
                <a:cubicBezTo>
                  <a:pt x="1139" y="2157"/>
                  <a:pt x="1139" y="2166"/>
                  <a:pt x="1139" y="2171"/>
                </a:cubicBezTo>
                <a:cubicBezTo>
                  <a:pt x="1103" y="2193"/>
                  <a:pt x="1064" y="2219"/>
                  <a:pt x="1028" y="2246"/>
                </a:cubicBezTo>
                <a:cubicBezTo>
                  <a:pt x="1019" y="2096"/>
                  <a:pt x="1037" y="1875"/>
                  <a:pt x="1059" y="1818"/>
                </a:cubicBezTo>
                <a:close/>
                <a:moveTo>
                  <a:pt x="1068" y="2268"/>
                </a:moveTo>
                <a:cubicBezTo>
                  <a:pt x="1059" y="2272"/>
                  <a:pt x="1046" y="2281"/>
                  <a:pt x="1033" y="2290"/>
                </a:cubicBezTo>
                <a:cubicBezTo>
                  <a:pt x="1033" y="2285"/>
                  <a:pt x="1033" y="2285"/>
                  <a:pt x="1033" y="2281"/>
                </a:cubicBezTo>
                <a:cubicBezTo>
                  <a:pt x="1046" y="2277"/>
                  <a:pt x="1055" y="2272"/>
                  <a:pt x="1068" y="2268"/>
                </a:cubicBezTo>
                <a:close/>
                <a:moveTo>
                  <a:pt x="2736" y="2365"/>
                </a:moveTo>
                <a:cubicBezTo>
                  <a:pt x="2736" y="2365"/>
                  <a:pt x="2740" y="2369"/>
                  <a:pt x="2740" y="2374"/>
                </a:cubicBezTo>
                <a:cubicBezTo>
                  <a:pt x="2736" y="2369"/>
                  <a:pt x="2736" y="2365"/>
                  <a:pt x="2736" y="2365"/>
                </a:cubicBezTo>
                <a:close/>
                <a:moveTo>
                  <a:pt x="2224" y="2387"/>
                </a:moveTo>
                <a:cubicBezTo>
                  <a:pt x="2224" y="2396"/>
                  <a:pt x="2224" y="2404"/>
                  <a:pt x="2224" y="2409"/>
                </a:cubicBezTo>
                <a:lnTo>
                  <a:pt x="2219" y="2418"/>
                </a:lnTo>
                <a:cubicBezTo>
                  <a:pt x="2215" y="2413"/>
                  <a:pt x="2215" y="2404"/>
                  <a:pt x="2211" y="2400"/>
                </a:cubicBezTo>
                <a:cubicBezTo>
                  <a:pt x="2215" y="2396"/>
                  <a:pt x="2219" y="2391"/>
                  <a:pt x="2224" y="2387"/>
                </a:cubicBezTo>
                <a:close/>
                <a:moveTo>
                  <a:pt x="1637" y="2369"/>
                </a:moveTo>
                <a:cubicBezTo>
                  <a:pt x="1637" y="2369"/>
                  <a:pt x="1637" y="2374"/>
                  <a:pt x="1637" y="2374"/>
                </a:cubicBezTo>
                <a:cubicBezTo>
                  <a:pt x="1628" y="2387"/>
                  <a:pt x="1615" y="2404"/>
                  <a:pt x="1602" y="2422"/>
                </a:cubicBezTo>
                <a:lnTo>
                  <a:pt x="1606" y="2400"/>
                </a:lnTo>
                <a:cubicBezTo>
                  <a:pt x="1619" y="2391"/>
                  <a:pt x="1628" y="2378"/>
                  <a:pt x="1637" y="2369"/>
                </a:cubicBezTo>
                <a:close/>
                <a:moveTo>
                  <a:pt x="3000" y="2409"/>
                </a:moveTo>
                <a:cubicBezTo>
                  <a:pt x="2991" y="2422"/>
                  <a:pt x="2983" y="2431"/>
                  <a:pt x="2974" y="2444"/>
                </a:cubicBezTo>
                <a:cubicBezTo>
                  <a:pt x="2974" y="2440"/>
                  <a:pt x="2969" y="2440"/>
                  <a:pt x="2969" y="2435"/>
                </a:cubicBezTo>
                <a:cubicBezTo>
                  <a:pt x="2978" y="2427"/>
                  <a:pt x="2987" y="2418"/>
                  <a:pt x="3000" y="2409"/>
                </a:cubicBezTo>
                <a:close/>
                <a:moveTo>
                  <a:pt x="3097" y="2378"/>
                </a:moveTo>
                <a:cubicBezTo>
                  <a:pt x="3089" y="2400"/>
                  <a:pt x="3053" y="2449"/>
                  <a:pt x="3014" y="2502"/>
                </a:cubicBezTo>
                <a:cubicBezTo>
                  <a:pt x="3009" y="2493"/>
                  <a:pt x="3005" y="2484"/>
                  <a:pt x="2996" y="2475"/>
                </a:cubicBezTo>
                <a:cubicBezTo>
                  <a:pt x="3031" y="2444"/>
                  <a:pt x="3071" y="2409"/>
                  <a:pt x="3097" y="2378"/>
                </a:cubicBezTo>
                <a:close/>
                <a:moveTo>
                  <a:pt x="1540" y="2484"/>
                </a:moveTo>
                <a:cubicBezTo>
                  <a:pt x="1540" y="2496"/>
                  <a:pt x="1540" y="2507"/>
                  <a:pt x="1540" y="2519"/>
                </a:cubicBezTo>
                <a:cubicBezTo>
                  <a:pt x="1540" y="2519"/>
                  <a:pt x="1536" y="2524"/>
                  <a:pt x="1536" y="2528"/>
                </a:cubicBezTo>
                <a:cubicBezTo>
                  <a:pt x="1536" y="2515"/>
                  <a:pt x="1536" y="2497"/>
                  <a:pt x="1540" y="2484"/>
                </a:cubicBezTo>
                <a:close/>
                <a:moveTo>
                  <a:pt x="2974" y="2488"/>
                </a:moveTo>
                <a:cubicBezTo>
                  <a:pt x="2983" y="2502"/>
                  <a:pt x="2991" y="2510"/>
                  <a:pt x="3000" y="2519"/>
                </a:cubicBezTo>
                <a:cubicBezTo>
                  <a:pt x="2996" y="2524"/>
                  <a:pt x="2991" y="2532"/>
                  <a:pt x="2987" y="2537"/>
                </a:cubicBezTo>
                <a:cubicBezTo>
                  <a:pt x="2983" y="2524"/>
                  <a:pt x="2974" y="2506"/>
                  <a:pt x="2969" y="2493"/>
                </a:cubicBezTo>
                <a:cubicBezTo>
                  <a:pt x="2969" y="2493"/>
                  <a:pt x="2969" y="2493"/>
                  <a:pt x="2974" y="2488"/>
                </a:cubicBezTo>
                <a:close/>
                <a:moveTo>
                  <a:pt x="2189" y="2510"/>
                </a:moveTo>
                <a:cubicBezTo>
                  <a:pt x="2193" y="2515"/>
                  <a:pt x="2197" y="2524"/>
                  <a:pt x="2206" y="2528"/>
                </a:cubicBezTo>
                <a:cubicBezTo>
                  <a:pt x="2202" y="2537"/>
                  <a:pt x="2197" y="2546"/>
                  <a:pt x="2189" y="2550"/>
                </a:cubicBezTo>
                <a:cubicBezTo>
                  <a:pt x="2189" y="2550"/>
                  <a:pt x="2189" y="2550"/>
                  <a:pt x="2189" y="2546"/>
                </a:cubicBezTo>
                <a:lnTo>
                  <a:pt x="2189" y="2510"/>
                </a:lnTo>
                <a:close/>
                <a:moveTo>
                  <a:pt x="2158" y="2563"/>
                </a:moveTo>
                <a:cubicBezTo>
                  <a:pt x="2158" y="2563"/>
                  <a:pt x="2158" y="2568"/>
                  <a:pt x="2158" y="2568"/>
                </a:cubicBezTo>
                <a:cubicBezTo>
                  <a:pt x="2162" y="2577"/>
                  <a:pt x="2162" y="2585"/>
                  <a:pt x="2162" y="2594"/>
                </a:cubicBezTo>
                <a:cubicBezTo>
                  <a:pt x="2162" y="2599"/>
                  <a:pt x="2162" y="2603"/>
                  <a:pt x="2158" y="2607"/>
                </a:cubicBezTo>
                <a:cubicBezTo>
                  <a:pt x="2158" y="2594"/>
                  <a:pt x="2158" y="2581"/>
                  <a:pt x="2153" y="2563"/>
                </a:cubicBezTo>
                <a:close/>
                <a:moveTo>
                  <a:pt x="3128" y="2444"/>
                </a:moveTo>
                <a:lnTo>
                  <a:pt x="3128" y="2444"/>
                </a:lnTo>
                <a:cubicBezTo>
                  <a:pt x="3102" y="2515"/>
                  <a:pt x="3062" y="2581"/>
                  <a:pt x="3027" y="2629"/>
                </a:cubicBezTo>
                <a:cubicBezTo>
                  <a:pt x="3018" y="2612"/>
                  <a:pt x="3014" y="2590"/>
                  <a:pt x="3005" y="2572"/>
                </a:cubicBezTo>
                <a:cubicBezTo>
                  <a:pt x="3014" y="2563"/>
                  <a:pt x="3018" y="2554"/>
                  <a:pt x="3027" y="2546"/>
                </a:cubicBezTo>
                <a:cubicBezTo>
                  <a:pt x="3031" y="2550"/>
                  <a:pt x="3036" y="2550"/>
                  <a:pt x="3040" y="2554"/>
                </a:cubicBezTo>
                <a:cubicBezTo>
                  <a:pt x="3040" y="2550"/>
                  <a:pt x="3036" y="2546"/>
                  <a:pt x="3036" y="2541"/>
                </a:cubicBezTo>
                <a:cubicBezTo>
                  <a:pt x="3062" y="2510"/>
                  <a:pt x="3093" y="2479"/>
                  <a:pt x="3128" y="2444"/>
                </a:cubicBezTo>
                <a:close/>
                <a:moveTo>
                  <a:pt x="1527" y="2630"/>
                </a:moveTo>
                <a:cubicBezTo>
                  <a:pt x="1522" y="2634"/>
                  <a:pt x="1522" y="2638"/>
                  <a:pt x="1518" y="2647"/>
                </a:cubicBezTo>
                <a:cubicBezTo>
                  <a:pt x="1518" y="2643"/>
                  <a:pt x="1518" y="2643"/>
                  <a:pt x="1518" y="2638"/>
                </a:cubicBezTo>
                <a:cubicBezTo>
                  <a:pt x="1522" y="2638"/>
                  <a:pt x="1522" y="2634"/>
                  <a:pt x="1527" y="2630"/>
                </a:cubicBezTo>
                <a:close/>
                <a:moveTo>
                  <a:pt x="2193" y="2634"/>
                </a:moveTo>
                <a:cubicBezTo>
                  <a:pt x="2193" y="2634"/>
                  <a:pt x="2193" y="2638"/>
                  <a:pt x="2193" y="2643"/>
                </a:cubicBezTo>
                <a:cubicBezTo>
                  <a:pt x="2193" y="2643"/>
                  <a:pt x="2189" y="2647"/>
                  <a:pt x="2189" y="2647"/>
                </a:cubicBezTo>
                <a:lnTo>
                  <a:pt x="2189" y="2638"/>
                </a:lnTo>
                <a:cubicBezTo>
                  <a:pt x="2189" y="2634"/>
                  <a:pt x="2193" y="2634"/>
                  <a:pt x="2193" y="2634"/>
                </a:cubicBezTo>
                <a:close/>
                <a:moveTo>
                  <a:pt x="1769" y="2643"/>
                </a:moveTo>
                <a:cubicBezTo>
                  <a:pt x="1769" y="2647"/>
                  <a:pt x="1769" y="2647"/>
                  <a:pt x="1765" y="2652"/>
                </a:cubicBezTo>
                <a:cubicBezTo>
                  <a:pt x="1765" y="2647"/>
                  <a:pt x="1765" y="2647"/>
                  <a:pt x="1765" y="2643"/>
                </a:cubicBezTo>
                <a:close/>
                <a:moveTo>
                  <a:pt x="2061" y="2625"/>
                </a:moveTo>
                <a:lnTo>
                  <a:pt x="2074" y="2647"/>
                </a:lnTo>
                <a:cubicBezTo>
                  <a:pt x="2074" y="2652"/>
                  <a:pt x="2074" y="2660"/>
                  <a:pt x="2074" y="2669"/>
                </a:cubicBezTo>
                <a:cubicBezTo>
                  <a:pt x="2069" y="2656"/>
                  <a:pt x="2065" y="2647"/>
                  <a:pt x="2061" y="2638"/>
                </a:cubicBezTo>
                <a:cubicBezTo>
                  <a:pt x="2061" y="2634"/>
                  <a:pt x="2061" y="2629"/>
                  <a:pt x="2061" y="2625"/>
                </a:cubicBezTo>
                <a:close/>
                <a:moveTo>
                  <a:pt x="2114" y="2621"/>
                </a:moveTo>
                <a:cubicBezTo>
                  <a:pt x="2118" y="2634"/>
                  <a:pt x="2122" y="2652"/>
                  <a:pt x="2122" y="2665"/>
                </a:cubicBezTo>
                <a:cubicBezTo>
                  <a:pt x="2122" y="2669"/>
                  <a:pt x="2122" y="2669"/>
                  <a:pt x="2122" y="2669"/>
                </a:cubicBezTo>
                <a:cubicBezTo>
                  <a:pt x="2118" y="2656"/>
                  <a:pt x="2114" y="2647"/>
                  <a:pt x="2109" y="2638"/>
                </a:cubicBezTo>
                <a:cubicBezTo>
                  <a:pt x="2114" y="2629"/>
                  <a:pt x="2114" y="2625"/>
                  <a:pt x="2114" y="2621"/>
                </a:cubicBezTo>
                <a:close/>
                <a:moveTo>
                  <a:pt x="2967" y="2619"/>
                </a:moveTo>
                <a:cubicBezTo>
                  <a:pt x="2976" y="2628"/>
                  <a:pt x="2988" y="2645"/>
                  <a:pt x="3000" y="2665"/>
                </a:cubicBezTo>
                <a:cubicBezTo>
                  <a:pt x="3000" y="2669"/>
                  <a:pt x="2996" y="2669"/>
                  <a:pt x="2996" y="2674"/>
                </a:cubicBezTo>
                <a:cubicBezTo>
                  <a:pt x="2988" y="2649"/>
                  <a:pt x="2979" y="2632"/>
                  <a:pt x="2967" y="2619"/>
                </a:cubicBezTo>
                <a:close/>
                <a:moveTo>
                  <a:pt x="2003" y="2652"/>
                </a:moveTo>
                <a:cubicBezTo>
                  <a:pt x="2003" y="2652"/>
                  <a:pt x="2008" y="2656"/>
                  <a:pt x="2008" y="2660"/>
                </a:cubicBezTo>
                <a:cubicBezTo>
                  <a:pt x="2008" y="2669"/>
                  <a:pt x="2008" y="2678"/>
                  <a:pt x="2008" y="2687"/>
                </a:cubicBezTo>
                <a:cubicBezTo>
                  <a:pt x="2003" y="2678"/>
                  <a:pt x="2003" y="2669"/>
                  <a:pt x="1999" y="2665"/>
                </a:cubicBezTo>
                <a:cubicBezTo>
                  <a:pt x="1999" y="2660"/>
                  <a:pt x="2003" y="2656"/>
                  <a:pt x="2003" y="2652"/>
                </a:cubicBezTo>
                <a:close/>
                <a:moveTo>
                  <a:pt x="2171" y="2656"/>
                </a:moveTo>
                <a:cubicBezTo>
                  <a:pt x="2171" y="2660"/>
                  <a:pt x="2171" y="2669"/>
                  <a:pt x="2171" y="2674"/>
                </a:cubicBezTo>
                <a:cubicBezTo>
                  <a:pt x="2162" y="2687"/>
                  <a:pt x="2158" y="2696"/>
                  <a:pt x="2149" y="2704"/>
                </a:cubicBezTo>
                <a:cubicBezTo>
                  <a:pt x="2153" y="2696"/>
                  <a:pt x="2153" y="2682"/>
                  <a:pt x="2158" y="2669"/>
                </a:cubicBezTo>
                <a:cubicBezTo>
                  <a:pt x="2162" y="2665"/>
                  <a:pt x="2167" y="2660"/>
                  <a:pt x="2171" y="2656"/>
                </a:cubicBezTo>
                <a:close/>
                <a:moveTo>
                  <a:pt x="1787" y="2682"/>
                </a:moveTo>
                <a:cubicBezTo>
                  <a:pt x="1787" y="2687"/>
                  <a:pt x="1792" y="2691"/>
                  <a:pt x="1792" y="2696"/>
                </a:cubicBezTo>
                <a:cubicBezTo>
                  <a:pt x="1787" y="2704"/>
                  <a:pt x="1783" y="2709"/>
                  <a:pt x="1774" y="2718"/>
                </a:cubicBezTo>
                <a:cubicBezTo>
                  <a:pt x="1774" y="2709"/>
                  <a:pt x="1769" y="2704"/>
                  <a:pt x="1769" y="2696"/>
                </a:cubicBezTo>
                <a:cubicBezTo>
                  <a:pt x="1774" y="2691"/>
                  <a:pt x="1783" y="2687"/>
                  <a:pt x="1787" y="2682"/>
                </a:cubicBezTo>
                <a:close/>
                <a:moveTo>
                  <a:pt x="2100" y="2696"/>
                </a:moveTo>
                <a:cubicBezTo>
                  <a:pt x="2100" y="2700"/>
                  <a:pt x="2105" y="2704"/>
                  <a:pt x="2105" y="2704"/>
                </a:cubicBezTo>
                <a:cubicBezTo>
                  <a:pt x="2100" y="2713"/>
                  <a:pt x="2096" y="2722"/>
                  <a:pt x="2096" y="2727"/>
                </a:cubicBezTo>
                <a:lnTo>
                  <a:pt x="2092" y="2718"/>
                </a:lnTo>
                <a:lnTo>
                  <a:pt x="2100" y="2696"/>
                </a:lnTo>
                <a:close/>
                <a:moveTo>
                  <a:pt x="1655" y="2638"/>
                </a:moveTo>
                <a:cubicBezTo>
                  <a:pt x="1664" y="2674"/>
                  <a:pt x="1672" y="2713"/>
                  <a:pt x="1686" y="2757"/>
                </a:cubicBezTo>
                <a:cubicBezTo>
                  <a:pt x="1681" y="2762"/>
                  <a:pt x="1681" y="2766"/>
                  <a:pt x="1677" y="2771"/>
                </a:cubicBezTo>
                <a:cubicBezTo>
                  <a:pt x="1668" y="2727"/>
                  <a:pt x="1659" y="2682"/>
                  <a:pt x="1655" y="2638"/>
                </a:cubicBezTo>
                <a:close/>
                <a:moveTo>
                  <a:pt x="2171" y="2722"/>
                </a:moveTo>
                <a:lnTo>
                  <a:pt x="2171" y="2735"/>
                </a:lnTo>
                <a:cubicBezTo>
                  <a:pt x="2171" y="2744"/>
                  <a:pt x="2167" y="2753"/>
                  <a:pt x="2167" y="2762"/>
                </a:cubicBezTo>
                <a:cubicBezTo>
                  <a:pt x="2167" y="2766"/>
                  <a:pt x="2162" y="2766"/>
                  <a:pt x="2162" y="2771"/>
                </a:cubicBezTo>
                <a:cubicBezTo>
                  <a:pt x="2158" y="2762"/>
                  <a:pt x="2158" y="2753"/>
                  <a:pt x="2153" y="2744"/>
                </a:cubicBezTo>
                <a:cubicBezTo>
                  <a:pt x="2158" y="2735"/>
                  <a:pt x="2167" y="2731"/>
                  <a:pt x="2171" y="2722"/>
                </a:cubicBezTo>
                <a:close/>
                <a:moveTo>
                  <a:pt x="2114" y="2722"/>
                </a:moveTo>
                <a:cubicBezTo>
                  <a:pt x="2118" y="2727"/>
                  <a:pt x="2122" y="2735"/>
                  <a:pt x="2122" y="2740"/>
                </a:cubicBezTo>
                <a:cubicBezTo>
                  <a:pt x="2122" y="2749"/>
                  <a:pt x="2122" y="2753"/>
                  <a:pt x="2122" y="2757"/>
                </a:cubicBezTo>
                <a:cubicBezTo>
                  <a:pt x="2118" y="2766"/>
                  <a:pt x="2114" y="2775"/>
                  <a:pt x="2114" y="2779"/>
                </a:cubicBezTo>
                <a:cubicBezTo>
                  <a:pt x="2109" y="2766"/>
                  <a:pt x="2105" y="2753"/>
                  <a:pt x="2100" y="2740"/>
                </a:cubicBezTo>
                <a:cubicBezTo>
                  <a:pt x="2105" y="2735"/>
                  <a:pt x="2109" y="2727"/>
                  <a:pt x="2114" y="2722"/>
                </a:cubicBezTo>
                <a:close/>
                <a:moveTo>
                  <a:pt x="1690" y="2771"/>
                </a:moveTo>
                <a:cubicBezTo>
                  <a:pt x="1694" y="2788"/>
                  <a:pt x="1699" y="2802"/>
                  <a:pt x="1699" y="2815"/>
                </a:cubicBezTo>
                <a:cubicBezTo>
                  <a:pt x="1699" y="2819"/>
                  <a:pt x="1694" y="2824"/>
                  <a:pt x="1690" y="2828"/>
                </a:cubicBezTo>
                <a:cubicBezTo>
                  <a:pt x="1686" y="2815"/>
                  <a:pt x="1681" y="2797"/>
                  <a:pt x="1681" y="2784"/>
                </a:cubicBezTo>
                <a:lnTo>
                  <a:pt x="1690" y="2771"/>
                </a:lnTo>
                <a:close/>
                <a:moveTo>
                  <a:pt x="2136" y="2766"/>
                </a:moveTo>
                <a:cubicBezTo>
                  <a:pt x="2140" y="2775"/>
                  <a:pt x="2144" y="2779"/>
                  <a:pt x="2149" y="2788"/>
                </a:cubicBezTo>
                <a:cubicBezTo>
                  <a:pt x="2140" y="2806"/>
                  <a:pt x="2131" y="2819"/>
                  <a:pt x="2122" y="2837"/>
                </a:cubicBezTo>
                <a:cubicBezTo>
                  <a:pt x="2122" y="2824"/>
                  <a:pt x="2118" y="2810"/>
                  <a:pt x="2114" y="2802"/>
                </a:cubicBezTo>
                <a:cubicBezTo>
                  <a:pt x="2118" y="2797"/>
                  <a:pt x="2122" y="2793"/>
                  <a:pt x="2122" y="2788"/>
                </a:cubicBezTo>
                <a:cubicBezTo>
                  <a:pt x="2122" y="2788"/>
                  <a:pt x="2122" y="2793"/>
                  <a:pt x="2122" y="2793"/>
                </a:cubicBezTo>
                <a:cubicBezTo>
                  <a:pt x="2127" y="2788"/>
                  <a:pt x="2131" y="2779"/>
                  <a:pt x="2131" y="2775"/>
                </a:cubicBezTo>
                <a:cubicBezTo>
                  <a:pt x="2136" y="2771"/>
                  <a:pt x="2136" y="2771"/>
                  <a:pt x="2136" y="2766"/>
                </a:cubicBezTo>
                <a:close/>
                <a:moveTo>
                  <a:pt x="1977" y="2718"/>
                </a:moveTo>
                <a:cubicBezTo>
                  <a:pt x="1986" y="2740"/>
                  <a:pt x="1994" y="2757"/>
                  <a:pt x="1999" y="2779"/>
                </a:cubicBezTo>
                <a:cubicBezTo>
                  <a:pt x="1994" y="2802"/>
                  <a:pt x="1990" y="2828"/>
                  <a:pt x="1981" y="2850"/>
                </a:cubicBezTo>
                <a:cubicBezTo>
                  <a:pt x="1972" y="2824"/>
                  <a:pt x="1968" y="2797"/>
                  <a:pt x="1959" y="2766"/>
                </a:cubicBezTo>
                <a:cubicBezTo>
                  <a:pt x="1968" y="2753"/>
                  <a:pt x="1972" y="2735"/>
                  <a:pt x="1977" y="2718"/>
                </a:cubicBezTo>
                <a:close/>
                <a:moveTo>
                  <a:pt x="1703" y="2828"/>
                </a:moveTo>
                <a:cubicBezTo>
                  <a:pt x="1708" y="2837"/>
                  <a:pt x="1712" y="2846"/>
                  <a:pt x="1712" y="2854"/>
                </a:cubicBezTo>
                <a:cubicBezTo>
                  <a:pt x="1708" y="2863"/>
                  <a:pt x="1703" y="2868"/>
                  <a:pt x="1699" y="2872"/>
                </a:cubicBezTo>
                <a:cubicBezTo>
                  <a:pt x="1699" y="2863"/>
                  <a:pt x="1694" y="2850"/>
                  <a:pt x="1690" y="2841"/>
                </a:cubicBezTo>
                <a:cubicBezTo>
                  <a:pt x="1694" y="2837"/>
                  <a:pt x="1699" y="2832"/>
                  <a:pt x="1703" y="2828"/>
                </a:cubicBezTo>
                <a:close/>
                <a:moveTo>
                  <a:pt x="1721" y="2877"/>
                </a:moveTo>
                <a:cubicBezTo>
                  <a:pt x="1721" y="2881"/>
                  <a:pt x="1721" y="2890"/>
                  <a:pt x="1721" y="2894"/>
                </a:cubicBezTo>
                <a:cubicBezTo>
                  <a:pt x="1717" y="2899"/>
                  <a:pt x="1712" y="2903"/>
                  <a:pt x="1708" y="2907"/>
                </a:cubicBezTo>
                <a:cubicBezTo>
                  <a:pt x="1708" y="2903"/>
                  <a:pt x="1703" y="2899"/>
                  <a:pt x="1703" y="2890"/>
                </a:cubicBezTo>
                <a:cubicBezTo>
                  <a:pt x="1708" y="2885"/>
                  <a:pt x="1712" y="2881"/>
                  <a:pt x="1721" y="2877"/>
                </a:cubicBezTo>
                <a:close/>
                <a:moveTo>
                  <a:pt x="1655" y="2788"/>
                </a:moveTo>
                <a:lnTo>
                  <a:pt x="1655" y="2788"/>
                </a:lnTo>
                <a:cubicBezTo>
                  <a:pt x="1659" y="2819"/>
                  <a:pt x="1668" y="2863"/>
                  <a:pt x="1677" y="2907"/>
                </a:cubicBezTo>
                <a:cubicBezTo>
                  <a:pt x="1677" y="2912"/>
                  <a:pt x="1672" y="2916"/>
                  <a:pt x="1672" y="2921"/>
                </a:cubicBezTo>
                <a:cubicBezTo>
                  <a:pt x="1677" y="2916"/>
                  <a:pt x="1677" y="2916"/>
                  <a:pt x="1681" y="2912"/>
                </a:cubicBezTo>
                <a:cubicBezTo>
                  <a:pt x="1681" y="2921"/>
                  <a:pt x="1686" y="2925"/>
                  <a:pt x="1686" y="2934"/>
                </a:cubicBezTo>
                <a:cubicBezTo>
                  <a:pt x="1681" y="2938"/>
                  <a:pt x="1677" y="2943"/>
                  <a:pt x="1672" y="2947"/>
                </a:cubicBezTo>
                <a:cubicBezTo>
                  <a:pt x="1664" y="2868"/>
                  <a:pt x="1655" y="2802"/>
                  <a:pt x="1655" y="2788"/>
                </a:cubicBezTo>
                <a:close/>
                <a:moveTo>
                  <a:pt x="1858" y="2903"/>
                </a:moveTo>
                <a:cubicBezTo>
                  <a:pt x="1853" y="2925"/>
                  <a:pt x="1849" y="2947"/>
                  <a:pt x="1844" y="2969"/>
                </a:cubicBezTo>
                <a:cubicBezTo>
                  <a:pt x="1840" y="2960"/>
                  <a:pt x="1840" y="2951"/>
                  <a:pt x="1836" y="2943"/>
                </a:cubicBezTo>
                <a:cubicBezTo>
                  <a:pt x="1844" y="2929"/>
                  <a:pt x="1849" y="2916"/>
                  <a:pt x="1858" y="2903"/>
                </a:cubicBezTo>
                <a:close/>
                <a:moveTo>
                  <a:pt x="1615" y="2912"/>
                </a:moveTo>
                <a:lnTo>
                  <a:pt x="1615" y="2912"/>
                </a:lnTo>
                <a:cubicBezTo>
                  <a:pt x="1619" y="2943"/>
                  <a:pt x="1624" y="2969"/>
                  <a:pt x="1628" y="2991"/>
                </a:cubicBezTo>
                <a:cubicBezTo>
                  <a:pt x="1628" y="2996"/>
                  <a:pt x="1628" y="2996"/>
                  <a:pt x="1624" y="2996"/>
                </a:cubicBezTo>
                <a:cubicBezTo>
                  <a:pt x="1619" y="2960"/>
                  <a:pt x="1615" y="2929"/>
                  <a:pt x="1615" y="2912"/>
                </a:cubicBezTo>
                <a:close/>
                <a:moveTo>
                  <a:pt x="2444" y="2872"/>
                </a:moveTo>
                <a:cubicBezTo>
                  <a:pt x="2414" y="2907"/>
                  <a:pt x="2383" y="2956"/>
                  <a:pt x="2347" y="3004"/>
                </a:cubicBezTo>
                <a:cubicBezTo>
                  <a:pt x="2352" y="2996"/>
                  <a:pt x="2352" y="2982"/>
                  <a:pt x="2356" y="2969"/>
                </a:cubicBezTo>
                <a:cubicBezTo>
                  <a:pt x="2387" y="2934"/>
                  <a:pt x="2414" y="2903"/>
                  <a:pt x="2444" y="2872"/>
                </a:cubicBezTo>
                <a:close/>
                <a:moveTo>
                  <a:pt x="1575" y="2881"/>
                </a:moveTo>
                <a:lnTo>
                  <a:pt x="1575" y="2881"/>
                </a:lnTo>
                <a:cubicBezTo>
                  <a:pt x="1584" y="2921"/>
                  <a:pt x="1593" y="2969"/>
                  <a:pt x="1602" y="3022"/>
                </a:cubicBezTo>
                <a:lnTo>
                  <a:pt x="1589" y="3035"/>
                </a:lnTo>
                <a:cubicBezTo>
                  <a:pt x="1580" y="2978"/>
                  <a:pt x="1575" y="2921"/>
                  <a:pt x="1575" y="2881"/>
                </a:cubicBezTo>
                <a:close/>
                <a:moveTo>
                  <a:pt x="1606" y="3044"/>
                </a:moveTo>
                <a:cubicBezTo>
                  <a:pt x="1606" y="3049"/>
                  <a:pt x="1606" y="3049"/>
                  <a:pt x="1606" y="3053"/>
                </a:cubicBezTo>
                <a:cubicBezTo>
                  <a:pt x="1602" y="3057"/>
                  <a:pt x="1597" y="3062"/>
                  <a:pt x="1593" y="3066"/>
                </a:cubicBezTo>
                <a:lnTo>
                  <a:pt x="1593" y="3057"/>
                </a:lnTo>
                <a:cubicBezTo>
                  <a:pt x="1597" y="3053"/>
                  <a:pt x="1602" y="3049"/>
                  <a:pt x="1606" y="3044"/>
                </a:cubicBezTo>
                <a:close/>
                <a:moveTo>
                  <a:pt x="1818" y="2987"/>
                </a:moveTo>
                <a:cubicBezTo>
                  <a:pt x="1822" y="2996"/>
                  <a:pt x="1827" y="3004"/>
                  <a:pt x="1831" y="3013"/>
                </a:cubicBezTo>
                <a:cubicBezTo>
                  <a:pt x="1822" y="3031"/>
                  <a:pt x="1814" y="3049"/>
                  <a:pt x="1800" y="3071"/>
                </a:cubicBezTo>
                <a:cubicBezTo>
                  <a:pt x="1800" y="3057"/>
                  <a:pt x="1800" y="3040"/>
                  <a:pt x="1800" y="3026"/>
                </a:cubicBezTo>
                <a:cubicBezTo>
                  <a:pt x="1805" y="3013"/>
                  <a:pt x="1809" y="3000"/>
                  <a:pt x="1818" y="2987"/>
                </a:cubicBezTo>
                <a:close/>
                <a:moveTo>
                  <a:pt x="1452" y="3044"/>
                </a:moveTo>
                <a:cubicBezTo>
                  <a:pt x="1449" y="3054"/>
                  <a:pt x="1446" y="3064"/>
                  <a:pt x="1444" y="3074"/>
                </a:cubicBezTo>
                <a:lnTo>
                  <a:pt x="1444" y="3074"/>
                </a:lnTo>
                <a:cubicBezTo>
                  <a:pt x="1445" y="3064"/>
                  <a:pt x="1448" y="3054"/>
                  <a:pt x="1452" y="3044"/>
                </a:cubicBezTo>
                <a:close/>
                <a:moveTo>
                  <a:pt x="1642" y="3044"/>
                </a:moveTo>
                <a:cubicBezTo>
                  <a:pt x="1646" y="3053"/>
                  <a:pt x="1646" y="3062"/>
                  <a:pt x="1650" y="3071"/>
                </a:cubicBezTo>
                <a:cubicBezTo>
                  <a:pt x="1646" y="3075"/>
                  <a:pt x="1642" y="3075"/>
                  <a:pt x="1642" y="3079"/>
                </a:cubicBezTo>
                <a:cubicBezTo>
                  <a:pt x="1637" y="3071"/>
                  <a:pt x="1637" y="3062"/>
                  <a:pt x="1633" y="3049"/>
                </a:cubicBezTo>
                <a:cubicBezTo>
                  <a:pt x="1637" y="3049"/>
                  <a:pt x="1642" y="3044"/>
                  <a:pt x="1642" y="3044"/>
                </a:cubicBezTo>
                <a:close/>
                <a:moveTo>
                  <a:pt x="1549" y="2929"/>
                </a:moveTo>
                <a:cubicBezTo>
                  <a:pt x="1558" y="2978"/>
                  <a:pt x="1562" y="3022"/>
                  <a:pt x="1567" y="3062"/>
                </a:cubicBezTo>
                <a:cubicBezTo>
                  <a:pt x="1558" y="3071"/>
                  <a:pt x="1553" y="3079"/>
                  <a:pt x="1549" y="3088"/>
                </a:cubicBezTo>
                <a:cubicBezTo>
                  <a:pt x="1544" y="3035"/>
                  <a:pt x="1544" y="2982"/>
                  <a:pt x="1549" y="2929"/>
                </a:cubicBezTo>
                <a:close/>
                <a:moveTo>
                  <a:pt x="1611" y="3071"/>
                </a:moveTo>
                <a:cubicBezTo>
                  <a:pt x="1615" y="3084"/>
                  <a:pt x="1615" y="3093"/>
                  <a:pt x="1619" y="3106"/>
                </a:cubicBezTo>
                <a:cubicBezTo>
                  <a:pt x="1615" y="3115"/>
                  <a:pt x="1606" y="3119"/>
                  <a:pt x="1602" y="3128"/>
                </a:cubicBezTo>
                <a:cubicBezTo>
                  <a:pt x="1602" y="3110"/>
                  <a:pt x="1597" y="3097"/>
                  <a:pt x="1597" y="3084"/>
                </a:cubicBezTo>
                <a:cubicBezTo>
                  <a:pt x="1602" y="3079"/>
                  <a:pt x="1606" y="3075"/>
                  <a:pt x="1611" y="3071"/>
                </a:cubicBezTo>
                <a:close/>
                <a:moveTo>
                  <a:pt x="1571" y="3075"/>
                </a:moveTo>
                <a:cubicBezTo>
                  <a:pt x="1571" y="3079"/>
                  <a:pt x="1571" y="3088"/>
                  <a:pt x="1571" y="3093"/>
                </a:cubicBezTo>
                <a:cubicBezTo>
                  <a:pt x="1562" y="3106"/>
                  <a:pt x="1553" y="3119"/>
                  <a:pt x="1549" y="3132"/>
                </a:cubicBezTo>
                <a:cubicBezTo>
                  <a:pt x="1549" y="3119"/>
                  <a:pt x="1549" y="3106"/>
                  <a:pt x="1549" y="3097"/>
                </a:cubicBezTo>
                <a:cubicBezTo>
                  <a:pt x="1553" y="3088"/>
                  <a:pt x="1562" y="3084"/>
                  <a:pt x="1571" y="3075"/>
                </a:cubicBezTo>
                <a:close/>
                <a:moveTo>
                  <a:pt x="1664" y="3110"/>
                </a:moveTo>
                <a:cubicBezTo>
                  <a:pt x="1664" y="3115"/>
                  <a:pt x="1664" y="3119"/>
                  <a:pt x="1668" y="3119"/>
                </a:cubicBezTo>
                <a:cubicBezTo>
                  <a:pt x="1664" y="3124"/>
                  <a:pt x="1655" y="3128"/>
                  <a:pt x="1650" y="3132"/>
                </a:cubicBezTo>
                <a:cubicBezTo>
                  <a:pt x="1650" y="3128"/>
                  <a:pt x="1650" y="3128"/>
                  <a:pt x="1650" y="3124"/>
                </a:cubicBezTo>
                <a:cubicBezTo>
                  <a:pt x="1655" y="3119"/>
                  <a:pt x="1659" y="3115"/>
                  <a:pt x="1664" y="3110"/>
                </a:cubicBezTo>
                <a:close/>
                <a:moveTo>
                  <a:pt x="2352" y="3094"/>
                </a:moveTo>
                <a:lnTo>
                  <a:pt x="2352" y="3094"/>
                </a:lnTo>
                <a:cubicBezTo>
                  <a:pt x="2342" y="3108"/>
                  <a:pt x="2334" y="3119"/>
                  <a:pt x="2324" y="3133"/>
                </a:cubicBezTo>
                <a:lnTo>
                  <a:pt x="2324" y="3133"/>
                </a:lnTo>
                <a:cubicBezTo>
                  <a:pt x="2325" y="3130"/>
                  <a:pt x="2325" y="3127"/>
                  <a:pt x="2325" y="3124"/>
                </a:cubicBezTo>
                <a:cubicBezTo>
                  <a:pt x="2333" y="3112"/>
                  <a:pt x="2344" y="3104"/>
                  <a:pt x="2352" y="3094"/>
                </a:cubicBezTo>
                <a:close/>
                <a:moveTo>
                  <a:pt x="1628" y="3137"/>
                </a:moveTo>
                <a:cubicBezTo>
                  <a:pt x="1628" y="3141"/>
                  <a:pt x="1628" y="3146"/>
                  <a:pt x="1633" y="3154"/>
                </a:cubicBezTo>
                <a:cubicBezTo>
                  <a:pt x="1624" y="3159"/>
                  <a:pt x="1619" y="3163"/>
                  <a:pt x="1611" y="3172"/>
                </a:cubicBezTo>
                <a:cubicBezTo>
                  <a:pt x="1611" y="3168"/>
                  <a:pt x="1611" y="3159"/>
                  <a:pt x="1606" y="3154"/>
                </a:cubicBezTo>
                <a:cubicBezTo>
                  <a:pt x="1615" y="3150"/>
                  <a:pt x="1619" y="3141"/>
                  <a:pt x="1628" y="3137"/>
                </a:cubicBezTo>
                <a:close/>
                <a:moveTo>
                  <a:pt x="1575" y="3106"/>
                </a:moveTo>
                <a:cubicBezTo>
                  <a:pt x="1575" y="3119"/>
                  <a:pt x="1580" y="3137"/>
                  <a:pt x="1584" y="3150"/>
                </a:cubicBezTo>
                <a:cubicBezTo>
                  <a:pt x="1571" y="3168"/>
                  <a:pt x="1562" y="3181"/>
                  <a:pt x="1553" y="3194"/>
                </a:cubicBezTo>
                <a:cubicBezTo>
                  <a:pt x="1549" y="3176"/>
                  <a:pt x="1549" y="3154"/>
                  <a:pt x="1549" y="3137"/>
                </a:cubicBezTo>
                <a:cubicBezTo>
                  <a:pt x="1558" y="3124"/>
                  <a:pt x="1567" y="3115"/>
                  <a:pt x="1575" y="3106"/>
                </a:cubicBezTo>
                <a:close/>
                <a:moveTo>
                  <a:pt x="1624" y="3186"/>
                </a:moveTo>
                <a:cubicBezTo>
                  <a:pt x="1624" y="3190"/>
                  <a:pt x="1619" y="3194"/>
                  <a:pt x="1615" y="3199"/>
                </a:cubicBezTo>
                <a:cubicBezTo>
                  <a:pt x="1615" y="3199"/>
                  <a:pt x="1615" y="3199"/>
                  <a:pt x="1615" y="3194"/>
                </a:cubicBezTo>
                <a:cubicBezTo>
                  <a:pt x="1619" y="3194"/>
                  <a:pt x="1624" y="3190"/>
                  <a:pt x="1624" y="3186"/>
                </a:cubicBezTo>
                <a:close/>
                <a:moveTo>
                  <a:pt x="1589" y="3172"/>
                </a:moveTo>
                <a:lnTo>
                  <a:pt x="1593" y="3190"/>
                </a:lnTo>
                <a:cubicBezTo>
                  <a:pt x="1580" y="3203"/>
                  <a:pt x="1567" y="3216"/>
                  <a:pt x="1553" y="3229"/>
                </a:cubicBezTo>
                <a:cubicBezTo>
                  <a:pt x="1553" y="3225"/>
                  <a:pt x="1553" y="3216"/>
                  <a:pt x="1553" y="3207"/>
                </a:cubicBezTo>
                <a:cubicBezTo>
                  <a:pt x="1567" y="3194"/>
                  <a:pt x="1575" y="3181"/>
                  <a:pt x="1589" y="3172"/>
                </a:cubicBezTo>
                <a:close/>
                <a:moveTo>
                  <a:pt x="1597" y="3207"/>
                </a:moveTo>
                <a:cubicBezTo>
                  <a:pt x="1597" y="3212"/>
                  <a:pt x="1602" y="3216"/>
                  <a:pt x="1602" y="3221"/>
                </a:cubicBezTo>
                <a:cubicBezTo>
                  <a:pt x="1589" y="3238"/>
                  <a:pt x="1575" y="3260"/>
                  <a:pt x="1562" y="3278"/>
                </a:cubicBezTo>
                <a:cubicBezTo>
                  <a:pt x="1558" y="3269"/>
                  <a:pt x="1558" y="3256"/>
                  <a:pt x="1558" y="3247"/>
                </a:cubicBezTo>
                <a:cubicBezTo>
                  <a:pt x="1571" y="3234"/>
                  <a:pt x="1584" y="3221"/>
                  <a:pt x="1597" y="3207"/>
                </a:cubicBezTo>
                <a:close/>
                <a:moveTo>
                  <a:pt x="2444" y="3040"/>
                </a:moveTo>
                <a:lnTo>
                  <a:pt x="2444" y="3040"/>
                </a:lnTo>
                <a:cubicBezTo>
                  <a:pt x="2405" y="3115"/>
                  <a:pt x="2339" y="3212"/>
                  <a:pt x="2290" y="3300"/>
                </a:cubicBezTo>
                <a:cubicBezTo>
                  <a:pt x="2299" y="3260"/>
                  <a:pt x="2303" y="3225"/>
                  <a:pt x="2312" y="3185"/>
                </a:cubicBezTo>
                <a:cubicBezTo>
                  <a:pt x="2352" y="3141"/>
                  <a:pt x="2400" y="3088"/>
                  <a:pt x="2444" y="3040"/>
                </a:cubicBezTo>
                <a:close/>
                <a:moveTo>
                  <a:pt x="1637" y="3318"/>
                </a:moveTo>
                <a:cubicBezTo>
                  <a:pt x="1637" y="3318"/>
                  <a:pt x="1642" y="3318"/>
                  <a:pt x="1642" y="3322"/>
                </a:cubicBezTo>
                <a:cubicBezTo>
                  <a:pt x="1642" y="3318"/>
                  <a:pt x="1642" y="3318"/>
                  <a:pt x="1637" y="3318"/>
                </a:cubicBezTo>
                <a:close/>
                <a:moveTo>
                  <a:pt x="1509" y="3216"/>
                </a:moveTo>
                <a:lnTo>
                  <a:pt x="1509" y="3216"/>
                </a:lnTo>
                <a:cubicBezTo>
                  <a:pt x="1514" y="3234"/>
                  <a:pt x="1518" y="3256"/>
                  <a:pt x="1527" y="3278"/>
                </a:cubicBezTo>
                <a:cubicBezTo>
                  <a:pt x="1531" y="3287"/>
                  <a:pt x="1536" y="3300"/>
                  <a:pt x="1540" y="3309"/>
                </a:cubicBezTo>
                <a:cubicBezTo>
                  <a:pt x="1531" y="3322"/>
                  <a:pt x="1522" y="3335"/>
                  <a:pt x="1514" y="3349"/>
                </a:cubicBezTo>
                <a:cubicBezTo>
                  <a:pt x="1514" y="3304"/>
                  <a:pt x="1514" y="3260"/>
                  <a:pt x="1509" y="3216"/>
                </a:cubicBezTo>
                <a:close/>
                <a:moveTo>
                  <a:pt x="1606" y="3291"/>
                </a:moveTo>
                <a:lnTo>
                  <a:pt x="1606" y="3291"/>
                </a:lnTo>
                <a:cubicBezTo>
                  <a:pt x="1602" y="3318"/>
                  <a:pt x="1593" y="3349"/>
                  <a:pt x="1580" y="3375"/>
                </a:cubicBezTo>
                <a:cubicBezTo>
                  <a:pt x="1575" y="3362"/>
                  <a:pt x="1571" y="3349"/>
                  <a:pt x="1571" y="3335"/>
                </a:cubicBezTo>
                <a:cubicBezTo>
                  <a:pt x="1584" y="3318"/>
                  <a:pt x="1597" y="3300"/>
                  <a:pt x="1606" y="3291"/>
                </a:cubicBezTo>
                <a:close/>
                <a:moveTo>
                  <a:pt x="1549" y="3331"/>
                </a:moveTo>
                <a:lnTo>
                  <a:pt x="1549" y="3331"/>
                </a:lnTo>
                <a:cubicBezTo>
                  <a:pt x="1536" y="3349"/>
                  <a:pt x="1522" y="3371"/>
                  <a:pt x="1514" y="3393"/>
                </a:cubicBezTo>
                <a:cubicBezTo>
                  <a:pt x="1514" y="3388"/>
                  <a:pt x="1514" y="3379"/>
                  <a:pt x="1514" y="3375"/>
                </a:cubicBezTo>
                <a:cubicBezTo>
                  <a:pt x="1527" y="3357"/>
                  <a:pt x="1536" y="3344"/>
                  <a:pt x="1549" y="3331"/>
                </a:cubicBezTo>
                <a:close/>
                <a:moveTo>
                  <a:pt x="1558" y="3349"/>
                </a:moveTo>
                <a:cubicBezTo>
                  <a:pt x="1567" y="3357"/>
                  <a:pt x="1571" y="3366"/>
                  <a:pt x="1575" y="3379"/>
                </a:cubicBezTo>
                <a:cubicBezTo>
                  <a:pt x="1562" y="3406"/>
                  <a:pt x="1540" y="3437"/>
                  <a:pt x="1518" y="3463"/>
                </a:cubicBezTo>
                <a:cubicBezTo>
                  <a:pt x="1518" y="3446"/>
                  <a:pt x="1514" y="3432"/>
                  <a:pt x="1514" y="3419"/>
                </a:cubicBezTo>
                <a:cubicBezTo>
                  <a:pt x="1527" y="3393"/>
                  <a:pt x="1544" y="3371"/>
                  <a:pt x="1558" y="3349"/>
                </a:cubicBezTo>
                <a:close/>
                <a:moveTo>
                  <a:pt x="3080" y="0"/>
                </a:moveTo>
                <a:cubicBezTo>
                  <a:pt x="3066" y="31"/>
                  <a:pt x="3040" y="230"/>
                  <a:pt x="3040" y="230"/>
                </a:cubicBezTo>
                <a:cubicBezTo>
                  <a:pt x="3040" y="177"/>
                  <a:pt x="3036" y="128"/>
                  <a:pt x="3027" y="84"/>
                </a:cubicBezTo>
                <a:lnTo>
                  <a:pt x="3027" y="84"/>
                </a:lnTo>
                <a:cubicBezTo>
                  <a:pt x="3040" y="159"/>
                  <a:pt x="3022" y="318"/>
                  <a:pt x="3005" y="410"/>
                </a:cubicBezTo>
                <a:cubicBezTo>
                  <a:pt x="2987" y="344"/>
                  <a:pt x="2987" y="216"/>
                  <a:pt x="2974" y="150"/>
                </a:cubicBezTo>
                <a:lnTo>
                  <a:pt x="2974" y="150"/>
                </a:lnTo>
                <a:cubicBezTo>
                  <a:pt x="2952" y="230"/>
                  <a:pt x="2978" y="362"/>
                  <a:pt x="2978" y="437"/>
                </a:cubicBezTo>
                <a:cubicBezTo>
                  <a:pt x="2961" y="371"/>
                  <a:pt x="2925" y="207"/>
                  <a:pt x="2916" y="155"/>
                </a:cubicBezTo>
                <a:lnTo>
                  <a:pt x="2916" y="155"/>
                </a:lnTo>
                <a:cubicBezTo>
                  <a:pt x="2912" y="225"/>
                  <a:pt x="2930" y="362"/>
                  <a:pt x="2939" y="437"/>
                </a:cubicBezTo>
                <a:cubicBezTo>
                  <a:pt x="2912" y="375"/>
                  <a:pt x="2908" y="243"/>
                  <a:pt x="2872" y="185"/>
                </a:cubicBezTo>
                <a:lnTo>
                  <a:pt x="2872" y="185"/>
                </a:lnTo>
                <a:cubicBezTo>
                  <a:pt x="2864" y="287"/>
                  <a:pt x="2886" y="468"/>
                  <a:pt x="2908" y="596"/>
                </a:cubicBezTo>
                <a:cubicBezTo>
                  <a:pt x="2868" y="490"/>
                  <a:pt x="2846" y="366"/>
                  <a:pt x="2819" y="265"/>
                </a:cubicBezTo>
                <a:lnTo>
                  <a:pt x="2819" y="265"/>
                </a:lnTo>
                <a:cubicBezTo>
                  <a:pt x="2828" y="335"/>
                  <a:pt x="2850" y="468"/>
                  <a:pt x="2855" y="512"/>
                </a:cubicBezTo>
                <a:cubicBezTo>
                  <a:pt x="2841" y="485"/>
                  <a:pt x="2793" y="322"/>
                  <a:pt x="2789" y="287"/>
                </a:cubicBezTo>
                <a:lnTo>
                  <a:pt x="2789" y="287"/>
                </a:lnTo>
                <a:cubicBezTo>
                  <a:pt x="2780" y="340"/>
                  <a:pt x="2780" y="406"/>
                  <a:pt x="2793" y="534"/>
                </a:cubicBezTo>
                <a:cubicBezTo>
                  <a:pt x="2766" y="446"/>
                  <a:pt x="2749" y="331"/>
                  <a:pt x="2749" y="318"/>
                </a:cubicBezTo>
                <a:cubicBezTo>
                  <a:pt x="2722" y="402"/>
                  <a:pt x="2744" y="587"/>
                  <a:pt x="2749" y="702"/>
                </a:cubicBezTo>
                <a:cubicBezTo>
                  <a:pt x="2722" y="609"/>
                  <a:pt x="2696" y="507"/>
                  <a:pt x="2678" y="450"/>
                </a:cubicBezTo>
                <a:lnTo>
                  <a:pt x="2678" y="450"/>
                </a:lnTo>
                <a:cubicBezTo>
                  <a:pt x="2683" y="512"/>
                  <a:pt x="2691" y="587"/>
                  <a:pt x="2700" y="640"/>
                </a:cubicBezTo>
                <a:cubicBezTo>
                  <a:pt x="2678" y="578"/>
                  <a:pt x="2656" y="485"/>
                  <a:pt x="2643" y="450"/>
                </a:cubicBezTo>
                <a:lnTo>
                  <a:pt x="2643" y="450"/>
                </a:lnTo>
                <a:cubicBezTo>
                  <a:pt x="2639" y="503"/>
                  <a:pt x="2652" y="715"/>
                  <a:pt x="2678" y="843"/>
                </a:cubicBezTo>
                <a:cubicBezTo>
                  <a:pt x="2647" y="746"/>
                  <a:pt x="2625" y="635"/>
                  <a:pt x="2594" y="512"/>
                </a:cubicBezTo>
                <a:lnTo>
                  <a:pt x="2594" y="512"/>
                </a:lnTo>
                <a:cubicBezTo>
                  <a:pt x="2599" y="613"/>
                  <a:pt x="2608" y="750"/>
                  <a:pt x="2616" y="807"/>
                </a:cubicBezTo>
                <a:cubicBezTo>
                  <a:pt x="2594" y="759"/>
                  <a:pt x="2568" y="631"/>
                  <a:pt x="2559" y="578"/>
                </a:cubicBezTo>
                <a:lnTo>
                  <a:pt x="2559" y="578"/>
                </a:lnTo>
                <a:cubicBezTo>
                  <a:pt x="2559" y="649"/>
                  <a:pt x="2559" y="710"/>
                  <a:pt x="2564" y="807"/>
                </a:cubicBezTo>
                <a:cubicBezTo>
                  <a:pt x="2541" y="724"/>
                  <a:pt x="2528" y="649"/>
                  <a:pt x="2519" y="578"/>
                </a:cubicBezTo>
                <a:cubicBezTo>
                  <a:pt x="2497" y="702"/>
                  <a:pt x="2493" y="856"/>
                  <a:pt x="2511" y="1010"/>
                </a:cubicBezTo>
                <a:cubicBezTo>
                  <a:pt x="2466" y="900"/>
                  <a:pt x="2453" y="750"/>
                  <a:pt x="2466" y="662"/>
                </a:cubicBezTo>
                <a:lnTo>
                  <a:pt x="2466" y="662"/>
                </a:lnTo>
                <a:cubicBezTo>
                  <a:pt x="2444" y="724"/>
                  <a:pt x="2440" y="812"/>
                  <a:pt x="2440" y="874"/>
                </a:cubicBezTo>
                <a:cubicBezTo>
                  <a:pt x="2440" y="869"/>
                  <a:pt x="2436" y="860"/>
                  <a:pt x="2431" y="856"/>
                </a:cubicBezTo>
                <a:cubicBezTo>
                  <a:pt x="2427" y="812"/>
                  <a:pt x="2418" y="768"/>
                  <a:pt x="2414" y="715"/>
                </a:cubicBezTo>
                <a:cubicBezTo>
                  <a:pt x="2409" y="737"/>
                  <a:pt x="2409" y="763"/>
                  <a:pt x="2409" y="794"/>
                </a:cubicBezTo>
                <a:cubicBezTo>
                  <a:pt x="2264" y="441"/>
                  <a:pt x="2012" y="132"/>
                  <a:pt x="1655" y="5"/>
                </a:cubicBezTo>
                <a:lnTo>
                  <a:pt x="1655" y="5"/>
                </a:lnTo>
                <a:cubicBezTo>
                  <a:pt x="1774" y="57"/>
                  <a:pt x="1897" y="181"/>
                  <a:pt x="1950" y="252"/>
                </a:cubicBezTo>
                <a:cubicBezTo>
                  <a:pt x="1813" y="158"/>
                  <a:pt x="1617" y="29"/>
                  <a:pt x="1417" y="29"/>
                </a:cubicBezTo>
                <a:cubicBezTo>
                  <a:pt x="1392" y="29"/>
                  <a:pt x="1367" y="31"/>
                  <a:pt x="1342" y="35"/>
                </a:cubicBezTo>
                <a:cubicBezTo>
                  <a:pt x="1421" y="35"/>
                  <a:pt x="1514" y="66"/>
                  <a:pt x="1584" y="115"/>
                </a:cubicBezTo>
                <a:cubicBezTo>
                  <a:pt x="1490" y="79"/>
                  <a:pt x="1361" y="50"/>
                  <a:pt x="1238" y="50"/>
                </a:cubicBezTo>
                <a:cubicBezTo>
                  <a:pt x="1195" y="50"/>
                  <a:pt x="1152" y="54"/>
                  <a:pt x="1112" y="62"/>
                </a:cubicBezTo>
                <a:cubicBezTo>
                  <a:pt x="1122" y="62"/>
                  <a:pt x="1131" y="61"/>
                  <a:pt x="1141" y="61"/>
                </a:cubicBezTo>
                <a:cubicBezTo>
                  <a:pt x="1260" y="61"/>
                  <a:pt x="1381" y="86"/>
                  <a:pt x="1430" y="106"/>
                </a:cubicBezTo>
                <a:cubicBezTo>
                  <a:pt x="1371" y="93"/>
                  <a:pt x="1274" y="83"/>
                  <a:pt x="1182" y="83"/>
                </a:cubicBezTo>
                <a:cubicBezTo>
                  <a:pt x="1115" y="83"/>
                  <a:pt x="1051" y="89"/>
                  <a:pt x="1006" y="102"/>
                </a:cubicBezTo>
                <a:cubicBezTo>
                  <a:pt x="1081" y="106"/>
                  <a:pt x="1165" y="119"/>
                  <a:pt x="1214" y="146"/>
                </a:cubicBezTo>
                <a:cubicBezTo>
                  <a:pt x="1117" y="155"/>
                  <a:pt x="936" y="199"/>
                  <a:pt x="861" y="238"/>
                </a:cubicBezTo>
                <a:cubicBezTo>
                  <a:pt x="954" y="218"/>
                  <a:pt x="1054" y="205"/>
                  <a:pt x="1141" y="205"/>
                </a:cubicBezTo>
                <a:cubicBezTo>
                  <a:pt x="1205" y="205"/>
                  <a:pt x="1262" y="213"/>
                  <a:pt x="1302" y="230"/>
                </a:cubicBezTo>
                <a:cubicBezTo>
                  <a:pt x="1183" y="256"/>
                  <a:pt x="1072" y="305"/>
                  <a:pt x="993" y="362"/>
                </a:cubicBezTo>
                <a:cubicBezTo>
                  <a:pt x="1051" y="335"/>
                  <a:pt x="1167" y="284"/>
                  <a:pt x="1233" y="284"/>
                </a:cubicBezTo>
                <a:cubicBezTo>
                  <a:pt x="1243" y="284"/>
                  <a:pt x="1251" y="285"/>
                  <a:pt x="1258" y="287"/>
                </a:cubicBezTo>
                <a:cubicBezTo>
                  <a:pt x="1130" y="313"/>
                  <a:pt x="1006" y="415"/>
                  <a:pt x="922" y="499"/>
                </a:cubicBezTo>
                <a:cubicBezTo>
                  <a:pt x="1042" y="407"/>
                  <a:pt x="1249" y="283"/>
                  <a:pt x="1424" y="283"/>
                </a:cubicBezTo>
                <a:cubicBezTo>
                  <a:pt x="1442" y="283"/>
                  <a:pt x="1461" y="284"/>
                  <a:pt x="1478" y="287"/>
                </a:cubicBezTo>
                <a:cubicBezTo>
                  <a:pt x="1222" y="331"/>
                  <a:pt x="1033" y="455"/>
                  <a:pt x="918" y="605"/>
                </a:cubicBezTo>
                <a:cubicBezTo>
                  <a:pt x="1130" y="424"/>
                  <a:pt x="1324" y="362"/>
                  <a:pt x="1425" y="344"/>
                </a:cubicBezTo>
                <a:lnTo>
                  <a:pt x="1425" y="344"/>
                </a:lnTo>
                <a:cubicBezTo>
                  <a:pt x="1297" y="410"/>
                  <a:pt x="1169" y="494"/>
                  <a:pt x="1121" y="662"/>
                </a:cubicBezTo>
                <a:cubicBezTo>
                  <a:pt x="1183" y="538"/>
                  <a:pt x="1355" y="446"/>
                  <a:pt x="1527" y="415"/>
                </a:cubicBezTo>
                <a:lnTo>
                  <a:pt x="1527" y="415"/>
                </a:lnTo>
                <a:cubicBezTo>
                  <a:pt x="1439" y="450"/>
                  <a:pt x="1280" y="569"/>
                  <a:pt x="1222" y="671"/>
                </a:cubicBezTo>
                <a:cubicBezTo>
                  <a:pt x="1350" y="538"/>
                  <a:pt x="1619" y="410"/>
                  <a:pt x="1809" y="331"/>
                </a:cubicBezTo>
                <a:lnTo>
                  <a:pt x="1809" y="331"/>
                </a:lnTo>
                <a:cubicBezTo>
                  <a:pt x="1778" y="357"/>
                  <a:pt x="1381" y="582"/>
                  <a:pt x="1319" y="697"/>
                </a:cubicBezTo>
                <a:cubicBezTo>
                  <a:pt x="1474" y="565"/>
                  <a:pt x="1602" y="507"/>
                  <a:pt x="1796" y="455"/>
                </a:cubicBezTo>
                <a:lnTo>
                  <a:pt x="1796" y="455"/>
                </a:lnTo>
                <a:cubicBezTo>
                  <a:pt x="1642" y="521"/>
                  <a:pt x="1452" y="635"/>
                  <a:pt x="1417" y="684"/>
                </a:cubicBezTo>
                <a:cubicBezTo>
                  <a:pt x="1567" y="598"/>
                  <a:pt x="1690" y="558"/>
                  <a:pt x="1829" y="558"/>
                </a:cubicBezTo>
                <a:cubicBezTo>
                  <a:pt x="1898" y="558"/>
                  <a:pt x="1970" y="568"/>
                  <a:pt x="2052" y="587"/>
                </a:cubicBezTo>
                <a:cubicBezTo>
                  <a:pt x="2042" y="586"/>
                  <a:pt x="2031" y="586"/>
                  <a:pt x="2021" y="586"/>
                </a:cubicBezTo>
                <a:cubicBezTo>
                  <a:pt x="1835" y="586"/>
                  <a:pt x="1601" y="659"/>
                  <a:pt x="1434" y="763"/>
                </a:cubicBezTo>
                <a:cubicBezTo>
                  <a:pt x="1553" y="717"/>
                  <a:pt x="1685" y="680"/>
                  <a:pt x="1810" y="680"/>
                </a:cubicBezTo>
                <a:cubicBezTo>
                  <a:pt x="1889" y="680"/>
                  <a:pt x="1966" y="695"/>
                  <a:pt x="2034" y="732"/>
                </a:cubicBezTo>
                <a:cubicBezTo>
                  <a:pt x="2016" y="728"/>
                  <a:pt x="1995" y="725"/>
                  <a:pt x="1971" y="725"/>
                </a:cubicBezTo>
                <a:cubicBezTo>
                  <a:pt x="1839" y="725"/>
                  <a:pt x="1630" y="792"/>
                  <a:pt x="1522" y="874"/>
                </a:cubicBezTo>
                <a:cubicBezTo>
                  <a:pt x="1656" y="821"/>
                  <a:pt x="1777" y="796"/>
                  <a:pt x="1880" y="796"/>
                </a:cubicBezTo>
                <a:cubicBezTo>
                  <a:pt x="1940" y="796"/>
                  <a:pt x="1993" y="804"/>
                  <a:pt x="2039" y="821"/>
                </a:cubicBezTo>
                <a:cubicBezTo>
                  <a:pt x="1897" y="821"/>
                  <a:pt x="1725" y="852"/>
                  <a:pt x="1575" y="931"/>
                </a:cubicBezTo>
                <a:cubicBezTo>
                  <a:pt x="1423" y="856"/>
                  <a:pt x="1257" y="813"/>
                  <a:pt x="1086" y="813"/>
                </a:cubicBezTo>
                <a:cubicBezTo>
                  <a:pt x="1035" y="813"/>
                  <a:pt x="983" y="817"/>
                  <a:pt x="931" y="825"/>
                </a:cubicBezTo>
                <a:cubicBezTo>
                  <a:pt x="942" y="824"/>
                  <a:pt x="954" y="824"/>
                  <a:pt x="965" y="824"/>
                </a:cubicBezTo>
                <a:cubicBezTo>
                  <a:pt x="1073" y="824"/>
                  <a:pt x="1198" y="859"/>
                  <a:pt x="1262" y="882"/>
                </a:cubicBezTo>
                <a:cubicBezTo>
                  <a:pt x="1212" y="880"/>
                  <a:pt x="1154" y="876"/>
                  <a:pt x="1094" y="876"/>
                </a:cubicBezTo>
                <a:cubicBezTo>
                  <a:pt x="960" y="876"/>
                  <a:pt x="812" y="894"/>
                  <a:pt x="702" y="980"/>
                </a:cubicBezTo>
                <a:cubicBezTo>
                  <a:pt x="753" y="954"/>
                  <a:pt x="822" y="938"/>
                  <a:pt x="884" y="938"/>
                </a:cubicBezTo>
                <a:cubicBezTo>
                  <a:pt x="897" y="938"/>
                  <a:pt x="910" y="938"/>
                  <a:pt x="922" y="940"/>
                </a:cubicBezTo>
                <a:cubicBezTo>
                  <a:pt x="803" y="957"/>
                  <a:pt x="644" y="1010"/>
                  <a:pt x="534" y="1099"/>
                </a:cubicBezTo>
                <a:cubicBezTo>
                  <a:pt x="631" y="1037"/>
                  <a:pt x="750" y="1002"/>
                  <a:pt x="803" y="997"/>
                </a:cubicBezTo>
                <a:lnTo>
                  <a:pt x="803" y="997"/>
                </a:lnTo>
                <a:cubicBezTo>
                  <a:pt x="715" y="1024"/>
                  <a:pt x="539" y="1103"/>
                  <a:pt x="468" y="1174"/>
                </a:cubicBezTo>
                <a:cubicBezTo>
                  <a:pt x="530" y="1147"/>
                  <a:pt x="600" y="1121"/>
                  <a:pt x="649" y="1116"/>
                </a:cubicBezTo>
                <a:lnTo>
                  <a:pt x="649" y="1116"/>
                </a:lnTo>
                <a:cubicBezTo>
                  <a:pt x="578" y="1165"/>
                  <a:pt x="459" y="1275"/>
                  <a:pt x="415" y="1341"/>
                </a:cubicBezTo>
                <a:cubicBezTo>
                  <a:pt x="525" y="1240"/>
                  <a:pt x="662" y="1152"/>
                  <a:pt x="750" y="1147"/>
                </a:cubicBezTo>
                <a:lnTo>
                  <a:pt x="750" y="1147"/>
                </a:lnTo>
                <a:cubicBezTo>
                  <a:pt x="671" y="1213"/>
                  <a:pt x="605" y="1297"/>
                  <a:pt x="569" y="1377"/>
                </a:cubicBezTo>
                <a:cubicBezTo>
                  <a:pt x="605" y="1324"/>
                  <a:pt x="693" y="1218"/>
                  <a:pt x="742" y="1209"/>
                </a:cubicBezTo>
                <a:lnTo>
                  <a:pt x="742" y="1209"/>
                </a:lnTo>
                <a:cubicBezTo>
                  <a:pt x="653" y="1279"/>
                  <a:pt x="600" y="1407"/>
                  <a:pt x="574" y="1509"/>
                </a:cubicBezTo>
                <a:cubicBezTo>
                  <a:pt x="631" y="1377"/>
                  <a:pt x="755" y="1165"/>
                  <a:pt x="914" y="1112"/>
                </a:cubicBezTo>
                <a:lnTo>
                  <a:pt x="914" y="1112"/>
                </a:lnTo>
                <a:cubicBezTo>
                  <a:pt x="733" y="1253"/>
                  <a:pt x="636" y="1429"/>
                  <a:pt x="614" y="1593"/>
                </a:cubicBezTo>
                <a:cubicBezTo>
                  <a:pt x="697" y="1363"/>
                  <a:pt x="825" y="1235"/>
                  <a:pt x="896" y="1178"/>
                </a:cubicBezTo>
                <a:lnTo>
                  <a:pt x="896" y="1178"/>
                </a:lnTo>
                <a:cubicBezTo>
                  <a:pt x="830" y="1280"/>
                  <a:pt x="768" y="1390"/>
                  <a:pt x="790" y="1531"/>
                </a:cubicBezTo>
                <a:cubicBezTo>
                  <a:pt x="442" y="1641"/>
                  <a:pt x="124" y="1871"/>
                  <a:pt x="0" y="2263"/>
                </a:cubicBezTo>
                <a:cubicBezTo>
                  <a:pt x="22" y="2219"/>
                  <a:pt x="89" y="2087"/>
                  <a:pt x="172" y="2016"/>
                </a:cubicBezTo>
                <a:lnTo>
                  <a:pt x="172" y="2016"/>
                </a:lnTo>
                <a:cubicBezTo>
                  <a:pt x="133" y="2096"/>
                  <a:pt x="128" y="2157"/>
                  <a:pt x="120" y="2224"/>
                </a:cubicBezTo>
                <a:cubicBezTo>
                  <a:pt x="137" y="2166"/>
                  <a:pt x="159" y="2087"/>
                  <a:pt x="195" y="2056"/>
                </a:cubicBezTo>
                <a:lnTo>
                  <a:pt x="195" y="2056"/>
                </a:lnTo>
                <a:cubicBezTo>
                  <a:pt x="177" y="2113"/>
                  <a:pt x="168" y="2215"/>
                  <a:pt x="190" y="2263"/>
                </a:cubicBezTo>
                <a:cubicBezTo>
                  <a:pt x="195" y="2144"/>
                  <a:pt x="195" y="2100"/>
                  <a:pt x="265" y="2003"/>
                </a:cubicBezTo>
                <a:lnTo>
                  <a:pt x="265" y="2003"/>
                </a:lnTo>
                <a:cubicBezTo>
                  <a:pt x="243" y="2104"/>
                  <a:pt x="247" y="2184"/>
                  <a:pt x="274" y="2259"/>
                </a:cubicBezTo>
                <a:cubicBezTo>
                  <a:pt x="270" y="2193"/>
                  <a:pt x="274" y="2118"/>
                  <a:pt x="300" y="2047"/>
                </a:cubicBezTo>
                <a:cubicBezTo>
                  <a:pt x="300" y="2140"/>
                  <a:pt x="314" y="2219"/>
                  <a:pt x="362" y="2303"/>
                </a:cubicBezTo>
                <a:cubicBezTo>
                  <a:pt x="336" y="2197"/>
                  <a:pt x="345" y="2118"/>
                  <a:pt x="375" y="2016"/>
                </a:cubicBezTo>
                <a:cubicBezTo>
                  <a:pt x="375" y="2118"/>
                  <a:pt x="375" y="2237"/>
                  <a:pt x="420" y="2307"/>
                </a:cubicBezTo>
                <a:cubicBezTo>
                  <a:pt x="420" y="2241"/>
                  <a:pt x="415" y="2166"/>
                  <a:pt x="424" y="2131"/>
                </a:cubicBezTo>
                <a:cubicBezTo>
                  <a:pt x="424" y="2179"/>
                  <a:pt x="442" y="2285"/>
                  <a:pt x="464" y="2325"/>
                </a:cubicBezTo>
                <a:cubicBezTo>
                  <a:pt x="459" y="2224"/>
                  <a:pt x="477" y="2140"/>
                  <a:pt x="503" y="2074"/>
                </a:cubicBezTo>
                <a:lnTo>
                  <a:pt x="503" y="2074"/>
                </a:lnTo>
                <a:cubicBezTo>
                  <a:pt x="499" y="2157"/>
                  <a:pt x="495" y="2228"/>
                  <a:pt x="508" y="2290"/>
                </a:cubicBezTo>
                <a:cubicBezTo>
                  <a:pt x="521" y="2162"/>
                  <a:pt x="565" y="2038"/>
                  <a:pt x="640" y="1915"/>
                </a:cubicBezTo>
                <a:lnTo>
                  <a:pt x="640" y="1915"/>
                </a:lnTo>
                <a:cubicBezTo>
                  <a:pt x="600" y="2038"/>
                  <a:pt x="592" y="2127"/>
                  <a:pt x="605" y="2210"/>
                </a:cubicBezTo>
                <a:cubicBezTo>
                  <a:pt x="609" y="2131"/>
                  <a:pt x="653" y="1959"/>
                  <a:pt x="689" y="1897"/>
                </a:cubicBezTo>
                <a:lnTo>
                  <a:pt x="689" y="1897"/>
                </a:lnTo>
                <a:cubicBezTo>
                  <a:pt x="671" y="1985"/>
                  <a:pt x="667" y="2082"/>
                  <a:pt x="675" y="2131"/>
                </a:cubicBezTo>
                <a:cubicBezTo>
                  <a:pt x="697" y="2016"/>
                  <a:pt x="733" y="1915"/>
                  <a:pt x="786" y="1840"/>
                </a:cubicBezTo>
                <a:lnTo>
                  <a:pt x="786" y="1840"/>
                </a:lnTo>
                <a:cubicBezTo>
                  <a:pt x="781" y="1937"/>
                  <a:pt x="777" y="2034"/>
                  <a:pt x="772" y="2131"/>
                </a:cubicBezTo>
                <a:cubicBezTo>
                  <a:pt x="790" y="2082"/>
                  <a:pt x="817" y="1963"/>
                  <a:pt x="834" y="1910"/>
                </a:cubicBezTo>
                <a:lnTo>
                  <a:pt x="834" y="1910"/>
                </a:lnTo>
                <a:cubicBezTo>
                  <a:pt x="830" y="1946"/>
                  <a:pt x="817" y="2091"/>
                  <a:pt x="830" y="2135"/>
                </a:cubicBezTo>
                <a:cubicBezTo>
                  <a:pt x="834" y="2065"/>
                  <a:pt x="861" y="1893"/>
                  <a:pt x="874" y="1857"/>
                </a:cubicBezTo>
                <a:lnTo>
                  <a:pt x="874" y="1857"/>
                </a:lnTo>
                <a:cubicBezTo>
                  <a:pt x="865" y="1910"/>
                  <a:pt x="865" y="2052"/>
                  <a:pt x="878" y="2113"/>
                </a:cubicBezTo>
                <a:cubicBezTo>
                  <a:pt x="887" y="2007"/>
                  <a:pt x="914" y="1796"/>
                  <a:pt x="962" y="1694"/>
                </a:cubicBezTo>
                <a:lnTo>
                  <a:pt x="962" y="1694"/>
                </a:lnTo>
                <a:cubicBezTo>
                  <a:pt x="922" y="1844"/>
                  <a:pt x="918" y="2087"/>
                  <a:pt x="936" y="2144"/>
                </a:cubicBezTo>
                <a:cubicBezTo>
                  <a:pt x="940" y="2074"/>
                  <a:pt x="953" y="1963"/>
                  <a:pt x="989" y="1857"/>
                </a:cubicBezTo>
                <a:cubicBezTo>
                  <a:pt x="993" y="2034"/>
                  <a:pt x="997" y="2153"/>
                  <a:pt x="1019" y="2254"/>
                </a:cubicBezTo>
                <a:cubicBezTo>
                  <a:pt x="962" y="2294"/>
                  <a:pt x="909" y="2343"/>
                  <a:pt x="874" y="2396"/>
                </a:cubicBezTo>
                <a:cubicBezTo>
                  <a:pt x="922" y="2352"/>
                  <a:pt x="975" y="2312"/>
                  <a:pt x="1028" y="2285"/>
                </a:cubicBezTo>
                <a:lnTo>
                  <a:pt x="1028" y="2294"/>
                </a:lnTo>
                <a:cubicBezTo>
                  <a:pt x="944" y="2347"/>
                  <a:pt x="843" y="2431"/>
                  <a:pt x="777" y="2510"/>
                </a:cubicBezTo>
                <a:cubicBezTo>
                  <a:pt x="817" y="2475"/>
                  <a:pt x="900" y="2404"/>
                  <a:pt x="962" y="2391"/>
                </a:cubicBezTo>
                <a:lnTo>
                  <a:pt x="962" y="2391"/>
                </a:lnTo>
                <a:cubicBezTo>
                  <a:pt x="918" y="2413"/>
                  <a:pt x="689" y="2621"/>
                  <a:pt x="644" y="2634"/>
                </a:cubicBezTo>
                <a:cubicBezTo>
                  <a:pt x="693" y="2621"/>
                  <a:pt x="750" y="2585"/>
                  <a:pt x="878" y="2488"/>
                </a:cubicBezTo>
                <a:lnTo>
                  <a:pt x="878" y="2488"/>
                </a:lnTo>
                <a:cubicBezTo>
                  <a:pt x="786" y="2572"/>
                  <a:pt x="667" y="2643"/>
                  <a:pt x="605" y="2740"/>
                </a:cubicBezTo>
                <a:cubicBezTo>
                  <a:pt x="675" y="2674"/>
                  <a:pt x="737" y="2643"/>
                  <a:pt x="742" y="2643"/>
                </a:cubicBezTo>
                <a:lnTo>
                  <a:pt x="742" y="2643"/>
                </a:lnTo>
                <a:cubicBezTo>
                  <a:pt x="697" y="2687"/>
                  <a:pt x="583" y="2771"/>
                  <a:pt x="547" y="2854"/>
                </a:cubicBezTo>
                <a:cubicBezTo>
                  <a:pt x="640" y="2744"/>
                  <a:pt x="715" y="2696"/>
                  <a:pt x="781" y="2621"/>
                </a:cubicBezTo>
                <a:cubicBezTo>
                  <a:pt x="790" y="2612"/>
                  <a:pt x="799" y="2603"/>
                  <a:pt x="808" y="2594"/>
                </a:cubicBezTo>
                <a:lnTo>
                  <a:pt x="808" y="2594"/>
                </a:lnTo>
                <a:cubicBezTo>
                  <a:pt x="658" y="2749"/>
                  <a:pt x="556" y="2890"/>
                  <a:pt x="486" y="3013"/>
                </a:cubicBezTo>
                <a:cubicBezTo>
                  <a:pt x="539" y="2938"/>
                  <a:pt x="605" y="2872"/>
                  <a:pt x="653" y="2828"/>
                </a:cubicBezTo>
                <a:lnTo>
                  <a:pt x="653" y="2828"/>
                </a:lnTo>
                <a:cubicBezTo>
                  <a:pt x="609" y="2885"/>
                  <a:pt x="600" y="2912"/>
                  <a:pt x="578" y="2991"/>
                </a:cubicBezTo>
                <a:cubicBezTo>
                  <a:pt x="605" y="2943"/>
                  <a:pt x="644" y="2890"/>
                  <a:pt x="671" y="2868"/>
                </a:cubicBezTo>
                <a:lnTo>
                  <a:pt x="671" y="2868"/>
                </a:lnTo>
                <a:cubicBezTo>
                  <a:pt x="662" y="2907"/>
                  <a:pt x="649" y="2943"/>
                  <a:pt x="653" y="3013"/>
                </a:cubicBezTo>
                <a:cubicBezTo>
                  <a:pt x="689" y="2921"/>
                  <a:pt x="733" y="2854"/>
                  <a:pt x="768" y="2775"/>
                </a:cubicBezTo>
                <a:lnTo>
                  <a:pt x="768" y="2775"/>
                </a:lnTo>
                <a:cubicBezTo>
                  <a:pt x="759" y="2824"/>
                  <a:pt x="742" y="2890"/>
                  <a:pt x="750" y="2956"/>
                </a:cubicBezTo>
                <a:cubicBezTo>
                  <a:pt x="781" y="2832"/>
                  <a:pt x="861" y="2682"/>
                  <a:pt x="940" y="2541"/>
                </a:cubicBezTo>
                <a:lnTo>
                  <a:pt x="940" y="2541"/>
                </a:lnTo>
                <a:cubicBezTo>
                  <a:pt x="892" y="2687"/>
                  <a:pt x="839" y="2788"/>
                  <a:pt x="839" y="2929"/>
                </a:cubicBezTo>
                <a:cubicBezTo>
                  <a:pt x="861" y="2824"/>
                  <a:pt x="936" y="2607"/>
                  <a:pt x="993" y="2515"/>
                </a:cubicBezTo>
                <a:lnTo>
                  <a:pt x="993" y="2515"/>
                </a:lnTo>
                <a:cubicBezTo>
                  <a:pt x="958" y="2621"/>
                  <a:pt x="883" y="2806"/>
                  <a:pt x="892" y="2899"/>
                </a:cubicBezTo>
                <a:cubicBezTo>
                  <a:pt x="909" y="2854"/>
                  <a:pt x="975" y="2621"/>
                  <a:pt x="1006" y="2559"/>
                </a:cubicBezTo>
                <a:lnTo>
                  <a:pt x="1006" y="2559"/>
                </a:lnTo>
                <a:cubicBezTo>
                  <a:pt x="940" y="2762"/>
                  <a:pt x="944" y="2824"/>
                  <a:pt x="944" y="2938"/>
                </a:cubicBezTo>
                <a:cubicBezTo>
                  <a:pt x="956" y="2832"/>
                  <a:pt x="1062" y="2573"/>
                  <a:pt x="1095" y="2492"/>
                </a:cubicBezTo>
                <a:lnTo>
                  <a:pt x="1095" y="2492"/>
                </a:lnTo>
                <a:cubicBezTo>
                  <a:pt x="1059" y="2590"/>
                  <a:pt x="1028" y="2759"/>
                  <a:pt x="1024" y="2890"/>
                </a:cubicBezTo>
                <a:cubicBezTo>
                  <a:pt x="1050" y="2749"/>
                  <a:pt x="1103" y="2532"/>
                  <a:pt x="1174" y="2343"/>
                </a:cubicBezTo>
                <a:lnTo>
                  <a:pt x="1174" y="2343"/>
                </a:lnTo>
                <a:cubicBezTo>
                  <a:pt x="1139" y="2475"/>
                  <a:pt x="1072" y="2762"/>
                  <a:pt x="1064" y="2863"/>
                </a:cubicBezTo>
                <a:cubicBezTo>
                  <a:pt x="1086" y="2802"/>
                  <a:pt x="1125" y="2727"/>
                  <a:pt x="1165" y="2647"/>
                </a:cubicBezTo>
                <a:lnTo>
                  <a:pt x="1165" y="2647"/>
                </a:lnTo>
                <a:cubicBezTo>
                  <a:pt x="1139" y="2749"/>
                  <a:pt x="1147" y="2788"/>
                  <a:pt x="1161" y="2846"/>
                </a:cubicBezTo>
                <a:cubicBezTo>
                  <a:pt x="1169" y="2749"/>
                  <a:pt x="1227" y="2488"/>
                  <a:pt x="1280" y="2334"/>
                </a:cubicBezTo>
                <a:lnTo>
                  <a:pt x="1280" y="2334"/>
                </a:lnTo>
                <a:cubicBezTo>
                  <a:pt x="1262" y="2510"/>
                  <a:pt x="1240" y="2704"/>
                  <a:pt x="1249" y="2810"/>
                </a:cubicBezTo>
                <a:cubicBezTo>
                  <a:pt x="1271" y="2696"/>
                  <a:pt x="1350" y="2449"/>
                  <a:pt x="1381" y="2352"/>
                </a:cubicBezTo>
                <a:lnTo>
                  <a:pt x="1381" y="2352"/>
                </a:lnTo>
                <a:cubicBezTo>
                  <a:pt x="1364" y="2435"/>
                  <a:pt x="1324" y="2656"/>
                  <a:pt x="1328" y="2802"/>
                </a:cubicBezTo>
                <a:cubicBezTo>
                  <a:pt x="1355" y="2665"/>
                  <a:pt x="1443" y="2387"/>
                  <a:pt x="1465" y="2334"/>
                </a:cubicBezTo>
                <a:lnTo>
                  <a:pt x="1465" y="2334"/>
                </a:lnTo>
                <a:cubicBezTo>
                  <a:pt x="1447" y="2382"/>
                  <a:pt x="1390" y="2718"/>
                  <a:pt x="1399" y="2766"/>
                </a:cubicBezTo>
                <a:cubicBezTo>
                  <a:pt x="1465" y="2643"/>
                  <a:pt x="1461" y="2466"/>
                  <a:pt x="1509" y="2325"/>
                </a:cubicBezTo>
                <a:lnTo>
                  <a:pt x="1509" y="2325"/>
                </a:lnTo>
                <a:cubicBezTo>
                  <a:pt x="1483" y="2413"/>
                  <a:pt x="1469" y="2541"/>
                  <a:pt x="1465" y="2656"/>
                </a:cubicBezTo>
                <a:cubicBezTo>
                  <a:pt x="1439" y="2718"/>
                  <a:pt x="1417" y="2779"/>
                  <a:pt x="1412" y="2841"/>
                </a:cubicBezTo>
                <a:cubicBezTo>
                  <a:pt x="1430" y="2797"/>
                  <a:pt x="1443" y="2753"/>
                  <a:pt x="1465" y="2718"/>
                </a:cubicBezTo>
                <a:cubicBezTo>
                  <a:pt x="1465" y="2727"/>
                  <a:pt x="1465" y="2735"/>
                  <a:pt x="1465" y="2744"/>
                </a:cubicBezTo>
                <a:cubicBezTo>
                  <a:pt x="1430" y="2824"/>
                  <a:pt x="1399" y="2912"/>
                  <a:pt x="1381" y="2987"/>
                </a:cubicBezTo>
                <a:cubicBezTo>
                  <a:pt x="1403" y="2934"/>
                  <a:pt x="1443" y="2828"/>
                  <a:pt x="1487" y="2793"/>
                </a:cubicBezTo>
                <a:lnTo>
                  <a:pt x="1487" y="2793"/>
                </a:lnTo>
                <a:cubicBezTo>
                  <a:pt x="1461" y="2832"/>
                  <a:pt x="1359" y="3124"/>
                  <a:pt x="1328" y="3154"/>
                </a:cubicBezTo>
                <a:cubicBezTo>
                  <a:pt x="1364" y="3124"/>
                  <a:pt x="1399" y="3066"/>
                  <a:pt x="1461" y="2916"/>
                </a:cubicBezTo>
                <a:lnTo>
                  <a:pt x="1461" y="2916"/>
                </a:lnTo>
                <a:cubicBezTo>
                  <a:pt x="1421" y="3035"/>
                  <a:pt x="1350" y="3159"/>
                  <a:pt x="1346" y="3269"/>
                </a:cubicBezTo>
                <a:cubicBezTo>
                  <a:pt x="1372" y="3176"/>
                  <a:pt x="1412" y="3124"/>
                  <a:pt x="1421" y="3115"/>
                </a:cubicBezTo>
                <a:lnTo>
                  <a:pt x="1421" y="3115"/>
                </a:lnTo>
                <a:cubicBezTo>
                  <a:pt x="1399" y="3181"/>
                  <a:pt x="1342" y="3309"/>
                  <a:pt x="1350" y="3401"/>
                </a:cubicBezTo>
                <a:cubicBezTo>
                  <a:pt x="1374" y="3273"/>
                  <a:pt x="1407" y="3196"/>
                  <a:pt x="1433" y="3116"/>
                </a:cubicBezTo>
                <a:lnTo>
                  <a:pt x="1433" y="3116"/>
                </a:lnTo>
                <a:cubicBezTo>
                  <a:pt x="1390" y="3292"/>
                  <a:pt x="1376" y="3440"/>
                  <a:pt x="1372" y="3565"/>
                </a:cubicBezTo>
                <a:cubicBezTo>
                  <a:pt x="1381" y="3476"/>
                  <a:pt x="1408" y="3384"/>
                  <a:pt x="1434" y="3322"/>
                </a:cubicBezTo>
                <a:lnTo>
                  <a:pt x="1434" y="3322"/>
                </a:lnTo>
                <a:cubicBezTo>
                  <a:pt x="1421" y="3393"/>
                  <a:pt x="1425" y="3424"/>
                  <a:pt x="1443" y="3503"/>
                </a:cubicBezTo>
                <a:cubicBezTo>
                  <a:pt x="1443" y="3446"/>
                  <a:pt x="1452" y="3384"/>
                  <a:pt x="1465" y="3349"/>
                </a:cubicBezTo>
                <a:cubicBezTo>
                  <a:pt x="1469" y="3366"/>
                  <a:pt x="1474" y="3384"/>
                  <a:pt x="1478" y="3401"/>
                </a:cubicBezTo>
                <a:cubicBezTo>
                  <a:pt x="1469" y="3415"/>
                  <a:pt x="1465" y="3428"/>
                  <a:pt x="1461" y="3441"/>
                </a:cubicBezTo>
                <a:cubicBezTo>
                  <a:pt x="1465" y="3432"/>
                  <a:pt x="1474" y="3424"/>
                  <a:pt x="1483" y="3415"/>
                </a:cubicBezTo>
                <a:cubicBezTo>
                  <a:pt x="1487" y="3424"/>
                  <a:pt x="1487" y="3432"/>
                  <a:pt x="1492" y="3441"/>
                </a:cubicBezTo>
                <a:cubicBezTo>
                  <a:pt x="1492" y="3450"/>
                  <a:pt x="1492" y="3459"/>
                  <a:pt x="1492" y="3468"/>
                </a:cubicBezTo>
                <a:cubicBezTo>
                  <a:pt x="1492" y="3463"/>
                  <a:pt x="1496" y="3454"/>
                  <a:pt x="1496" y="3450"/>
                </a:cubicBezTo>
                <a:cubicBezTo>
                  <a:pt x="1500" y="3454"/>
                  <a:pt x="1505" y="3463"/>
                  <a:pt x="1509" y="3472"/>
                </a:cubicBezTo>
                <a:cubicBezTo>
                  <a:pt x="1496" y="3490"/>
                  <a:pt x="1483" y="3507"/>
                  <a:pt x="1465" y="3521"/>
                </a:cubicBezTo>
                <a:cubicBezTo>
                  <a:pt x="1483" y="3512"/>
                  <a:pt x="1496" y="3494"/>
                  <a:pt x="1514" y="3481"/>
                </a:cubicBezTo>
                <a:cubicBezTo>
                  <a:pt x="1514" y="3481"/>
                  <a:pt x="1514" y="3481"/>
                  <a:pt x="1518" y="3485"/>
                </a:cubicBezTo>
                <a:cubicBezTo>
                  <a:pt x="1514" y="3481"/>
                  <a:pt x="1514" y="3481"/>
                  <a:pt x="1514" y="3476"/>
                </a:cubicBezTo>
                <a:cubicBezTo>
                  <a:pt x="1549" y="3441"/>
                  <a:pt x="1589" y="3393"/>
                  <a:pt x="1637" y="3318"/>
                </a:cubicBezTo>
                <a:cubicBezTo>
                  <a:pt x="1650" y="3300"/>
                  <a:pt x="1659" y="3282"/>
                  <a:pt x="1672" y="3265"/>
                </a:cubicBezTo>
                <a:cubicBezTo>
                  <a:pt x="1681" y="3247"/>
                  <a:pt x="1690" y="3229"/>
                  <a:pt x="1703" y="3212"/>
                </a:cubicBezTo>
                <a:cubicBezTo>
                  <a:pt x="1712" y="3234"/>
                  <a:pt x="1725" y="3256"/>
                  <a:pt x="1739" y="3282"/>
                </a:cubicBezTo>
                <a:cubicBezTo>
                  <a:pt x="1730" y="3260"/>
                  <a:pt x="1721" y="3229"/>
                  <a:pt x="1712" y="3194"/>
                </a:cubicBezTo>
                <a:cubicBezTo>
                  <a:pt x="1725" y="3172"/>
                  <a:pt x="1734" y="3150"/>
                  <a:pt x="1747" y="3124"/>
                </a:cubicBezTo>
                <a:cubicBezTo>
                  <a:pt x="1761" y="3150"/>
                  <a:pt x="1774" y="3176"/>
                  <a:pt x="1787" y="3199"/>
                </a:cubicBezTo>
                <a:cubicBezTo>
                  <a:pt x="1778" y="3172"/>
                  <a:pt x="1765" y="3141"/>
                  <a:pt x="1756" y="3106"/>
                </a:cubicBezTo>
                <a:cubicBezTo>
                  <a:pt x="1761" y="3097"/>
                  <a:pt x="1769" y="3084"/>
                  <a:pt x="1774" y="3071"/>
                </a:cubicBezTo>
                <a:cubicBezTo>
                  <a:pt x="1787" y="3106"/>
                  <a:pt x="1796" y="3137"/>
                  <a:pt x="1809" y="3159"/>
                </a:cubicBezTo>
                <a:cubicBezTo>
                  <a:pt x="1805" y="3132"/>
                  <a:pt x="1800" y="3106"/>
                  <a:pt x="1796" y="3079"/>
                </a:cubicBezTo>
                <a:cubicBezTo>
                  <a:pt x="1809" y="3066"/>
                  <a:pt x="1822" y="3049"/>
                  <a:pt x="1831" y="3031"/>
                </a:cubicBezTo>
                <a:cubicBezTo>
                  <a:pt x="1844" y="3053"/>
                  <a:pt x="1862" y="3075"/>
                  <a:pt x="1880" y="3093"/>
                </a:cubicBezTo>
                <a:cubicBezTo>
                  <a:pt x="1871" y="3071"/>
                  <a:pt x="1862" y="3040"/>
                  <a:pt x="1849" y="3000"/>
                </a:cubicBezTo>
                <a:cubicBezTo>
                  <a:pt x="1862" y="2978"/>
                  <a:pt x="1875" y="2951"/>
                  <a:pt x="1889" y="2925"/>
                </a:cubicBezTo>
                <a:cubicBezTo>
                  <a:pt x="1906" y="2960"/>
                  <a:pt x="1928" y="2996"/>
                  <a:pt x="1942" y="3022"/>
                </a:cubicBezTo>
                <a:cubicBezTo>
                  <a:pt x="1933" y="2987"/>
                  <a:pt x="1919" y="2938"/>
                  <a:pt x="1906" y="2885"/>
                </a:cubicBezTo>
                <a:cubicBezTo>
                  <a:pt x="1915" y="2868"/>
                  <a:pt x="1928" y="2846"/>
                  <a:pt x="1937" y="2824"/>
                </a:cubicBezTo>
                <a:cubicBezTo>
                  <a:pt x="1959" y="2877"/>
                  <a:pt x="1981" y="2929"/>
                  <a:pt x="2008" y="2974"/>
                </a:cubicBezTo>
                <a:cubicBezTo>
                  <a:pt x="1999" y="2943"/>
                  <a:pt x="1986" y="2903"/>
                  <a:pt x="1977" y="2859"/>
                </a:cubicBezTo>
                <a:cubicBezTo>
                  <a:pt x="1986" y="2850"/>
                  <a:pt x="1994" y="2828"/>
                  <a:pt x="2008" y="2806"/>
                </a:cubicBezTo>
                <a:cubicBezTo>
                  <a:pt x="2025" y="2859"/>
                  <a:pt x="2043" y="2899"/>
                  <a:pt x="2052" y="2912"/>
                </a:cubicBezTo>
                <a:cubicBezTo>
                  <a:pt x="2052" y="2859"/>
                  <a:pt x="2043" y="2806"/>
                  <a:pt x="2025" y="2757"/>
                </a:cubicBezTo>
                <a:lnTo>
                  <a:pt x="2034" y="2731"/>
                </a:lnTo>
                <a:cubicBezTo>
                  <a:pt x="2043" y="2749"/>
                  <a:pt x="2052" y="2771"/>
                  <a:pt x="2065" y="2788"/>
                </a:cubicBezTo>
                <a:lnTo>
                  <a:pt x="2065" y="2793"/>
                </a:lnTo>
                <a:cubicBezTo>
                  <a:pt x="2074" y="2806"/>
                  <a:pt x="2083" y="2819"/>
                  <a:pt x="2087" y="2837"/>
                </a:cubicBezTo>
                <a:cubicBezTo>
                  <a:pt x="2087" y="2841"/>
                  <a:pt x="2083" y="2846"/>
                  <a:pt x="2083" y="2854"/>
                </a:cubicBezTo>
                <a:cubicBezTo>
                  <a:pt x="2083" y="2850"/>
                  <a:pt x="2087" y="2846"/>
                  <a:pt x="2092" y="2841"/>
                </a:cubicBezTo>
                <a:cubicBezTo>
                  <a:pt x="2096" y="2850"/>
                  <a:pt x="2100" y="2854"/>
                  <a:pt x="2105" y="2863"/>
                </a:cubicBezTo>
                <a:cubicBezTo>
                  <a:pt x="2092" y="2894"/>
                  <a:pt x="2078" y="2916"/>
                  <a:pt x="2069" y="2938"/>
                </a:cubicBezTo>
                <a:cubicBezTo>
                  <a:pt x="2083" y="2916"/>
                  <a:pt x="2096" y="2894"/>
                  <a:pt x="2114" y="2877"/>
                </a:cubicBezTo>
                <a:cubicBezTo>
                  <a:pt x="2114" y="2881"/>
                  <a:pt x="2118" y="2885"/>
                  <a:pt x="2118" y="2890"/>
                </a:cubicBezTo>
                <a:cubicBezTo>
                  <a:pt x="2122" y="2881"/>
                  <a:pt x="2122" y="2872"/>
                  <a:pt x="2118" y="2863"/>
                </a:cubicBezTo>
                <a:cubicBezTo>
                  <a:pt x="2131" y="2850"/>
                  <a:pt x="2140" y="2837"/>
                  <a:pt x="2149" y="2824"/>
                </a:cubicBezTo>
                <a:lnTo>
                  <a:pt x="2149" y="2824"/>
                </a:lnTo>
                <a:cubicBezTo>
                  <a:pt x="2144" y="2850"/>
                  <a:pt x="2140" y="2872"/>
                  <a:pt x="2136" y="2894"/>
                </a:cubicBezTo>
                <a:cubicBezTo>
                  <a:pt x="2118" y="2934"/>
                  <a:pt x="2105" y="2978"/>
                  <a:pt x="2100" y="3009"/>
                </a:cubicBezTo>
                <a:cubicBezTo>
                  <a:pt x="2105" y="2996"/>
                  <a:pt x="2114" y="2982"/>
                  <a:pt x="2118" y="2965"/>
                </a:cubicBezTo>
                <a:lnTo>
                  <a:pt x="2118" y="2965"/>
                </a:lnTo>
                <a:cubicBezTo>
                  <a:pt x="1831" y="4200"/>
                  <a:pt x="1302" y="5885"/>
                  <a:pt x="997" y="6812"/>
                </a:cubicBezTo>
                <a:cubicBezTo>
                  <a:pt x="993" y="6812"/>
                  <a:pt x="989" y="6816"/>
                  <a:pt x="993" y="6825"/>
                </a:cubicBezTo>
                <a:cubicBezTo>
                  <a:pt x="900" y="7116"/>
                  <a:pt x="825" y="7332"/>
                  <a:pt x="794" y="7429"/>
                </a:cubicBezTo>
                <a:lnTo>
                  <a:pt x="790" y="7429"/>
                </a:lnTo>
                <a:cubicBezTo>
                  <a:pt x="790" y="7425"/>
                  <a:pt x="790" y="7425"/>
                  <a:pt x="790" y="7420"/>
                </a:cubicBezTo>
                <a:cubicBezTo>
                  <a:pt x="786" y="7429"/>
                  <a:pt x="786" y="7443"/>
                  <a:pt x="786" y="7451"/>
                </a:cubicBezTo>
                <a:cubicBezTo>
                  <a:pt x="786" y="7456"/>
                  <a:pt x="781" y="7460"/>
                  <a:pt x="781" y="7465"/>
                </a:cubicBezTo>
                <a:cubicBezTo>
                  <a:pt x="781" y="7420"/>
                  <a:pt x="781" y="7368"/>
                  <a:pt x="786" y="7319"/>
                </a:cubicBezTo>
                <a:lnTo>
                  <a:pt x="786" y="7319"/>
                </a:lnTo>
                <a:cubicBezTo>
                  <a:pt x="772" y="7332"/>
                  <a:pt x="768" y="7354"/>
                  <a:pt x="768" y="7376"/>
                </a:cubicBezTo>
                <a:lnTo>
                  <a:pt x="764" y="7376"/>
                </a:lnTo>
                <a:cubicBezTo>
                  <a:pt x="759" y="7368"/>
                  <a:pt x="764" y="7359"/>
                  <a:pt x="759" y="7350"/>
                </a:cubicBezTo>
                <a:cubicBezTo>
                  <a:pt x="755" y="7359"/>
                  <a:pt x="750" y="7363"/>
                  <a:pt x="742" y="7368"/>
                </a:cubicBezTo>
                <a:cubicBezTo>
                  <a:pt x="746" y="7372"/>
                  <a:pt x="746" y="7381"/>
                  <a:pt x="750" y="7385"/>
                </a:cubicBezTo>
                <a:cubicBezTo>
                  <a:pt x="750" y="7389"/>
                  <a:pt x="750" y="7392"/>
                  <a:pt x="750" y="7394"/>
                </a:cubicBezTo>
                <a:cubicBezTo>
                  <a:pt x="750" y="7385"/>
                  <a:pt x="750" y="7376"/>
                  <a:pt x="755" y="7372"/>
                </a:cubicBezTo>
                <a:lnTo>
                  <a:pt x="755" y="7372"/>
                </a:lnTo>
                <a:cubicBezTo>
                  <a:pt x="755" y="7376"/>
                  <a:pt x="750" y="7385"/>
                  <a:pt x="750" y="7394"/>
                </a:cubicBezTo>
                <a:cubicBezTo>
                  <a:pt x="750" y="7398"/>
                  <a:pt x="750" y="7400"/>
                  <a:pt x="750" y="7403"/>
                </a:cubicBezTo>
                <a:lnTo>
                  <a:pt x="746" y="7443"/>
                </a:lnTo>
                <a:lnTo>
                  <a:pt x="737" y="7368"/>
                </a:lnTo>
                <a:cubicBezTo>
                  <a:pt x="737" y="7363"/>
                  <a:pt x="737" y="7363"/>
                  <a:pt x="737" y="7359"/>
                </a:cubicBezTo>
                <a:cubicBezTo>
                  <a:pt x="742" y="7350"/>
                  <a:pt x="742" y="7341"/>
                  <a:pt x="737" y="7332"/>
                </a:cubicBezTo>
                <a:lnTo>
                  <a:pt x="733" y="7306"/>
                </a:lnTo>
                <a:lnTo>
                  <a:pt x="733" y="7284"/>
                </a:lnTo>
                <a:cubicBezTo>
                  <a:pt x="728" y="7288"/>
                  <a:pt x="728" y="7293"/>
                  <a:pt x="724" y="7297"/>
                </a:cubicBezTo>
                <a:lnTo>
                  <a:pt x="719" y="7297"/>
                </a:lnTo>
                <a:cubicBezTo>
                  <a:pt x="711" y="7315"/>
                  <a:pt x="719" y="7332"/>
                  <a:pt x="715" y="7350"/>
                </a:cubicBezTo>
                <a:lnTo>
                  <a:pt x="711" y="7350"/>
                </a:lnTo>
                <a:cubicBezTo>
                  <a:pt x="711" y="7350"/>
                  <a:pt x="711" y="7345"/>
                  <a:pt x="711" y="7345"/>
                </a:cubicBezTo>
                <a:cubicBezTo>
                  <a:pt x="706" y="7368"/>
                  <a:pt x="706" y="7390"/>
                  <a:pt x="706" y="7412"/>
                </a:cubicBezTo>
                <a:cubicBezTo>
                  <a:pt x="706" y="7407"/>
                  <a:pt x="702" y="7398"/>
                  <a:pt x="702" y="7390"/>
                </a:cubicBezTo>
                <a:lnTo>
                  <a:pt x="697" y="7390"/>
                </a:lnTo>
                <a:cubicBezTo>
                  <a:pt x="693" y="7416"/>
                  <a:pt x="697" y="7447"/>
                  <a:pt x="693" y="7473"/>
                </a:cubicBezTo>
                <a:cubicBezTo>
                  <a:pt x="691" y="7474"/>
                  <a:pt x="690" y="7474"/>
                  <a:pt x="688" y="7474"/>
                </a:cubicBezTo>
                <a:cubicBezTo>
                  <a:pt x="680" y="7474"/>
                  <a:pt x="680" y="7463"/>
                  <a:pt x="680" y="7456"/>
                </a:cubicBezTo>
                <a:cubicBezTo>
                  <a:pt x="667" y="7460"/>
                  <a:pt x="644" y="7460"/>
                  <a:pt x="658" y="7473"/>
                </a:cubicBezTo>
                <a:cubicBezTo>
                  <a:pt x="659" y="7475"/>
                  <a:pt x="662" y="7475"/>
                  <a:pt x="665" y="7475"/>
                </a:cubicBezTo>
                <a:cubicBezTo>
                  <a:pt x="670" y="7475"/>
                  <a:pt x="678" y="7473"/>
                  <a:pt x="684" y="7473"/>
                </a:cubicBezTo>
                <a:cubicBezTo>
                  <a:pt x="684" y="7482"/>
                  <a:pt x="684" y="7495"/>
                  <a:pt x="689" y="7495"/>
                </a:cubicBezTo>
                <a:cubicBezTo>
                  <a:pt x="689" y="7499"/>
                  <a:pt x="691" y="7500"/>
                  <a:pt x="693" y="7500"/>
                </a:cubicBezTo>
                <a:cubicBezTo>
                  <a:pt x="697" y="7500"/>
                  <a:pt x="704" y="7496"/>
                  <a:pt x="706" y="7491"/>
                </a:cubicBezTo>
                <a:lnTo>
                  <a:pt x="706" y="7491"/>
                </a:lnTo>
                <a:lnTo>
                  <a:pt x="702" y="7531"/>
                </a:lnTo>
                <a:cubicBezTo>
                  <a:pt x="706" y="7531"/>
                  <a:pt x="711" y="7522"/>
                  <a:pt x="715" y="7522"/>
                </a:cubicBezTo>
                <a:lnTo>
                  <a:pt x="715" y="7522"/>
                </a:lnTo>
                <a:cubicBezTo>
                  <a:pt x="715" y="7522"/>
                  <a:pt x="711" y="7531"/>
                  <a:pt x="715" y="7531"/>
                </a:cubicBezTo>
                <a:cubicBezTo>
                  <a:pt x="724" y="7531"/>
                  <a:pt x="733" y="7526"/>
                  <a:pt x="737" y="7522"/>
                </a:cubicBezTo>
                <a:cubicBezTo>
                  <a:pt x="737" y="7532"/>
                  <a:pt x="737" y="7543"/>
                  <a:pt x="737" y="7553"/>
                </a:cubicBezTo>
                <a:cubicBezTo>
                  <a:pt x="750" y="7544"/>
                  <a:pt x="759" y="7531"/>
                  <a:pt x="772" y="7522"/>
                </a:cubicBezTo>
                <a:cubicBezTo>
                  <a:pt x="777" y="7522"/>
                  <a:pt x="777" y="7518"/>
                  <a:pt x="781" y="7518"/>
                </a:cubicBezTo>
                <a:cubicBezTo>
                  <a:pt x="781" y="7522"/>
                  <a:pt x="786" y="7522"/>
                  <a:pt x="786" y="7522"/>
                </a:cubicBezTo>
                <a:cubicBezTo>
                  <a:pt x="786" y="7526"/>
                  <a:pt x="786" y="7526"/>
                  <a:pt x="786" y="7526"/>
                </a:cubicBezTo>
                <a:cubicBezTo>
                  <a:pt x="790" y="7531"/>
                  <a:pt x="790" y="7531"/>
                  <a:pt x="794" y="7535"/>
                </a:cubicBezTo>
                <a:cubicBezTo>
                  <a:pt x="790" y="7544"/>
                  <a:pt x="790" y="7553"/>
                  <a:pt x="794" y="7557"/>
                </a:cubicBezTo>
                <a:cubicBezTo>
                  <a:pt x="800" y="7560"/>
                  <a:pt x="809" y="7562"/>
                  <a:pt x="817" y="7562"/>
                </a:cubicBezTo>
                <a:cubicBezTo>
                  <a:pt x="823" y="7562"/>
                  <a:pt x="828" y="7561"/>
                  <a:pt x="830" y="7557"/>
                </a:cubicBezTo>
                <a:cubicBezTo>
                  <a:pt x="857" y="7566"/>
                  <a:pt x="890" y="7569"/>
                  <a:pt x="924" y="7569"/>
                </a:cubicBezTo>
                <a:cubicBezTo>
                  <a:pt x="1012" y="7569"/>
                  <a:pt x="1103" y="7548"/>
                  <a:pt x="1103" y="7548"/>
                </a:cubicBezTo>
                <a:lnTo>
                  <a:pt x="1156" y="7407"/>
                </a:lnTo>
                <a:cubicBezTo>
                  <a:pt x="1161" y="7385"/>
                  <a:pt x="1169" y="7368"/>
                  <a:pt x="1174" y="7345"/>
                </a:cubicBezTo>
                <a:lnTo>
                  <a:pt x="1178" y="7345"/>
                </a:lnTo>
                <a:cubicBezTo>
                  <a:pt x="1187" y="7341"/>
                  <a:pt x="1183" y="7332"/>
                  <a:pt x="1187" y="7323"/>
                </a:cubicBezTo>
                <a:cubicBezTo>
                  <a:pt x="1187" y="7337"/>
                  <a:pt x="1187" y="7350"/>
                  <a:pt x="1187" y="7363"/>
                </a:cubicBezTo>
                <a:cubicBezTo>
                  <a:pt x="1192" y="7359"/>
                  <a:pt x="1196" y="7359"/>
                  <a:pt x="1200" y="7354"/>
                </a:cubicBezTo>
                <a:cubicBezTo>
                  <a:pt x="1218" y="7328"/>
                  <a:pt x="1209" y="7293"/>
                  <a:pt x="1209" y="7262"/>
                </a:cubicBezTo>
                <a:cubicBezTo>
                  <a:pt x="1214" y="7244"/>
                  <a:pt x="1218" y="7231"/>
                  <a:pt x="1218" y="7218"/>
                </a:cubicBezTo>
                <a:lnTo>
                  <a:pt x="1214" y="7218"/>
                </a:lnTo>
                <a:cubicBezTo>
                  <a:pt x="1774" y="5444"/>
                  <a:pt x="2092" y="4222"/>
                  <a:pt x="2268" y="3388"/>
                </a:cubicBezTo>
                <a:cubicBezTo>
                  <a:pt x="2303" y="3344"/>
                  <a:pt x="2347" y="3287"/>
                  <a:pt x="2396" y="3234"/>
                </a:cubicBezTo>
                <a:lnTo>
                  <a:pt x="2396" y="3234"/>
                </a:lnTo>
                <a:cubicBezTo>
                  <a:pt x="2308" y="3366"/>
                  <a:pt x="2268" y="3441"/>
                  <a:pt x="2250" y="3499"/>
                </a:cubicBezTo>
                <a:cubicBezTo>
                  <a:pt x="2277" y="3463"/>
                  <a:pt x="2422" y="3304"/>
                  <a:pt x="2453" y="3278"/>
                </a:cubicBezTo>
                <a:lnTo>
                  <a:pt x="2453" y="3278"/>
                </a:lnTo>
                <a:cubicBezTo>
                  <a:pt x="2422" y="3322"/>
                  <a:pt x="2321" y="3454"/>
                  <a:pt x="2272" y="3534"/>
                </a:cubicBezTo>
                <a:cubicBezTo>
                  <a:pt x="2356" y="3432"/>
                  <a:pt x="2453" y="3304"/>
                  <a:pt x="2559" y="3203"/>
                </a:cubicBezTo>
                <a:lnTo>
                  <a:pt x="2559" y="3203"/>
                </a:lnTo>
                <a:cubicBezTo>
                  <a:pt x="2462" y="3331"/>
                  <a:pt x="2330" y="3521"/>
                  <a:pt x="2286" y="3631"/>
                </a:cubicBezTo>
                <a:cubicBezTo>
                  <a:pt x="2356" y="3578"/>
                  <a:pt x="2436" y="3437"/>
                  <a:pt x="2506" y="3379"/>
                </a:cubicBezTo>
                <a:lnTo>
                  <a:pt x="2506" y="3379"/>
                </a:lnTo>
                <a:cubicBezTo>
                  <a:pt x="2449" y="3454"/>
                  <a:pt x="2352" y="3596"/>
                  <a:pt x="2317" y="3671"/>
                </a:cubicBezTo>
                <a:cubicBezTo>
                  <a:pt x="2356" y="3618"/>
                  <a:pt x="2489" y="3454"/>
                  <a:pt x="2550" y="3393"/>
                </a:cubicBezTo>
                <a:lnTo>
                  <a:pt x="2550" y="3393"/>
                </a:lnTo>
                <a:cubicBezTo>
                  <a:pt x="2506" y="3468"/>
                  <a:pt x="2400" y="3600"/>
                  <a:pt x="2378" y="3693"/>
                </a:cubicBezTo>
                <a:cubicBezTo>
                  <a:pt x="2431" y="3626"/>
                  <a:pt x="2506" y="3490"/>
                  <a:pt x="2568" y="3424"/>
                </a:cubicBezTo>
                <a:lnTo>
                  <a:pt x="2568" y="3424"/>
                </a:lnTo>
                <a:cubicBezTo>
                  <a:pt x="2528" y="3529"/>
                  <a:pt x="2458" y="3701"/>
                  <a:pt x="2400" y="3776"/>
                </a:cubicBezTo>
                <a:cubicBezTo>
                  <a:pt x="2440" y="3728"/>
                  <a:pt x="2475" y="3675"/>
                  <a:pt x="2506" y="3613"/>
                </a:cubicBezTo>
                <a:lnTo>
                  <a:pt x="2506" y="3613"/>
                </a:lnTo>
                <a:cubicBezTo>
                  <a:pt x="2506" y="3618"/>
                  <a:pt x="2502" y="3622"/>
                  <a:pt x="2502" y="3626"/>
                </a:cubicBezTo>
                <a:cubicBezTo>
                  <a:pt x="2502" y="3626"/>
                  <a:pt x="2414" y="3847"/>
                  <a:pt x="2414" y="3882"/>
                </a:cubicBezTo>
                <a:cubicBezTo>
                  <a:pt x="2418" y="3865"/>
                  <a:pt x="2519" y="3649"/>
                  <a:pt x="2541" y="3622"/>
                </a:cubicBezTo>
                <a:lnTo>
                  <a:pt x="2541" y="3622"/>
                </a:lnTo>
                <a:cubicBezTo>
                  <a:pt x="2550" y="3640"/>
                  <a:pt x="2511" y="3785"/>
                  <a:pt x="2493" y="3825"/>
                </a:cubicBezTo>
                <a:cubicBezTo>
                  <a:pt x="2528" y="3772"/>
                  <a:pt x="2577" y="3666"/>
                  <a:pt x="2608" y="3512"/>
                </a:cubicBezTo>
                <a:lnTo>
                  <a:pt x="2608" y="3512"/>
                </a:lnTo>
                <a:cubicBezTo>
                  <a:pt x="2612" y="3551"/>
                  <a:pt x="2594" y="3653"/>
                  <a:pt x="2577" y="3710"/>
                </a:cubicBezTo>
                <a:cubicBezTo>
                  <a:pt x="2612" y="3635"/>
                  <a:pt x="2647" y="3534"/>
                  <a:pt x="2665" y="3401"/>
                </a:cubicBezTo>
                <a:lnTo>
                  <a:pt x="2665" y="3401"/>
                </a:lnTo>
                <a:cubicBezTo>
                  <a:pt x="2683" y="3525"/>
                  <a:pt x="2656" y="3649"/>
                  <a:pt x="2643" y="3719"/>
                </a:cubicBezTo>
                <a:cubicBezTo>
                  <a:pt x="2674" y="3635"/>
                  <a:pt x="2722" y="3476"/>
                  <a:pt x="2718" y="3335"/>
                </a:cubicBezTo>
                <a:lnTo>
                  <a:pt x="2718" y="3335"/>
                </a:lnTo>
                <a:cubicBezTo>
                  <a:pt x="2744" y="3406"/>
                  <a:pt x="2736" y="3565"/>
                  <a:pt x="2722" y="3666"/>
                </a:cubicBezTo>
                <a:cubicBezTo>
                  <a:pt x="2762" y="3525"/>
                  <a:pt x="2775" y="3340"/>
                  <a:pt x="2758" y="3229"/>
                </a:cubicBezTo>
                <a:lnTo>
                  <a:pt x="2758" y="3229"/>
                </a:lnTo>
                <a:cubicBezTo>
                  <a:pt x="2784" y="3296"/>
                  <a:pt x="2802" y="3393"/>
                  <a:pt x="2815" y="3485"/>
                </a:cubicBezTo>
                <a:cubicBezTo>
                  <a:pt x="2819" y="3401"/>
                  <a:pt x="2797" y="3194"/>
                  <a:pt x="2762" y="3062"/>
                </a:cubicBezTo>
                <a:lnTo>
                  <a:pt x="2762" y="3062"/>
                </a:lnTo>
                <a:cubicBezTo>
                  <a:pt x="2780" y="3110"/>
                  <a:pt x="2828" y="3247"/>
                  <a:pt x="2828" y="3322"/>
                </a:cubicBezTo>
                <a:cubicBezTo>
                  <a:pt x="2833" y="3287"/>
                  <a:pt x="2828" y="3199"/>
                  <a:pt x="2811" y="3150"/>
                </a:cubicBezTo>
                <a:lnTo>
                  <a:pt x="2811" y="3150"/>
                </a:lnTo>
                <a:cubicBezTo>
                  <a:pt x="2837" y="3185"/>
                  <a:pt x="2868" y="3260"/>
                  <a:pt x="2886" y="3335"/>
                </a:cubicBezTo>
                <a:cubicBezTo>
                  <a:pt x="2881" y="3225"/>
                  <a:pt x="2824" y="2938"/>
                  <a:pt x="2784" y="2859"/>
                </a:cubicBezTo>
                <a:lnTo>
                  <a:pt x="2784" y="2859"/>
                </a:lnTo>
                <a:cubicBezTo>
                  <a:pt x="2815" y="2890"/>
                  <a:pt x="2890" y="3097"/>
                  <a:pt x="2894" y="3194"/>
                </a:cubicBezTo>
                <a:cubicBezTo>
                  <a:pt x="2894" y="3146"/>
                  <a:pt x="2890" y="2982"/>
                  <a:pt x="2837" y="2881"/>
                </a:cubicBezTo>
                <a:lnTo>
                  <a:pt x="2837" y="2881"/>
                </a:lnTo>
                <a:cubicBezTo>
                  <a:pt x="2890" y="2960"/>
                  <a:pt x="2952" y="3075"/>
                  <a:pt x="2961" y="3212"/>
                </a:cubicBezTo>
                <a:cubicBezTo>
                  <a:pt x="2969" y="3168"/>
                  <a:pt x="2974" y="3084"/>
                  <a:pt x="2965" y="3013"/>
                </a:cubicBezTo>
                <a:lnTo>
                  <a:pt x="2965" y="3013"/>
                </a:lnTo>
                <a:cubicBezTo>
                  <a:pt x="2991" y="3110"/>
                  <a:pt x="3031" y="3428"/>
                  <a:pt x="3000" y="3560"/>
                </a:cubicBezTo>
                <a:cubicBezTo>
                  <a:pt x="3040" y="3468"/>
                  <a:pt x="3053" y="3331"/>
                  <a:pt x="3044" y="3251"/>
                </a:cubicBezTo>
                <a:lnTo>
                  <a:pt x="3044" y="3251"/>
                </a:lnTo>
                <a:cubicBezTo>
                  <a:pt x="3062" y="3313"/>
                  <a:pt x="3049" y="3543"/>
                  <a:pt x="3014" y="3631"/>
                </a:cubicBezTo>
                <a:cubicBezTo>
                  <a:pt x="3155" y="3401"/>
                  <a:pt x="3075" y="2881"/>
                  <a:pt x="2991" y="2682"/>
                </a:cubicBezTo>
                <a:cubicBezTo>
                  <a:pt x="2996" y="2678"/>
                  <a:pt x="2996" y="2678"/>
                  <a:pt x="3000" y="2678"/>
                </a:cubicBezTo>
                <a:cubicBezTo>
                  <a:pt x="3018" y="2713"/>
                  <a:pt x="3044" y="2757"/>
                  <a:pt x="3062" y="2788"/>
                </a:cubicBezTo>
                <a:cubicBezTo>
                  <a:pt x="3058" y="2757"/>
                  <a:pt x="3044" y="2704"/>
                  <a:pt x="3027" y="2652"/>
                </a:cubicBezTo>
                <a:cubicBezTo>
                  <a:pt x="3093" y="2590"/>
                  <a:pt x="3199" y="2462"/>
                  <a:pt x="3247" y="2360"/>
                </a:cubicBezTo>
                <a:lnTo>
                  <a:pt x="3247" y="2360"/>
                </a:lnTo>
                <a:cubicBezTo>
                  <a:pt x="3225" y="2462"/>
                  <a:pt x="3115" y="2625"/>
                  <a:pt x="3053" y="2704"/>
                </a:cubicBezTo>
                <a:cubicBezTo>
                  <a:pt x="3102" y="2669"/>
                  <a:pt x="3190" y="2572"/>
                  <a:pt x="3216" y="2528"/>
                </a:cubicBezTo>
                <a:lnTo>
                  <a:pt x="3216" y="2528"/>
                </a:lnTo>
                <a:cubicBezTo>
                  <a:pt x="3208" y="2568"/>
                  <a:pt x="3119" y="2700"/>
                  <a:pt x="3080" y="2753"/>
                </a:cubicBezTo>
                <a:cubicBezTo>
                  <a:pt x="3119" y="2731"/>
                  <a:pt x="3199" y="2621"/>
                  <a:pt x="3216" y="2594"/>
                </a:cubicBezTo>
                <a:lnTo>
                  <a:pt x="3216" y="2594"/>
                </a:lnTo>
                <a:cubicBezTo>
                  <a:pt x="3199" y="2643"/>
                  <a:pt x="3146" y="2740"/>
                  <a:pt x="3128" y="2788"/>
                </a:cubicBezTo>
                <a:cubicBezTo>
                  <a:pt x="3186" y="2718"/>
                  <a:pt x="3247" y="2647"/>
                  <a:pt x="3300" y="2577"/>
                </a:cubicBezTo>
                <a:lnTo>
                  <a:pt x="3300" y="2577"/>
                </a:lnTo>
                <a:cubicBezTo>
                  <a:pt x="3300" y="2665"/>
                  <a:pt x="3265" y="2762"/>
                  <a:pt x="3212" y="2850"/>
                </a:cubicBezTo>
                <a:cubicBezTo>
                  <a:pt x="3247" y="2824"/>
                  <a:pt x="3305" y="2753"/>
                  <a:pt x="3344" y="2682"/>
                </a:cubicBezTo>
                <a:lnTo>
                  <a:pt x="3344" y="2682"/>
                </a:lnTo>
                <a:cubicBezTo>
                  <a:pt x="3331" y="2749"/>
                  <a:pt x="3265" y="2899"/>
                  <a:pt x="3221" y="2951"/>
                </a:cubicBezTo>
                <a:cubicBezTo>
                  <a:pt x="3283" y="2903"/>
                  <a:pt x="3327" y="2841"/>
                  <a:pt x="3375" y="2727"/>
                </a:cubicBezTo>
                <a:lnTo>
                  <a:pt x="3375" y="2727"/>
                </a:lnTo>
                <a:cubicBezTo>
                  <a:pt x="3358" y="2863"/>
                  <a:pt x="3318" y="2978"/>
                  <a:pt x="3247" y="3071"/>
                </a:cubicBezTo>
                <a:cubicBezTo>
                  <a:pt x="3296" y="3040"/>
                  <a:pt x="3340" y="2991"/>
                  <a:pt x="3389" y="2929"/>
                </a:cubicBezTo>
                <a:lnTo>
                  <a:pt x="3389" y="2929"/>
                </a:lnTo>
                <a:cubicBezTo>
                  <a:pt x="3371" y="2991"/>
                  <a:pt x="3331" y="3062"/>
                  <a:pt x="3265" y="3132"/>
                </a:cubicBezTo>
                <a:cubicBezTo>
                  <a:pt x="3305" y="3115"/>
                  <a:pt x="3389" y="3049"/>
                  <a:pt x="3415" y="3018"/>
                </a:cubicBezTo>
                <a:lnTo>
                  <a:pt x="3415" y="3018"/>
                </a:lnTo>
                <a:cubicBezTo>
                  <a:pt x="3402" y="3053"/>
                  <a:pt x="3353" y="3101"/>
                  <a:pt x="3309" y="3141"/>
                </a:cubicBezTo>
                <a:cubicBezTo>
                  <a:pt x="3389" y="3124"/>
                  <a:pt x="3468" y="3044"/>
                  <a:pt x="3530" y="2974"/>
                </a:cubicBezTo>
                <a:lnTo>
                  <a:pt x="3530" y="2974"/>
                </a:lnTo>
                <a:cubicBezTo>
                  <a:pt x="3490" y="3066"/>
                  <a:pt x="3446" y="3128"/>
                  <a:pt x="3362" y="3181"/>
                </a:cubicBezTo>
                <a:cubicBezTo>
                  <a:pt x="3450" y="3154"/>
                  <a:pt x="3512" y="3110"/>
                  <a:pt x="3574" y="3044"/>
                </a:cubicBezTo>
                <a:lnTo>
                  <a:pt x="3574" y="3044"/>
                </a:lnTo>
                <a:cubicBezTo>
                  <a:pt x="3552" y="3115"/>
                  <a:pt x="3503" y="3168"/>
                  <a:pt x="3459" y="3207"/>
                </a:cubicBezTo>
                <a:cubicBezTo>
                  <a:pt x="3530" y="3172"/>
                  <a:pt x="3587" y="3128"/>
                  <a:pt x="3631" y="3040"/>
                </a:cubicBezTo>
                <a:lnTo>
                  <a:pt x="3631" y="3040"/>
                </a:lnTo>
                <a:cubicBezTo>
                  <a:pt x="3627" y="3154"/>
                  <a:pt x="3600" y="3185"/>
                  <a:pt x="3530" y="3269"/>
                </a:cubicBezTo>
                <a:cubicBezTo>
                  <a:pt x="3574" y="3251"/>
                  <a:pt x="3636" y="3176"/>
                  <a:pt x="3653" y="3124"/>
                </a:cubicBezTo>
                <a:lnTo>
                  <a:pt x="3653" y="3124"/>
                </a:lnTo>
                <a:cubicBezTo>
                  <a:pt x="3662" y="3172"/>
                  <a:pt x="3631" y="3238"/>
                  <a:pt x="3614" y="3291"/>
                </a:cubicBezTo>
                <a:cubicBezTo>
                  <a:pt x="3644" y="3238"/>
                  <a:pt x="3680" y="3190"/>
                  <a:pt x="3697" y="3110"/>
                </a:cubicBezTo>
                <a:lnTo>
                  <a:pt x="3697" y="3110"/>
                </a:lnTo>
                <a:cubicBezTo>
                  <a:pt x="3724" y="3221"/>
                  <a:pt x="3693" y="3353"/>
                  <a:pt x="3684" y="3397"/>
                </a:cubicBezTo>
                <a:cubicBezTo>
                  <a:pt x="3715" y="3340"/>
                  <a:pt x="3759" y="3207"/>
                  <a:pt x="3750" y="3093"/>
                </a:cubicBezTo>
                <a:lnTo>
                  <a:pt x="3750" y="3093"/>
                </a:lnTo>
                <a:cubicBezTo>
                  <a:pt x="3777" y="3132"/>
                  <a:pt x="3781" y="3207"/>
                  <a:pt x="3794" y="3256"/>
                </a:cubicBezTo>
                <a:cubicBezTo>
                  <a:pt x="3794" y="3199"/>
                  <a:pt x="3786" y="3146"/>
                  <a:pt x="3781" y="3084"/>
                </a:cubicBezTo>
                <a:lnTo>
                  <a:pt x="3781" y="3084"/>
                </a:lnTo>
                <a:cubicBezTo>
                  <a:pt x="3799" y="3128"/>
                  <a:pt x="3812" y="3176"/>
                  <a:pt x="3816" y="3229"/>
                </a:cubicBezTo>
                <a:cubicBezTo>
                  <a:pt x="3834" y="3154"/>
                  <a:pt x="3830" y="3066"/>
                  <a:pt x="3803" y="2996"/>
                </a:cubicBezTo>
                <a:lnTo>
                  <a:pt x="3803" y="2996"/>
                </a:lnTo>
                <a:cubicBezTo>
                  <a:pt x="3843" y="3053"/>
                  <a:pt x="3865" y="3124"/>
                  <a:pt x="3861" y="3194"/>
                </a:cubicBezTo>
                <a:cubicBezTo>
                  <a:pt x="3896" y="3093"/>
                  <a:pt x="3869" y="3018"/>
                  <a:pt x="3834" y="2925"/>
                </a:cubicBezTo>
                <a:lnTo>
                  <a:pt x="3834" y="2925"/>
                </a:lnTo>
                <a:cubicBezTo>
                  <a:pt x="3874" y="2987"/>
                  <a:pt x="3909" y="3057"/>
                  <a:pt x="3922" y="3146"/>
                </a:cubicBezTo>
                <a:cubicBezTo>
                  <a:pt x="3936" y="3071"/>
                  <a:pt x="3914" y="2960"/>
                  <a:pt x="3878" y="2912"/>
                </a:cubicBezTo>
                <a:lnTo>
                  <a:pt x="3878" y="2912"/>
                </a:lnTo>
                <a:cubicBezTo>
                  <a:pt x="3914" y="2960"/>
                  <a:pt x="3944" y="2991"/>
                  <a:pt x="3971" y="3066"/>
                </a:cubicBezTo>
                <a:cubicBezTo>
                  <a:pt x="3962" y="2947"/>
                  <a:pt x="3874" y="2766"/>
                  <a:pt x="3790" y="2607"/>
                </a:cubicBezTo>
                <a:lnTo>
                  <a:pt x="3790" y="2607"/>
                </a:lnTo>
                <a:cubicBezTo>
                  <a:pt x="3887" y="2687"/>
                  <a:pt x="3980" y="2890"/>
                  <a:pt x="3989" y="2974"/>
                </a:cubicBezTo>
                <a:cubicBezTo>
                  <a:pt x="4002" y="2912"/>
                  <a:pt x="3980" y="2806"/>
                  <a:pt x="3936" y="2740"/>
                </a:cubicBezTo>
                <a:lnTo>
                  <a:pt x="3936" y="2740"/>
                </a:lnTo>
                <a:cubicBezTo>
                  <a:pt x="3975" y="2788"/>
                  <a:pt x="4006" y="2828"/>
                  <a:pt x="4015" y="2894"/>
                </a:cubicBezTo>
                <a:cubicBezTo>
                  <a:pt x="4028" y="2824"/>
                  <a:pt x="3993" y="2762"/>
                  <a:pt x="3953" y="2704"/>
                </a:cubicBezTo>
                <a:lnTo>
                  <a:pt x="3953" y="2704"/>
                </a:lnTo>
                <a:cubicBezTo>
                  <a:pt x="3997" y="2731"/>
                  <a:pt x="4046" y="2810"/>
                  <a:pt x="4064" y="2841"/>
                </a:cubicBezTo>
                <a:cubicBezTo>
                  <a:pt x="4059" y="2762"/>
                  <a:pt x="3931" y="2612"/>
                  <a:pt x="3856" y="2550"/>
                </a:cubicBezTo>
                <a:lnTo>
                  <a:pt x="3856" y="2550"/>
                </a:lnTo>
                <a:cubicBezTo>
                  <a:pt x="3918" y="2590"/>
                  <a:pt x="3975" y="2629"/>
                  <a:pt x="4050" y="2727"/>
                </a:cubicBezTo>
                <a:cubicBezTo>
                  <a:pt x="4015" y="2643"/>
                  <a:pt x="3768" y="2303"/>
                  <a:pt x="3534" y="2179"/>
                </a:cubicBezTo>
                <a:cubicBezTo>
                  <a:pt x="3481" y="2153"/>
                  <a:pt x="3384" y="2074"/>
                  <a:pt x="3212" y="1959"/>
                </a:cubicBezTo>
                <a:cubicBezTo>
                  <a:pt x="3194" y="1866"/>
                  <a:pt x="3124" y="1650"/>
                  <a:pt x="3075" y="1531"/>
                </a:cubicBezTo>
                <a:lnTo>
                  <a:pt x="3075" y="1531"/>
                </a:lnTo>
                <a:cubicBezTo>
                  <a:pt x="3119" y="1588"/>
                  <a:pt x="3265" y="1844"/>
                  <a:pt x="3296" y="1959"/>
                </a:cubicBezTo>
                <a:cubicBezTo>
                  <a:pt x="3300" y="1906"/>
                  <a:pt x="3221" y="1606"/>
                  <a:pt x="3119" y="1452"/>
                </a:cubicBezTo>
                <a:lnTo>
                  <a:pt x="3119" y="1452"/>
                </a:lnTo>
                <a:cubicBezTo>
                  <a:pt x="3283" y="1628"/>
                  <a:pt x="3441" y="1910"/>
                  <a:pt x="3450" y="1977"/>
                </a:cubicBezTo>
                <a:cubicBezTo>
                  <a:pt x="3450" y="1888"/>
                  <a:pt x="3331" y="1624"/>
                  <a:pt x="3243" y="1487"/>
                </a:cubicBezTo>
                <a:lnTo>
                  <a:pt x="3243" y="1487"/>
                </a:lnTo>
                <a:cubicBezTo>
                  <a:pt x="3362" y="1624"/>
                  <a:pt x="3472" y="1818"/>
                  <a:pt x="3512" y="1915"/>
                </a:cubicBezTo>
                <a:cubicBezTo>
                  <a:pt x="3508" y="1844"/>
                  <a:pt x="3384" y="1610"/>
                  <a:pt x="3327" y="1531"/>
                </a:cubicBezTo>
                <a:lnTo>
                  <a:pt x="3327" y="1531"/>
                </a:lnTo>
                <a:cubicBezTo>
                  <a:pt x="3468" y="1668"/>
                  <a:pt x="3565" y="1827"/>
                  <a:pt x="3609" y="1954"/>
                </a:cubicBezTo>
                <a:cubicBezTo>
                  <a:pt x="3587" y="1813"/>
                  <a:pt x="3508" y="1610"/>
                  <a:pt x="3397" y="1487"/>
                </a:cubicBezTo>
                <a:lnTo>
                  <a:pt x="3397" y="1487"/>
                </a:lnTo>
                <a:cubicBezTo>
                  <a:pt x="3503" y="1588"/>
                  <a:pt x="3609" y="1769"/>
                  <a:pt x="3689" y="1937"/>
                </a:cubicBezTo>
                <a:cubicBezTo>
                  <a:pt x="3658" y="1809"/>
                  <a:pt x="3539" y="1571"/>
                  <a:pt x="3397" y="1425"/>
                </a:cubicBezTo>
                <a:lnTo>
                  <a:pt x="3397" y="1425"/>
                </a:lnTo>
                <a:cubicBezTo>
                  <a:pt x="3508" y="1509"/>
                  <a:pt x="3671" y="1729"/>
                  <a:pt x="3689" y="1866"/>
                </a:cubicBezTo>
                <a:cubicBezTo>
                  <a:pt x="3680" y="1769"/>
                  <a:pt x="3631" y="1584"/>
                  <a:pt x="3508" y="1425"/>
                </a:cubicBezTo>
                <a:lnTo>
                  <a:pt x="3508" y="1425"/>
                </a:lnTo>
                <a:cubicBezTo>
                  <a:pt x="3711" y="1606"/>
                  <a:pt x="3794" y="1844"/>
                  <a:pt x="3808" y="1981"/>
                </a:cubicBezTo>
                <a:cubicBezTo>
                  <a:pt x="3825" y="1849"/>
                  <a:pt x="3790" y="1668"/>
                  <a:pt x="3724" y="1491"/>
                </a:cubicBezTo>
                <a:lnTo>
                  <a:pt x="3724" y="1491"/>
                </a:lnTo>
                <a:cubicBezTo>
                  <a:pt x="3790" y="1593"/>
                  <a:pt x="3869" y="1822"/>
                  <a:pt x="3839" y="1963"/>
                </a:cubicBezTo>
                <a:cubicBezTo>
                  <a:pt x="3874" y="1884"/>
                  <a:pt x="3883" y="1721"/>
                  <a:pt x="3883" y="1610"/>
                </a:cubicBezTo>
                <a:cubicBezTo>
                  <a:pt x="3900" y="1668"/>
                  <a:pt x="3944" y="1800"/>
                  <a:pt x="3927" y="1941"/>
                </a:cubicBezTo>
                <a:cubicBezTo>
                  <a:pt x="3953" y="1866"/>
                  <a:pt x="3980" y="1699"/>
                  <a:pt x="3927" y="1549"/>
                </a:cubicBezTo>
                <a:lnTo>
                  <a:pt x="3927" y="1549"/>
                </a:lnTo>
                <a:cubicBezTo>
                  <a:pt x="3975" y="1615"/>
                  <a:pt x="4050" y="1756"/>
                  <a:pt x="3984" y="1959"/>
                </a:cubicBezTo>
                <a:cubicBezTo>
                  <a:pt x="4046" y="1879"/>
                  <a:pt x="4072" y="1756"/>
                  <a:pt x="4068" y="1615"/>
                </a:cubicBezTo>
                <a:lnTo>
                  <a:pt x="4068" y="1615"/>
                </a:lnTo>
                <a:cubicBezTo>
                  <a:pt x="4121" y="1694"/>
                  <a:pt x="4125" y="1822"/>
                  <a:pt x="4103" y="1924"/>
                </a:cubicBezTo>
                <a:cubicBezTo>
                  <a:pt x="4143" y="1862"/>
                  <a:pt x="4174" y="1747"/>
                  <a:pt x="4165" y="1637"/>
                </a:cubicBezTo>
                <a:lnTo>
                  <a:pt x="4165" y="1637"/>
                </a:lnTo>
                <a:cubicBezTo>
                  <a:pt x="4200" y="1707"/>
                  <a:pt x="4253" y="1831"/>
                  <a:pt x="4253" y="1990"/>
                </a:cubicBezTo>
                <a:cubicBezTo>
                  <a:pt x="4280" y="1941"/>
                  <a:pt x="4297" y="1756"/>
                  <a:pt x="4240" y="1610"/>
                </a:cubicBezTo>
                <a:lnTo>
                  <a:pt x="4240" y="1610"/>
                </a:lnTo>
                <a:cubicBezTo>
                  <a:pt x="4271" y="1685"/>
                  <a:pt x="4425" y="1906"/>
                  <a:pt x="4447" y="2038"/>
                </a:cubicBezTo>
                <a:cubicBezTo>
                  <a:pt x="4469" y="1919"/>
                  <a:pt x="4368" y="1729"/>
                  <a:pt x="4302" y="1641"/>
                </a:cubicBezTo>
                <a:lnTo>
                  <a:pt x="4302" y="1641"/>
                </a:lnTo>
                <a:cubicBezTo>
                  <a:pt x="4381" y="1672"/>
                  <a:pt x="4496" y="1879"/>
                  <a:pt x="4540" y="1999"/>
                </a:cubicBezTo>
                <a:cubicBezTo>
                  <a:pt x="4522" y="1871"/>
                  <a:pt x="4438" y="1654"/>
                  <a:pt x="4311" y="1579"/>
                </a:cubicBezTo>
                <a:lnTo>
                  <a:pt x="4311" y="1579"/>
                </a:lnTo>
                <a:cubicBezTo>
                  <a:pt x="4408" y="1619"/>
                  <a:pt x="4478" y="1677"/>
                  <a:pt x="4531" y="1738"/>
                </a:cubicBezTo>
                <a:cubicBezTo>
                  <a:pt x="4452" y="1597"/>
                  <a:pt x="4386" y="1531"/>
                  <a:pt x="4253" y="1456"/>
                </a:cubicBezTo>
                <a:lnTo>
                  <a:pt x="4253" y="1456"/>
                </a:lnTo>
                <a:cubicBezTo>
                  <a:pt x="4381" y="1474"/>
                  <a:pt x="4483" y="1531"/>
                  <a:pt x="4540" y="1602"/>
                </a:cubicBezTo>
                <a:cubicBezTo>
                  <a:pt x="4487" y="1500"/>
                  <a:pt x="4381" y="1447"/>
                  <a:pt x="4200" y="1407"/>
                </a:cubicBezTo>
                <a:lnTo>
                  <a:pt x="4200" y="1407"/>
                </a:lnTo>
                <a:cubicBezTo>
                  <a:pt x="4319" y="1416"/>
                  <a:pt x="4443" y="1416"/>
                  <a:pt x="4628" y="1518"/>
                </a:cubicBezTo>
                <a:cubicBezTo>
                  <a:pt x="4536" y="1438"/>
                  <a:pt x="4368" y="1359"/>
                  <a:pt x="4116" y="1346"/>
                </a:cubicBezTo>
                <a:cubicBezTo>
                  <a:pt x="4146" y="1342"/>
                  <a:pt x="4181" y="1339"/>
                  <a:pt x="4220" y="1339"/>
                </a:cubicBezTo>
                <a:cubicBezTo>
                  <a:pt x="4315" y="1339"/>
                  <a:pt x="4434" y="1357"/>
                  <a:pt x="4553" y="1429"/>
                </a:cubicBezTo>
                <a:cubicBezTo>
                  <a:pt x="4496" y="1354"/>
                  <a:pt x="4377" y="1293"/>
                  <a:pt x="4169" y="1279"/>
                </a:cubicBezTo>
                <a:cubicBezTo>
                  <a:pt x="4198" y="1274"/>
                  <a:pt x="4230" y="1272"/>
                  <a:pt x="4262" y="1272"/>
                </a:cubicBezTo>
                <a:cubicBezTo>
                  <a:pt x="4364" y="1272"/>
                  <a:pt x="4471" y="1294"/>
                  <a:pt x="4518" y="1310"/>
                </a:cubicBezTo>
                <a:cubicBezTo>
                  <a:pt x="4355" y="1218"/>
                  <a:pt x="4218" y="1178"/>
                  <a:pt x="3949" y="1169"/>
                </a:cubicBezTo>
                <a:cubicBezTo>
                  <a:pt x="3985" y="1163"/>
                  <a:pt x="4041" y="1158"/>
                  <a:pt x="4103" y="1158"/>
                </a:cubicBezTo>
                <a:cubicBezTo>
                  <a:pt x="4183" y="1158"/>
                  <a:pt x="4272" y="1167"/>
                  <a:pt x="4342" y="1198"/>
                </a:cubicBezTo>
                <a:lnTo>
                  <a:pt x="4342" y="1198"/>
                </a:lnTo>
                <a:cubicBezTo>
                  <a:pt x="4190" y="1129"/>
                  <a:pt x="4080" y="1103"/>
                  <a:pt x="3909" y="1103"/>
                </a:cubicBezTo>
                <a:cubicBezTo>
                  <a:pt x="3949" y="1081"/>
                  <a:pt x="4094" y="1081"/>
                  <a:pt x="4152" y="1072"/>
                </a:cubicBezTo>
                <a:cubicBezTo>
                  <a:pt x="4002" y="1057"/>
                  <a:pt x="3860" y="1049"/>
                  <a:pt x="3726" y="1049"/>
                </a:cubicBezTo>
                <a:cubicBezTo>
                  <a:pt x="3482" y="1049"/>
                  <a:pt x="3265" y="1074"/>
                  <a:pt x="3071" y="1116"/>
                </a:cubicBezTo>
                <a:cubicBezTo>
                  <a:pt x="3093" y="1085"/>
                  <a:pt x="3115" y="1059"/>
                  <a:pt x="3128" y="1041"/>
                </a:cubicBezTo>
                <a:lnTo>
                  <a:pt x="3128" y="1041"/>
                </a:lnTo>
                <a:cubicBezTo>
                  <a:pt x="3097" y="1063"/>
                  <a:pt x="3058" y="1099"/>
                  <a:pt x="3027" y="1125"/>
                </a:cubicBezTo>
                <a:lnTo>
                  <a:pt x="3018" y="1125"/>
                </a:lnTo>
                <a:cubicBezTo>
                  <a:pt x="3164" y="988"/>
                  <a:pt x="3459" y="556"/>
                  <a:pt x="3446" y="327"/>
                </a:cubicBezTo>
                <a:lnTo>
                  <a:pt x="3446" y="327"/>
                </a:lnTo>
                <a:cubicBezTo>
                  <a:pt x="3437" y="410"/>
                  <a:pt x="3349" y="600"/>
                  <a:pt x="3305" y="653"/>
                </a:cubicBezTo>
                <a:cubicBezTo>
                  <a:pt x="3344" y="587"/>
                  <a:pt x="3397" y="468"/>
                  <a:pt x="3406" y="384"/>
                </a:cubicBezTo>
                <a:lnTo>
                  <a:pt x="3406" y="384"/>
                </a:lnTo>
                <a:cubicBezTo>
                  <a:pt x="3375" y="503"/>
                  <a:pt x="3208" y="759"/>
                  <a:pt x="3146" y="834"/>
                </a:cubicBezTo>
                <a:cubicBezTo>
                  <a:pt x="3181" y="777"/>
                  <a:pt x="3212" y="706"/>
                  <a:pt x="3225" y="666"/>
                </a:cubicBezTo>
                <a:lnTo>
                  <a:pt x="3225" y="666"/>
                </a:lnTo>
                <a:cubicBezTo>
                  <a:pt x="3159" y="781"/>
                  <a:pt x="3062" y="865"/>
                  <a:pt x="2991" y="918"/>
                </a:cubicBezTo>
                <a:cubicBezTo>
                  <a:pt x="3075" y="843"/>
                  <a:pt x="3146" y="710"/>
                  <a:pt x="3168" y="671"/>
                </a:cubicBezTo>
                <a:lnTo>
                  <a:pt x="3168" y="671"/>
                </a:lnTo>
                <a:cubicBezTo>
                  <a:pt x="3124" y="746"/>
                  <a:pt x="2978" y="909"/>
                  <a:pt x="2939" y="927"/>
                </a:cubicBezTo>
                <a:cubicBezTo>
                  <a:pt x="3005" y="865"/>
                  <a:pt x="3172" y="640"/>
                  <a:pt x="3216" y="552"/>
                </a:cubicBezTo>
                <a:lnTo>
                  <a:pt x="3216" y="552"/>
                </a:lnTo>
                <a:cubicBezTo>
                  <a:pt x="3172" y="609"/>
                  <a:pt x="3119" y="666"/>
                  <a:pt x="3084" y="688"/>
                </a:cubicBezTo>
                <a:cubicBezTo>
                  <a:pt x="3115" y="653"/>
                  <a:pt x="3155" y="582"/>
                  <a:pt x="3172" y="547"/>
                </a:cubicBezTo>
                <a:lnTo>
                  <a:pt x="3172" y="547"/>
                </a:lnTo>
                <a:cubicBezTo>
                  <a:pt x="3138" y="612"/>
                  <a:pt x="3045" y="710"/>
                  <a:pt x="3012" y="751"/>
                </a:cubicBezTo>
                <a:lnTo>
                  <a:pt x="3012" y="751"/>
                </a:lnTo>
                <a:cubicBezTo>
                  <a:pt x="3095" y="645"/>
                  <a:pt x="3195" y="480"/>
                  <a:pt x="3225" y="410"/>
                </a:cubicBezTo>
                <a:lnTo>
                  <a:pt x="3225" y="410"/>
                </a:lnTo>
                <a:cubicBezTo>
                  <a:pt x="3177" y="485"/>
                  <a:pt x="3124" y="565"/>
                  <a:pt x="3071" y="613"/>
                </a:cubicBezTo>
                <a:cubicBezTo>
                  <a:pt x="3133" y="525"/>
                  <a:pt x="3203" y="366"/>
                  <a:pt x="3230" y="243"/>
                </a:cubicBezTo>
                <a:lnTo>
                  <a:pt x="3230" y="243"/>
                </a:lnTo>
                <a:cubicBezTo>
                  <a:pt x="3199" y="331"/>
                  <a:pt x="3137" y="459"/>
                  <a:pt x="3089" y="516"/>
                </a:cubicBezTo>
                <a:cubicBezTo>
                  <a:pt x="3150" y="397"/>
                  <a:pt x="3181" y="260"/>
                  <a:pt x="3190" y="181"/>
                </a:cubicBezTo>
                <a:lnTo>
                  <a:pt x="3190" y="181"/>
                </a:lnTo>
                <a:cubicBezTo>
                  <a:pt x="3168" y="243"/>
                  <a:pt x="3141" y="349"/>
                  <a:pt x="3075" y="450"/>
                </a:cubicBezTo>
                <a:cubicBezTo>
                  <a:pt x="3115" y="335"/>
                  <a:pt x="3133" y="243"/>
                  <a:pt x="3133" y="177"/>
                </a:cubicBezTo>
                <a:lnTo>
                  <a:pt x="3133" y="177"/>
                </a:lnTo>
                <a:cubicBezTo>
                  <a:pt x="3124" y="230"/>
                  <a:pt x="3093" y="313"/>
                  <a:pt x="3075" y="344"/>
                </a:cubicBezTo>
                <a:cubicBezTo>
                  <a:pt x="3115" y="216"/>
                  <a:pt x="3124" y="115"/>
                  <a:pt x="3119" y="62"/>
                </a:cubicBezTo>
                <a:lnTo>
                  <a:pt x="3119" y="62"/>
                </a:lnTo>
                <a:cubicBezTo>
                  <a:pt x="3115" y="102"/>
                  <a:pt x="3084" y="230"/>
                  <a:pt x="3071" y="243"/>
                </a:cubicBezTo>
                <a:cubicBezTo>
                  <a:pt x="3066" y="212"/>
                  <a:pt x="3075" y="18"/>
                  <a:pt x="3080" y="0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8"/>
          <p:cNvSpPr/>
          <p:nvPr/>
        </p:nvSpPr>
        <p:spPr>
          <a:xfrm>
            <a:off x="-80950" y="4125774"/>
            <a:ext cx="1779004" cy="1202233"/>
          </a:xfrm>
          <a:custGeom>
            <a:avLst/>
            <a:gdLst/>
            <a:ahLst/>
            <a:cxnLst/>
            <a:rect l="l" t="t" r="r" b="b"/>
            <a:pathLst>
              <a:path w="17026" h="11506" extrusionOk="0">
                <a:moveTo>
                  <a:pt x="4973" y="0"/>
                </a:moveTo>
                <a:lnTo>
                  <a:pt x="3896" y="331"/>
                </a:lnTo>
                <a:lnTo>
                  <a:pt x="2820" y="909"/>
                </a:lnTo>
                <a:lnTo>
                  <a:pt x="1249" y="993"/>
                </a:lnTo>
                <a:lnTo>
                  <a:pt x="1" y="918"/>
                </a:lnTo>
                <a:lnTo>
                  <a:pt x="1" y="11259"/>
                </a:lnTo>
                <a:lnTo>
                  <a:pt x="4474" y="11003"/>
                </a:lnTo>
                <a:lnTo>
                  <a:pt x="17025" y="11506"/>
                </a:lnTo>
                <a:lnTo>
                  <a:pt x="16218" y="10588"/>
                </a:lnTo>
                <a:lnTo>
                  <a:pt x="15477" y="9927"/>
                </a:lnTo>
                <a:lnTo>
                  <a:pt x="14978" y="9181"/>
                </a:lnTo>
                <a:lnTo>
                  <a:pt x="13902" y="8440"/>
                </a:lnTo>
                <a:lnTo>
                  <a:pt x="12746" y="7280"/>
                </a:lnTo>
                <a:lnTo>
                  <a:pt x="12415" y="6203"/>
                </a:lnTo>
                <a:lnTo>
                  <a:pt x="11423" y="4880"/>
                </a:lnTo>
                <a:lnTo>
                  <a:pt x="9190" y="3640"/>
                </a:lnTo>
                <a:lnTo>
                  <a:pt x="8114" y="1739"/>
                </a:lnTo>
                <a:lnTo>
                  <a:pt x="6292" y="247"/>
                </a:lnTo>
                <a:lnTo>
                  <a:pt x="4973" y="0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6390823" y="3999625"/>
            <a:ext cx="2834119" cy="1353531"/>
          </a:xfrm>
          <a:custGeom>
            <a:avLst/>
            <a:gdLst/>
            <a:ahLst/>
            <a:cxnLst/>
            <a:rect l="l" t="t" r="r" b="b"/>
            <a:pathLst>
              <a:path w="27124" h="12954" extrusionOk="0">
                <a:moveTo>
                  <a:pt x="27123" y="1"/>
                </a:moveTo>
                <a:cubicBezTo>
                  <a:pt x="25883" y="407"/>
                  <a:pt x="23373" y="1210"/>
                  <a:pt x="22963" y="1210"/>
                </a:cubicBezTo>
                <a:cubicBezTo>
                  <a:pt x="22411" y="1210"/>
                  <a:pt x="20316" y="2864"/>
                  <a:pt x="20316" y="2864"/>
                </a:cubicBezTo>
                <a:lnTo>
                  <a:pt x="18992" y="4629"/>
                </a:lnTo>
                <a:lnTo>
                  <a:pt x="16345" y="5732"/>
                </a:lnTo>
                <a:lnTo>
                  <a:pt x="14581" y="7055"/>
                </a:lnTo>
                <a:lnTo>
                  <a:pt x="11603" y="8101"/>
                </a:lnTo>
                <a:lnTo>
                  <a:pt x="8405" y="9151"/>
                </a:lnTo>
                <a:lnTo>
                  <a:pt x="6860" y="8489"/>
                </a:lnTo>
                <a:lnTo>
                  <a:pt x="5427" y="8599"/>
                </a:lnTo>
                <a:lnTo>
                  <a:pt x="4544" y="10584"/>
                </a:lnTo>
                <a:lnTo>
                  <a:pt x="2215" y="11242"/>
                </a:lnTo>
                <a:lnTo>
                  <a:pt x="0" y="12953"/>
                </a:lnTo>
                <a:lnTo>
                  <a:pt x="27123" y="12953"/>
                </a:lnTo>
                <a:lnTo>
                  <a:pt x="27123" y="1"/>
                </a:ln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 txBox="1">
            <a:spLocks noGrp="1"/>
          </p:cNvSpPr>
          <p:nvPr>
            <p:ph type="body" idx="1"/>
          </p:nvPr>
        </p:nvSpPr>
        <p:spPr>
          <a:xfrm>
            <a:off x="247332" y="605449"/>
            <a:ext cx="8657772" cy="391022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it-IT" sz="1400" dirty="0" smtClean="0"/>
              <a:t>Era l’alba. Il </a:t>
            </a:r>
            <a:r>
              <a:rPr lang="it-IT" sz="1400" dirty="0"/>
              <a:t>promontorio si </a:t>
            </a:r>
            <a:r>
              <a:rPr lang="it-IT" sz="1400" dirty="0" smtClean="0"/>
              <a:t>stagliava </a:t>
            </a:r>
            <a:r>
              <a:rPr lang="it-IT" sz="1400" dirty="0"/>
              <a:t>silenzioso sul mare, avvolto da una leggera nebbiolina che </a:t>
            </a:r>
            <a:r>
              <a:rPr lang="it-IT" sz="1400" dirty="0" smtClean="0"/>
              <a:t>saliva </a:t>
            </a:r>
            <a:r>
              <a:rPr lang="it-IT" sz="1400" dirty="0"/>
              <a:t>lentamente dalle onde. Il </a:t>
            </a:r>
            <a:r>
              <a:rPr lang="it-IT" sz="1400" dirty="0" smtClean="0"/>
              <a:t>sole nascente colorava </a:t>
            </a:r>
            <a:r>
              <a:rPr lang="it-IT" sz="1400" dirty="0"/>
              <a:t>di sfumature rosate e dorate le </a:t>
            </a:r>
            <a:r>
              <a:rPr lang="it-IT" sz="1400" dirty="0" smtClean="0"/>
              <a:t>nuvole sopra il Circeo, </a:t>
            </a:r>
            <a:r>
              <a:rPr lang="it-IT" sz="1400" dirty="0"/>
              <a:t>mentre il cielo si </a:t>
            </a:r>
            <a:r>
              <a:rPr lang="it-IT" sz="1400" dirty="0" smtClean="0"/>
              <a:t>rischiarava </a:t>
            </a:r>
            <a:r>
              <a:rPr lang="it-IT" sz="1400" dirty="0"/>
              <a:t>a poco a poco. </a:t>
            </a:r>
            <a:endParaRPr lang="it-IT" sz="1400" dirty="0" smtClean="0"/>
          </a:p>
          <a:p>
            <a:pPr marL="114300" indent="0" algn="l">
              <a:buNone/>
            </a:pPr>
            <a:r>
              <a:rPr lang="it-IT" sz="1400" dirty="0" smtClean="0"/>
              <a:t>La </a:t>
            </a:r>
            <a:r>
              <a:rPr lang="it-IT" sz="1400" dirty="0"/>
              <a:t>spiaggia, ancora deserta, </a:t>
            </a:r>
            <a:r>
              <a:rPr lang="it-IT" sz="1400" dirty="0" smtClean="0"/>
              <a:t>sembrava </a:t>
            </a:r>
            <a:r>
              <a:rPr lang="it-IT" sz="1400" dirty="0"/>
              <a:t>sospesa in un tempo </a:t>
            </a:r>
            <a:r>
              <a:rPr lang="it-IT" sz="1400" dirty="0" smtClean="0"/>
              <a:t>immobile. La </a:t>
            </a:r>
            <a:r>
              <a:rPr lang="it-IT" sz="1400" dirty="0"/>
              <a:t>sabbia umida </a:t>
            </a:r>
            <a:r>
              <a:rPr lang="it-IT" sz="1400" dirty="0" smtClean="0"/>
              <a:t>era ricamata dalle </a:t>
            </a:r>
            <a:r>
              <a:rPr lang="it-IT" sz="1400" dirty="0"/>
              <a:t>impronte sottili degli </a:t>
            </a:r>
            <a:r>
              <a:rPr lang="it-IT" sz="1400" dirty="0" smtClean="0"/>
              <a:t>uccellini e qualcuno di essi ancora si attardava a becchettare qua e là in cerca di vermetti. Le </a:t>
            </a:r>
            <a:r>
              <a:rPr lang="it-IT" sz="1400" dirty="0"/>
              <a:t>conchiglie bianche e perlate, portate dalla mareggiata notturna, </a:t>
            </a:r>
            <a:r>
              <a:rPr lang="it-IT" sz="1400" dirty="0" smtClean="0"/>
              <a:t>brillavano sulla battigia come piccoli diamanti.</a:t>
            </a:r>
            <a:endParaRPr lang="it-IT" sz="1400" dirty="0"/>
          </a:p>
          <a:p>
            <a:pPr marL="114300" indent="0" algn="l">
              <a:buNone/>
            </a:pPr>
            <a:r>
              <a:rPr lang="it-IT" sz="1400" dirty="0"/>
              <a:t>Il suono ritmico delle </a:t>
            </a:r>
            <a:r>
              <a:rPr lang="it-IT" sz="1400" dirty="0" smtClean="0"/>
              <a:t>onde, </a:t>
            </a:r>
            <a:r>
              <a:rPr lang="it-IT" sz="1400" dirty="0"/>
              <a:t>che si </a:t>
            </a:r>
            <a:r>
              <a:rPr lang="it-IT" sz="1400" dirty="0" smtClean="0"/>
              <a:t>infrangevano </a:t>
            </a:r>
            <a:r>
              <a:rPr lang="it-IT" sz="1400" dirty="0"/>
              <a:t>dolcemente sulla </a:t>
            </a:r>
            <a:r>
              <a:rPr lang="it-IT" sz="1400" dirty="0" smtClean="0"/>
              <a:t>riva, </a:t>
            </a:r>
            <a:r>
              <a:rPr lang="it-IT" sz="1400" dirty="0"/>
              <a:t>si </a:t>
            </a:r>
            <a:r>
              <a:rPr lang="it-IT" sz="1400" dirty="0" smtClean="0"/>
              <a:t>mescolava </a:t>
            </a:r>
            <a:r>
              <a:rPr lang="it-IT" sz="1400" dirty="0"/>
              <a:t>al lieve fruscio </a:t>
            </a:r>
            <a:r>
              <a:rPr lang="it-IT" sz="1400" dirty="0" smtClean="0"/>
              <a:t>della stoffa degli ombrelloni, mossa dalla brezza. C’era un uomo anziano che giocava </a:t>
            </a:r>
            <a:r>
              <a:rPr lang="it-IT" sz="1400" dirty="0"/>
              <a:t>con il suo cagnolino, lanciandogli un </a:t>
            </a:r>
            <a:r>
              <a:rPr lang="it-IT" sz="1400" dirty="0" smtClean="0"/>
              <a:t>bastone per farselo riportare indietro; il </a:t>
            </a:r>
            <a:r>
              <a:rPr lang="it-IT" sz="1400" dirty="0"/>
              <a:t>cane </a:t>
            </a:r>
            <a:r>
              <a:rPr lang="it-IT" sz="1400" dirty="0" smtClean="0"/>
              <a:t>scattava, saltava, si girava </a:t>
            </a:r>
            <a:r>
              <a:rPr lang="it-IT" sz="1400" dirty="0"/>
              <a:t>e il rumore </a:t>
            </a:r>
            <a:r>
              <a:rPr lang="it-IT" sz="1400" dirty="0" smtClean="0"/>
              <a:t>felpato delle </a:t>
            </a:r>
            <a:r>
              <a:rPr lang="it-IT" sz="1400" dirty="0"/>
              <a:t>sue zampe sul terreno bagnato si </a:t>
            </a:r>
            <a:r>
              <a:rPr lang="it-IT" sz="1400" dirty="0" smtClean="0"/>
              <a:t>fondeva </a:t>
            </a:r>
            <a:r>
              <a:rPr lang="it-IT" sz="1400" dirty="0"/>
              <a:t>con </a:t>
            </a:r>
            <a:r>
              <a:rPr lang="it-IT" sz="1400" dirty="0" smtClean="0"/>
              <a:t>quello della risacca. In lontananza un altro suono più acuto - il richiamo </a:t>
            </a:r>
            <a:r>
              <a:rPr lang="it-IT" sz="1400" dirty="0"/>
              <a:t>dei </a:t>
            </a:r>
            <a:r>
              <a:rPr lang="it-IT" sz="1400" dirty="0" smtClean="0"/>
              <a:t>gabbiani – fendeva l’atmosfera.</a:t>
            </a:r>
            <a:endParaRPr lang="it-IT" sz="1400" dirty="0"/>
          </a:p>
          <a:p>
            <a:pPr marL="114300" indent="0" algn="l">
              <a:buNone/>
            </a:pPr>
            <a:r>
              <a:rPr lang="it-IT" sz="1400" dirty="0"/>
              <a:t>L’aria </a:t>
            </a:r>
            <a:r>
              <a:rPr lang="it-IT" sz="1400" dirty="0" smtClean="0"/>
              <a:t>era </a:t>
            </a:r>
            <a:r>
              <a:rPr lang="it-IT" sz="1400" dirty="0"/>
              <a:t>fresca, ancora intrisa di umidità salmastra, e </a:t>
            </a:r>
            <a:r>
              <a:rPr lang="it-IT" sz="1400" dirty="0" smtClean="0"/>
              <a:t>portava </a:t>
            </a:r>
            <a:r>
              <a:rPr lang="it-IT" sz="1400" dirty="0"/>
              <a:t>con sé il profumo pungente del mare. </a:t>
            </a:r>
            <a:r>
              <a:rPr lang="it-IT" sz="1400" dirty="0" smtClean="0"/>
              <a:t>Mi chinai e affondai le </a:t>
            </a:r>
            <a:r>
              <a:rPr lang="it-IT" sz="1400" dirty="0"/>
              <a:t>dita </a:t>
            </a:r>
            <a:r>
              <a:rPr lang="it-IT" sz="1400" dirty="0" smtClean="0"/>
              <a:t>nella </a:t>
            </a:r>
            <a:r>
              <a:rPr lang="it-IT" sz="1400" dirty="0"/>
              <a:t>sabbia fresca, ancora </a:t>
            </a:r>
            <a:r>
              <a:rPr lang="it-IT" sz="1400" dirty="0" smtClean="0"/>
              <a:t>restia a lasciarsi scaldare dal sole del giorno nascente.</a:t>
            </a:r>
            <a:endParaRPr lang="it-IT" sz="1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170810" y="4701697"/>
            <a:ext cx="338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è un testo……………….….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713559" y="4641524"/>
            <a:ext cx="11079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descrittivo</a:t>
            </a:r>
            <a:endParaRPr lang="it-IT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roce 3">
            <a:hlinkClick r:id="rId3" action="ppaction://hlinksldjump"/>
          </p:cNvPr>
          <p:cNvSpPr/>
          <p:nvPr/>
        </p:nvSpPr>
        <p:spPr>
          <a:xfrm rot="18713083">
            <a:off x="8466922" y="-10769"/>
            <a:ext cx="561395" cy="561395"/>
          </a:xfrm>
          <a:prstGeom prst="plus">
            <a:avLst>
              <a:gd name="adj" fmla="val 43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 build="p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0"/>
          <p:cNvSpPr txBox="1">
            <a:spLocks noGrp="1"/>
          </p:cNvSpPr>
          <p:nvPr>
            <p:ph type="title"/>
          </p:nvPr>
        </p:nvSpPr>
        <p:spPr>
          <a:xfrm>
            <a:off x="824467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Una persona speciale</a:t>
            </a:r>
            <a:endParaRPr dirty="0"/>
          </a:p>
        </p:txBody>
      </p:sp>
      <p:sp>
        <p:nvSpPr>
          <p:cNvPr id="545" name="Google Shape;545;p30"/>
          <p:cNvSpPr/>
          <p:nvPr/>
        </p:nvSpPr>
        <p:spPr>
          <a:xfrm rot="580972" flipH="1">
            <a:off x="370018" y="-483618"/>
            <a:ext cx="2268985" cy="1139829"/>
          </a:xfrm>
          <a:custGeom>
            <a:avLst/>
            <a:gdLst/>
            <a:ahLst/>
            <a:cxnLst/>
            <a:rect l="l" t="t" r="r" b="b"/>
            <a:pathLst>
              <a:path w="18839" h="9464" extrusionOk="0">
                <a:moveTo>
                  <a:pt x="5358" y="5801"/>
                </a:moveTo>
                <a:cubicBezTo>
                  <a:pt x="5359" y="5802"/>
                  <a:pt x="5360" y="5802"/>
                  <a:pt x="5361" y="5802"/>
                </a:cubicBezTo>
                <a:cubicBezTo>
                  <a:pt x="5360" y="5802"/>
                  <a:pt x="5359" y="5801"/>
                  <a:pt x="5358" y="5801"/>
                </a:cubicBezTo>
                <a:close/>
                <a:moveTo>
                  <a:pt x="11461" y="0"/>
                </a:moveTo>
                <a:cubicBezTo>
                  <a:pt x="11458" y="0"/>
                  <a:pt x="11456" y="0"/>
                  <a:pt x="11453" y="1"/>
                </a:cubicBezTo>
                <a:cubicBezTo>
                  <a:pt x="13302" y="1673"/>
                  <a:pt x="15662" y="2740"/>
                  <a:pt x="16800" y="3199"/>
                </a:cubicBezTo>
                <a:cubicBezTo>
                  <a:pt x="16637" y="3221"/>
                  <a:pt x="16465" y="3252"/>
                  <a:pt x="16280" y="3283"/>
                </a:cubicBezTo>
                <a:cubicBezTo>
                  <a:pt x="13800" y="1982"/>
                  <a:pt x="10863" y="357"/>
                  <a:pt x="10571" y="357"/>
                </a:cubicBezTo>
                <a:cubicBezTo>
                  <a:pt x="10567" y="357"/>
                  <a:pt x="10565" y="358"/>
                  <a:pt x="10562" y="358"/>
                </a:cubicBezTo>
                <a:cubicBezTo>
                  <a:pt x="12331" y="1898"/>
                  <a:pt x="14546" y="2895"/>
                  <a:pt x="15755" y="3371"/>
                </a:cubicBezTo>
                <a:cubicBezTo>
                  <a:pt x="15468" y="3420"/>
                  <a:pt x="15155" y="3473"/>
                  <a:pt x="14832" y="3534"/>
                </a:cubicBezTo>
                <a:cubicBezTo>
                  <a:pt x="12407" y="2261"/>
                  <a:pt x="9645" y="732"/>
                  <a:pt x="9362" y="732"/>
                </a:cubicBezTo>
                <a:cubicBezTo>
                  <a:pt x="9359" y="732"/>
                  <a:pt x="9356" y="733"/>
                  <a:pt x="9353" y="733"/>
                </a:cubicBezTo>
                <a:cubicBezTo>
                  <a:pt x="10994" y="2162"/>
                  <a:pt x="13024" y="3129"/>
                  <a:pt x="14272" y="3636"/>
                </a:cubicBezTo>
                <a:cubicBezTo>
                  <a:pt x="13985" y="3689"/>
                  <a:pt x="13694" y="3746"/>
                  <a:pt x="13390" y="3808"/>
                </a:cubicBezTo>
                <a:cubicBezTo>
                  <a:pt x="11096" y="2327"/>
                  <a:pt x="8530" y="596"/>
                  <a:pt x="8288" y="596"/>
                </a:cubicBezTo>
                <a:cubicBezTo>
                  <a:pt x="8287" y="596"/>
                  <a:pt x="8286" y="596"/>
                  <a:pt x="8286" y="596"/>
                </a:cubicBezTo>
                <a:cubicBezTo>
                  <a:pt x="9777" y="2154"/>
                  <a:pt x="11687" y="3283"/>
                  <a:pt x="12887" y="3909"/>
                </a:cubicBezTo>
                <a:cubicBezTo>
                  <a:pt x="12711" y="3945"/>
                  <a:pt x="12530" y="3980"/>
                  <a:pt x="12344" y="4020"/>
                </a:cubicBezTo>
                <a:cubicBezTo>
                  <a:pt x="10019" y="2521"/>
                  <a:pt x="7357" y="724"/>
                  <a:pt x="7106" y="724"/>
                </a:cubicBezTo>
                <a:cubicBezTo>
                  <a:pt x="7105" y="724"/>
                  <a:pt x="7104" y="724"/>
                  <a:pt x="7103" y="724"/>
                </a:cubicBezTo>
                <a:cubicBezTo>
                  <a:pt x="8669" y="2352"/>
                  <a:pt x="10690" y="3517"/>
                  <a:pt x="11877" y="4117"/>
                </a:cubicBezTo>
                <a:cubicBezTo>
                  <a:pt x="11661" y="4165"/>
                  <a:pt x="11444" y="4214"/>
                  <a:pt x="11224" y="4262"/>
                </a:cubicBezTo>
                <a:cubicBezTo>
                  <a:pt x="8780" y="2966"/>
                  <a:pt x="5948" y="1390"/>
                  <a:pt x="5660" y="1390"/>
                </a:cubicBezTo>
                <a:cubicBezTo>
                  <a:pt x="5657" y="1390"/>
                  <a:pt x="5654" y="1390"/>
                  <a:pt x="5652" y="1390"/>
                </a:cubicBezTo>
                <a:cubicBezTo>
                  <a:pt x="7364" y="2890"/>
                  <a:pt x="9494" y="3878"/>
                  <a:pt x="10725" y="4373"/>
                </a:cubicBezTo>
                <a:cubicBezTo>
                  <a:pt x="10518" y="4421"/>
                  <a:pt x="10311" y="4470"/>
                  <a:pt x="10099" y="4518"/>
                </a:cubicBezTo>
                <a:cubicBezTo>
                  <a:pt x="8299" y="3575"/>
                  <a:pt x="6003" y="2290"/>
                  <a:pt x="5790" y="2290"/>
                </a:cubicBezTo>
                <a:cubicBezTo>
                  <a:pt x="5788" y="2290"/>
                  <a:pt x="5786" y="2290"/>
                  <a:pt x="5784" y="2290"/>
                </a:cubicBezTo>
                <a:cubicBezTo>
                  <a:pt x="7258" y="3578"/>
                  <a:pt x="9168" y="4342"/>
                  <a:pt x="9839" y="4580"/>
                </a:cubicBezTo>
                <a:cubicBezTo>
                  <a:pt x="9644" y="4628"/>
                  <a:pt x="9446" y="4677"/>
                  <a:pt x="9247" y="4726"/>
                </a:cubicBezTo>
                <a:cubicBezTo>
                  <a:pt x="7651" y="3884"/>
                  <a:pt x="5663" y="2771"/>
                  <a:pt x="5468" y="2771"/>
                </a:cubicBezTo>
                <a:cubicBezTo>
                  <a:pt x="5466" y="2771"/>
                  <a:pt x="5464" y="2771"/>
                  <a:pt x="5462" y="2771"/>
                </a:cubicBezTo>
                <a:cubicBezTo>
                  <a:pt x="6715" y="3870"/>
                  <a:pt x="8330" y="4540"/>
                  <a:pt x="9000" y="4787"/>
                </a:cubicBezTo>
                <a:cubicBezTo>
                  <a:pt x="8828" y="4831"/>
                  <a:pt x="8652" y="4876"/>
                  <a:pt x="8480" y="4920"/>
                </a:cubicBezTo>
                <a:cubicBezTo>
                  <a:pt x="6839" y="4314"/>
                  <a:pt x="4872" y="3537"/>
                  <a:pt x="4635" y="3537"/>
                </a:cubicBezTo>
                <a:cubicBezTo>
                  <a:pt x="4629" y="3537"/>
                  <a:pt x="4623" y="3538"/>
                  <a:pt x="4620" y="3539"/>
                </a:cubicBezTo>
                <a:cubicBezTo>
                  <a:pt x="5859" y="4364"/>
                  <a:pt x="7342" y="4814"/>
                  <a:pt x="8140" y="5008"/>
                </a:cubicBezTo>
                <a:cubicBezTo>
                  <a:pt x="7911" y="5070"/>
                  <a:pt x="7681" y="5131"/>
                  <a:pt x="7452" y="5193"/>
                </a:cubicBezTo>
                <a:cubicBezTo>
                  <a:pt x="5778" y="4582"/>
                  <a:pt x="3686" y="3753"/>
                  <a:pt x="3443" y="3753"/>
                </a:cubicBezTo>
                <a:cubicBezTo>
                  <a:pt x="3437" y="3753"/>
                  <a:pt x="3432" y="3754"/>
                  <a:pt x="3428" y="3755"/>
                </a:cubicBezTo>
                <a:cubicBezTo>
                  <a:pt x="4792" y="4659"/>
                  <a:pt x="6442" y="5109"/>
                  <a:pt x="7161" y="5277"/>
                </a:cubicBezTo>
                <a:cubicBezTo>
                  <a:pt x="7006" y="5317"/>
                  <a:pt x="6852" y="5365"/>
                  <a:pt x="6693" y="5409"/>
                </a:cubicBezTo>
                <a:cubicBezTo>
                  <a:pt x="4985" y="5006"/>
                  <a:pt x="2800" y="4421"/>
                  <a:pt x="2474" y="4421"/>
                </a:cubicBezTo>
                <a:cubicBezTo>
                  <a:pt x="2458" y="4421"/>
                  <a:pt x="2447" y="4423"/>
                  <a:pt x="2440" y="4426"/>
                </a:cubicBezTo>
                <a:cubicBezTo>
                  <a:pt x="3927" y="5180"/>
                  <a:pt x="5647" y="5431"/>
                  <a:pt x="6362" y="5506"/>
                </a:cubicBezTo>
                <a:cubicBezTo>
                  <a:pt x="6009" y="5608"/>
                  <a:pt x="5661" y="5714"/>
                  <a:pt x="5312" y="5824"/>
                </a:cubicBezTo>
                <a:cubicBezTo>
                  <a:pt x="5324" y="5813"/>
                  <a:pt x="5342" y="5801"/>
                  <a:pt x="5355" y="5801"/>
                </a:cubicBezTo>
                <a:cubicBezTo>
                  <a:pt x="5356" y="5801"/>
                  <a:pt x="5357" y="5801"/>
                  <a:pt x="5358" y="5801"/>
                </a:cubicBezTo>
                <a:lnTo>
                  <a:pt x="5358" y="5801"/>
                </a:lnTo>
                <a:cubicBezTo>
                  <a:pt x="4202" y="5527"/>
                  <a:pt x="2672" y="5120"/>
                  <a:pt x="2453" y="5120"/>
                </a:cubicBezTo>
                <a:cubicBezTo>
                  <a:pt x="2443" y="5120"/>
                  <a:pt x="2436" y="5121"/>
                  <a:pt x="2431" y="5123"/>
                </a:cubicBezTo>
                <a:cubicBezTo>
                  <a:pt x="3556" y="5696"/>
                  <a:pt x="4893" y="5833"/>
                  <a:pt x="5206" y="5859"/>
                </a:cubicBezTo>
                <a:cubicBezTo>
                  <a:pt x="4950" y="5943"/>
                  <a:pt x="4690" y="6027"/>
                  <a:pt x="4439" y="6111"/>
                </a:cubicBezTo>
                <a:cubicBezTo>
                  <a:pt x="3687" y="6111"/>
                  <a:pt x="2799" y="6093"/>
                  <a:pt x="2203" y="6093"/>
                </a:cubicBezTo>
                <a:cubicBezTo>
                  <a:pt x="1823" y="6093"/>
                  <a:pt x="1561" y="6100"/>
                  <a:pt x="1527" y="6124"/>
                </a:cubicBezTo>
                <a:cubicBezTo>
                  <a:pt x="2073" y="6256"/>
                  <a:pt x="2640" y="6296"/>
                  <a:pt x="3128" y="6296"/>
                </a:cubicBezTo>
                <a:cubicBezTo>
                  <a:pt x="3487" y="6296"/>
                  <a:pt x="3803" y="6274"/>
                  <a:pt x="4037" y="6252"/>
                </a:cubicBezTo>
                <a:lnTo>
                  <a:pt x="4037" y="6252"/>
                </a:lnTo>
                <a:cubicBezTo>
                  <a:pt x="3765" y="6344"/>
                  <a:pt x="3498" y="6441"/>
                  <a:pt x="3234" y="6541"/>
                </a:cubicBezTo>
                <a:lnTo>
                  <a:pt x="3234" y="6541"/>
                </a:lnTo>
                <a:cubicBezTo>
                  <a:pt x="3234" y="6541"/>
                  <a:pt x="3234" y="6540"/>
                  <a:pt x="3234" y="6539"/>
                </a:cubicBezTo>
                <a:lnTo>
                  <a:pt x="3234" y="6539"/>
                </a:lnTo>
                <a:cubicBezTo>
                  <a:pt x="2008" y="6711"/>
                  <a:pt x="336" y="6892"/>
                  <a:pt x="256" y="6967"/>
                </a:cubicBezTo>
                <a:cubicBezTo>
                  <a:pt x="444" y="6985"/>
                  <a:pt x="632" y="6993"/>
                  <a:pt x="817" y="6993"/>
                </a:cubicBezTo>
                <a:cubicBezTo>
                  <a:pt x="1518" y="6993"/>
                  <a:pt x="2182" y="6878"/>
                  <a:pt x="2626" y="6777"/>
                </a:cubicBezTo>
                <a:lnTo>
                  <a:pt x="2626" y="6777"/>
                </a:lnTo>
                <a:cubicBezTo>
                  <a:pt x="1668" y="7156"/>
                  <a:pt x="781" y="7567"/>
                  <a:pt x="1" y="7999"/>
                </a:cubicBezTo>
                <a:cubicBezTo>
                  <a:pt x="539" y="7721"/>
                  <a:pt x="1487" y="7293"/>
                  <a:pt x="3036" y="6790"/>
                </a:cubicBezTo>
                <a:lnTo>
                  <a:pt x="3036" y="6790"/>
                </a:lnTo>
                <a:cubicBezTo>
                  <a:pt x="2577" y="7055"/>
                  <a:pt x="2034" y="7425"/>
                  <a:pt x="1580" y="7880"/>
                </a:cubicBezTo>
                <a:cubicBezTo>
                  <a:pt x="1581" y="7880"/>
                  <a:pt x="1581" y="7880"/>
                  <a:pt x="1582" y="7880"/>
                </a:cubicBezTo>
                <a:cubicBezTo>
                  <a:pt x="1690" y="7880"/>
                  <a:pt x="2777" y="7175"/>
                  <a:pt x="3755" y="6565"/>
                </a:cubicBezTo>
                <a:cubicBezTo>
                  <a:pt x="4103" y="6459"/>
                  <a:pt x="4474" y="6349"/>
                  <a:pt x="4875" y="6239"/>
                </a:cubicBezTo>
                <a:lnTo>
                  <a:pt x="4875" y="6239"/>
                </a:lnTo>
                <a:cubicBezTo>
                  <a:pt x="4161" y="6640"/>
                  <a:pt x="3292" y="7218"/>
                  <a:pt x="2568" y="7946"/>
                </a:cubicBezTo>
                <a:cubicBezTo>
                  <a:pt x="2569" y="7946"/>
                  <a:pt x="2569" y="7946"/>
                  <a:pt x="2570" y="7946"/>
                </a:cubicBezTo>
                <a:cubicBezTo>
                  <a:pt x="2723" y="7946"/>
                  <a:pt x="4335" y="6901"/>
                  <a:pt x="5789" y="5996"/>
                </a:cubicBezTo>
                <a:cubicBezTo>
                  <a:pt x="5965" y="5948"/>
                  <a:pt x="6146" y="5903"/>
                  <a:pt x="6331" y="5855"/>
                </a:cubicBezTo>
                <a:lnTo>
                  <a:pt x="6331" y="5855"/>
                </a:lnTo>
                <a:cubicBezTo>
                  <a:pt x="5617" y="6323"/>
                  <a:pt x="4465" y="7165"/>
                  <a:pt x="3614" y="8255"/>
                </a:cubicBezTo>
                <a:cubicBezTo>
                  <a:pt x="3768" y="8250"/>
                  <a:pt x="5440" y="6852"/>
                  <a:pt x="6847" y="5731"/>
                </a:cubicBezTo>
                <a:cubicBezTo>
                  <a:pt x="7086" y="5674"/>
                  <a:pt x="7333" y="5617"/>
                  <a:pt x="7589" y="5559"/>
                </a:cubicBezTo>
                <a:lnTo>
                  <a:pt x="7589" y="5559"/>
                </a:lnTo>
                <a:cubicBezTo>
                  <a:pt x="6870" y="6036"/>
                  <a:pt x="5775" y="6852"/>
                  <a:pt x="4959" y="7897"/>
                </a:cubicBezTo>
                <a:cubicBezTo>
                  <a:pt x="5105" y="7893"/>
                  <a:pt x="6715" y="6552"/>
                  <a:pt x="8105" y="5440"/>
                </a:cubicBezTo>
                <a:cubicBezTo>
                  <a:pt x="8250" y="5409"/>
                  <a:pt x="8392" y="5378"/>
                  <a:pt x="8542" y="5348"/>
                </a:cubicBezTo>
                <a:lnTo>
                  <a:pt x="8542" y="5348"/>
                </a:lnTo>
                <a:cubicBezTo>
                  <a:pt x="7911" y="5873"/>
                  <a:pt x="6768" y="6922"/>
                  <a:pt x="6005" y="8215"/>
                </a:cubicBezTo>
                <a:cubicBezTo>
                  <a:pt x="6155" y="8189"/>
                  <a:pt x="7642" y="6574"/>
                  <a:pt x="8890" y="5273"/>
                </a:cubicBezTo>
                <a:cubicBezTo>
                  <a:pt x="9225" y="5202"/>
                  <a:pt x="9574" y="5131"/>
                  <a:pt x="9931" y="5061"/>
                </a:cubicBezTo>
                <a:lnTo>
                  <a:pt x="9931" y="5061"/>
                </a:lnTo>
                <a:cubicBezTo>
                  <a:pt x="9274" y="5590"/>
                  <a:pt x="7862" y="6834"/>
                  <a:pt x="6949" y="8392"/>
                </a:cubicBezTo>
                <a:cubicBezTo>
                  <a:pt x="7121" y="8361"/>
                  <a:pt x="8859" y="6459"/>
                  <a:pt x="10275" y="4995"/>
                </a:cubicBezTo>
                <a:cubicBezTo>
                  <a:pt x="10505" y="4951"/>
                  <a:pt x="10743" y="4902"/>
                  <a:pt x="10986" y="4858"/>
                </a:cubicBezTo>
                <a:lnTo>
                  <a:pt x="10986" y="4858"/>
                </a:lnTo>
                <a:cubicBezTo>
                  <a:pt x="9975" y="5714"/>
                  <a:pt x="8264" y="7324"/>
                  <a:pt x="7108" y="9283"/>
                </a:cubicBezTo>
                <a:cubicBezTo>
                  <a:pt x="7342" y="9243"/>
                  <a:pt x="9600" y="6781"/>
                  <a:pt x="11546" y="4756"/>
                </a:cubicBezTo>
                <a:cubicBezTo>
                  <a:pt x="11594" y="4748"/>
                  <a:pt x="11643" y="4739"/>
                  <a:pt x="11691" y="4730"/>
                </a:cubicBezTo>
                <a:cubicBezTo>
                  <a:pt x="11713" y="4739"/>
                  <a:pt x="11727" y="4743"/>
                  <a:pt x="11727" y="4743"/>
                </a:cubicBezTo>
                <a:cubicBezTo>
                  <a:pt x="11727" y="4743"/>
                  <a:pt x="11740" y="4734"/>
                  <a:pt x="11758" y="4717"/>
                </a:cubicBezTo>
                <a:cubicBezTo>
                  <a:pt x="11925" y="4690"/>
                  <a:pt x="12097" y="4659"/>
                  <a:pt x="12269" y="4628"/>
                </a:cubicBezTo>
                <a:lnTo>
                  <a:pt x="12269" y="4628"/>
                </a:lnTo>
                <a:cubicBezTo>
                  <a:pt x="11347" y="5542"/>
                  <a:pt x="9706" y="7342"/>
                  <a:pt x="8696" y="9464"/>
                </a:cubicBezTo>
                <a:cubicBezTo>
                  <a:pt x="8925" y="9402"/>
                  <a:pt x="10977" y="6737"/>
                  <a:pt x="12746" y="4549"/>
                </a:cubicBezTo>
                <a:cubicBezTo>
                  <a:pt x="12755" y="4545"/>
                  <a:pt x="12763" y="4545"/>
                  <a:pt x="12768" y="4545"/>
                </a:cubicBezTo>
                <a:cubicBezTo>
                  <a:pt x="12834" y="4571"/>
                  <a:pt x="12869" y="4584"/>
                  <a:pt x="12869" y="4584"/>
                </a:cubicBezTo>
                <a:cubicBezTo>
                  <a:pt x="12869" y="4584"/>
                  <a:pt x="12985" y="4501"/>
                  <a:pt x="13068" y="4501"/>
                </a:cubicBezTo>
                <a:cubicBezTo>
                  <a:pt x="13082" y="4501"/>
                  <a:pt x="13096" y="4503"/>
                  <a:pt x="13108" y="4509"/>
                </a:cubicBezTo>
                <a:cubicBezTo>
                  <a:pt x="13099" y="4505"/>
                  <a:pt x="13090" y="4496"/>
                  <a:pt x="13077" y="4492"/>
                </a:cubicBezTo>
                <a:cubicBezTo>
                  <a:pt x="13174" y="4478"/>
                  <a:pt x="13266" y="4461"/>
                  <a:pt x="13363" y="4443"/>
                </a:cubicBezTo>
                <a:lnTo>
                  <a:pt x="13363" y="4443"/>
                </a:lnTo>
                <a:cubicBezTo>
                  <a:pt x="12433" y="5378"/>
                  <a:pt x="10844" y="7143"/>
                  <a:pt x="9856" y="9212"/>
                </a:cubicBezTo>
                <a:cubicBezTo>
                  <a:pt x="10081" y="9150"/>
                  <a:pt x="12088" y="6548"/>
                  <a:pt x="13844" y="4373"/>
                </a:cubicBezTo>
                <a:cubicBezTo>
                  <a:pt x="13977" y="4430"/>
                  <a:pt x="14047" y="4461"/>
                  <a:pt x="14047" y="4461"/>
                </a:cubicBezTo>
                <a:cubicBezTo>
                  <a:pt x="14047" y="4461"/>
                  <a:pt x="14163" y="4376"/>
                  <a:pt x="14245" y="4376"/>
                </a:cubicBezTo>
                <a:cubicBezTo>
                  <a:pt x="14260" y="4376"/>
                  <a:pt x="14274" y="4379"/>
                  <a:pt x="14285" y="4386"/>
                </a:cubicBezTo>
                <a:lnTo>
                  <a:pt x="14180" y="4315"/>
                </a:lnTo>
                <a:cubicBezTo>
                  <a:pt x="14405" y="4280"/>
                  <a:pt x="14638" y="4245"/>
                  <a:pt x="14872" y="4209"/>
                </a:cubicBezTo>
                <a:lnTo>
                  <a:pt x="14872" y="4209"/>
                </a:lnTo>
                <a:cubicBezTo>
                  <a:pt x="13884" y="5021"/>
                  <a:pt x="12044" y="6689"/>
                  <a:pt x="10827" y="8744"/>
                </a:cubicBezTo>
                <a:cubicBezTo>
                  <a:pt x="11065" y="8705"/>
                  <a:pt x="13403" y="6173"/>
                  <a:pt x="15380" y="4130"/>
                </a:cubicBezTo>
                <a:cubicBezTo>
                  <a:pt x="15706" y="4081"/>
                  <a:pt x="16041" y="4033"/>
                  <a:pt x="16381" y="3989"/>
                </a:cubicBezTo>
                <a:lnTo>
                  <a:pt x="16381" y="3989"/>
                </a:lnTo>
                <a:cubicBezTo>
                  <a:pt x="15485" y="4703"/>
                  <a:pt x="13421" y="6481"/>
                  <a:pt x="12093" y="8722"/>
                </a:cubicBezTo>
                <a:cubicBezTo>
                  <a:pt x="12336" y="8683"/>
                  <a:pt x="14810" y="5992"/>
                  <a:pt x="16822" y="3927"/>
                </a:cubicBezTo>
                <a:cubicBezTo>
                  <a:pt x="17012" y="3901"/>
                  <a:pt x="17197" y="3874"/>
                  <a:pt x="17391" y="3848"/>
                </a:cubicBezTo>
                <a:lnTo>
                  <a:pt x="17391" y="3848"/>
                </a:lnTo>
                <a:cubicBezTo>
                  <a:pt x="16606" y="4487"/>
                  <a:pt x="14413" y="6384"/>
                  <a:pt x="13050" y="8784"/>
                </a:cubicBezTo>
                <a:cubicBezTo>
                  <a:pt x="13297" y="8740"/>
                  <a:pt x="15794" y="5912"/>
                  <a:pt x="17779" y="3799"/>
                </a:cubicBezTo>
                <a:cubicBezTo>
                  <a:pt x="18128" y="3755"/>
                  <a:pt x="18481" y="3706"/>
                  <a:pt x="18838" y="3662"/>
                </a:cubicBezTo>
                <a:lnTo>
                  <a:pt x="18410" y="2979"/>
                </a:lnTo>
                <a:cubicBezTo>
                  <a:pt x="18349" y="2979"/>
                  <a:pt x="17943" y="3027"/>
                  <a:pt x="17281" y="3124"/>
                </a:cubicBezTo>
                <a:cubicBezTo>
                  <a:pt x="14791" y="1765"/>
                  <a:pt x="11756" y="0"/>
                  <a:pt x="11461" y="0"/>
                </a:cubicBezTo>
                <a:close/>
              </a:path>
            </a:pathLst>
          </a:custGeom>
          <a:gradFill>
            <a:gsLst>
              <a:gs pos="0">
                <a:srgbClr val="8DAD62"/>
              </a:gs>
              <a:gs pos="100000">
                <a:srgbClr val="49573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0"/>
          <p:cNvSpPr/>
          <p:nvPr/>
        </p:nvSpPr>
        <p:spPr>
          <a:xfrm rot="1983298" flipH="1">
            <a:off x="-741600" y="-404385"/>
            <a:ext cx="2909641" cy="1461661"/>
          </a:xfrm>
          <a:custGeom>
            <a:avLst/>
            <a:gdLst/>
            <a:ahLst/>
            <a:cxnLst/>
            <a:rect l="l" t="t" r="r" b="b"/>
            <a:pathLst>
              <a:path w="18839" h="9464" extrusionOk="0">
                <a:moveTo>
                  <a:pt x="5358" y="5801"/>
                </a:moveTo>
                <a:cubicBezTo>
                  <a:pt x="5359" y="5802"/>
                  <a:pt x="5360" y="5802"/>
                  <a:pt x="5361" y="5802"/>
                </a:cubicBezTo>
                <a:cubicBezTo>
                  <a:pt x="5360" y="5802"/>
                  <a:pt x="5359" y="5801"/>
                  <a:pt x="5358" y="5801"/>
                </a:cubicBezTo>
                <a:close/>
                <a:moveTo>
                  <a:pt x="11461" y="0"/>
                </a:moveTo>
                <a:cubicBezTo>
                  <a:pt x="11458" y="0"/>
                  <a:pt x="11456" y="0"/>
                  <a:pt x="11453" y="1"/>
                </a:cubicBezTo>
                <a:cubicBezTo>
                  <a:pt x="13302" y="1673"/>
                  <a:pt x="15662" y="2740"/>
                  <a:pt x="16800" y="3199"/>
                </a:cubicBezTo>
                <a:cubicBezTo>
                  <a:pt x="16637" y="3221"/>
                  <a:pt x="16465" y="3252"/>
                  <a:pt x="16280" y="3283"/>
                </a:cubicBezTo>
                <a:cubicBezTo>
                  <a:pt x="13800" y="1982"/>
                  <a:pt x="10863" y="357"/>
                  <a:pt x="10571" y="357"/>
                </a:cubicBezTo>
                <a:cubicBezTo>
                  <a:pt x="10567" y="357"/>
                  <a:pt x="10565" y="358"/>
                  <a:pt x="10562" y="358"/>
                </a:cubicBezTo>
                <a:cubicBezTo>
                  <a:pt x="12331" y="1898"/>
                  <a:pt x="14546" y="2895"/>
                  <a:pt x="15755" y="3371"/>
                </a:cubicBezTo>
                <a:cubicBezTo>
                  <a:pt x="15468" y="3420"/>
                  <a:pt x="15155" y="3473"/>
                  <a:pt x="14832" y="3534"/>
                </a:cubicBezTo>
                <a:cubicBezTo>
                  <a:pt x="12407" y="2261"/>
                  <a:pt x="9645" y="732"/>
                  <a:pt x="9362" y="732"/>
                </a:cubicBezTo>
                <a:cubicBezTo>
                  <a:pt x="9359" y="732"/>
                  <a:pt x="9356" y="733"/>
                  <a:pt x="9353" y="733"/>
                </a:cubicBezTo>
                <a:cubicBezTo>
                  <a:pt x="10994" y="2162"/>
                  <a:pt x="13024" y="3129"/>
                  <a:pt x="14272" y="3636"/>
                </a:cubicBezTo>
                <a:cubicBezTo>
                  <a:pt x="13985" y="3689"/>
                  <a:pt x="13694" y="3746"/>
                  <a:pt x="13390" y="3808"/>
                </a:cubicBezTo>
                <a:cubicBezTo>
                  <a:pt x="11096" y="2327"/>
                  <a:pt x="8530" y="596"/>
                  <a:pt x="8288" y="596"/>
                </a:cubicBezTo>
                <a:cubicBezTo>
                  <a:pt x="8287" y="596"/>
                  <a:pt x="8286" y="596"/>
                  <a:pt x="8286" y="596"/>
                </a:cubicBezTo>
                <a:cubicBezTo>
                  <a:pt x="9777" y="2154"/>
                  <a:pt x="11687" y="3283"/>
                  <a:pt x="12887" y="3909"/>
                </a:cubicBezTo>
                <a:cubicBezTo>
                  <a:pt x="12711" y="3945"/>
                  <a:pt x="12530" y="3980"/>
                  <a:pt x="12344" y="4020"/>
                </a:cubicBezTo>
                <a:cubicBezTo>
                  <a:pt x="10019" y="2521"/>
                  <a:pt x="7357" y="724"/>
                  <a:pt x="7106" y="724"/>
                </a:cubicBezTo>
                <a:cubicBezTo>
                  <a:pt x="7105" y="724"/>
                  <a:pt x="7104" y="724"/>
                  <a:pt x="7103" y="724"/>
                </a:cubicBezTo>
                <a:cubicBezTo>
                  <a:pt x="8669" y="2352"/>
                  <a:pt x="10690" y="3517"/>
                  <a:pt x="11877" y="4117"/>
                </a:cubicBezTo>
                <a:cubicBezTo>
                  <a:pt x="11661" y="4165"/>
                  <a:pt x="11444" y="4214"/>
                  <a:pt x="11224" y="4262"/>
                </a:cubicBezTo>
                <a:cubicBezTo>
                  <a:pt x="8780" y="2966"/>
                  <a:pt x="5948" y="1390"/>
                  <a:pt x="5660" y="1390"/>
                </a:cubicBezTo>
                <a:cubicBezTo>
                  <a:pt x="5657" y="1390"/>
                  <a:pt x="5654" y="1390"/>
                  <a:pt x="5652" y="1390"/>
                </a:cubicBezTo>
                <a:cubicBezTo>
                  <a:pt x="7364" y="2890"/>
                  <a:pt x="9494" y="3878"/>
                  <a:pt x="10725" y="4373"/>
                </a:cubicBezTo>
                <a:cubicBezTo>
                  <a:pt x="10518" y="4421"/>
                  <a:pt x="10311" y="4470"/>
                  <a:pt x="10099" y="4518"/>
                </a:cubicBezTo>
                <a:cubicBezTo>
                  <a:pt x="8299" y="3575"/>
                  <a:pt x="6003" y="2290"/>
                  <a:pt x="5790" y="2290"/>
                </a:cubicBezTo>
                <a:cubicBezTo>
                  <a:pt x="5788" y="2290"/>
                  <a:pt x="5786" y="2290"/>
                  <a:pt x="5784" y="2290"/>
                </a:cubicBezTo>
                <a:cubicBezTo>
                  <a:pt x="7258" y="3578"/>
                  <a:pt x="9168" y="4342"/>
                  <a:pt x="9839" y="4580"/>
                </a:cubicBezTo>
                <a:cubicBezTo>
                  <a:pt x="9644" y="4628"/>
                  <a:pt x="9446" y="4677"/>
                  <a:pt x="9247" y="4726"/>
                </a:cubicBezTo>
                <a:cubicBezTo>
                  <a:pt x="7651" y="3884"/>
                  <a:pt x="5663" y="2771"/>
                  <a:pt x="5468" y="2771"/>
                </a:cubicBezTo>
                <a:cubicBezTo>
                  <a:pt x="5466" y="2771"/>
                  <a:pt x="5464" y="2771"/>
                  <a:pt x="5462" y="2771"/>
                </a:cubicBezTo>
                <a:cubicBezTo>
                  <a:pt x="6715" y="3870"/>
                  <a:pt x="8330" y="4540"/>
                  <a:pt x="9000" y="4787"/>
                </a:cubicBezTo>
                <a:cubicBezTo>
                  <a:pt x="8828" y="4831"/>
                  <a:pt x="8652" y="4876"/>
                  <a:pt x="8480" y="4920"/>
                </a:cubicBezTo>
                <a:cubicBezTo>
                  <a:pt x="6839" y="4314"/>
                  <a:pt x="4872" y="3537"/>
                  <a:pt x="4635" y="3537"/>
                </a:cubicBezTo>
                <a:cubicBezTo>
                  <a:pt x="4629" y="3537"/>
                  <a:pt x="4623" y="3538"/>
                  <a:pt x="4620" y="3539"/>
                </a:cubicBezTo>
                <a:cubicBezTo>
                  <a:pt x="5859" y="4364"/>
                  <a:pt x="7342" y="4814"/>
                  <a:pt x="8140" y="5008"/>
                </a:cubicBezTo>
                <a:cubicBezTo>
                  <a:pt x="7911" y="5070"/>
                  <a:pt x="7681" y="5131"/>
                  <a:pt x="7452" y="5193"/>
                </a:cubicBezTo>
                <a:cubicBezTo>
                  <a:pt x="5778" y="4582"/>
                  <a:pt x="3686" y="3753"/>
                  <a:pt x="3443" y="3753"/>
                </a:cubicBezTo>
                <a:cubicBezTo>
                  <a:pt x="3437" y="3753"/>
                  <a:pt x="3432" y="3754"/>
                  <a:pt x="3428" y="3755"/>
                </a:cubicBezTo>
                <a:cubicBezTo>
                  <a:pt x="4792" y="4659"/>
                  <a:pt x="6442" y="5109"/>
                  <a:pt x="7161" y="5277"/>
                </a:cubicBezTo>
                <a:cubicBezTo>
                  <a:pt x="7006" y="5317"/>
                  <a:pt x="6852" y="5365"/>
                  <a:pt x="6693" y="5409"/>
                </a:cubicBezTo>
                <a:cubicBezTo>
                  <a:pt x="4985" y="5006"/>
                  <a:pt x="2800" y="4421"/>
                  <a:pt x="2474" y="4421"/>
                </a:cubicBezTo>
                <a:cubicBezTo>
                  <a:pt x="2458" y="4421"/>
                  <a:pt x="2447" y="4423"/>
                  <a:pt x="2440" y="4426"/>
                </a:cubicBezTo>
                <a:cubicBezTo>
                  <a:pt x="3927" y="5180"/>
                  <a:pt x="5647" y="5431"/>
                  <a:pt x="6362" y="5506"/>
                </a:cubicBezTo>
                <a:cubicBezTo>
                  <a:pt x="6009" y="5608"/>
                  <a:pt x="5661" y="5714"/>
                  <a:pt x="5312" y="5824"/>
                </a:cubicBezTo>
                <a:cubicBezTo>
                  <a:pt x="5324" y="5813"/>
                  <a:pt x="5342" y="5801"/>
                  <a:pt x="5355" y="5801"/>
                </a:cubicBezTo>
                <a:cubicBezTo>
                  <a:pt x="5356" y="5801"/>
                  <a:pt x="5357" y="5801"/>
                  <a:pt x="5358" y="5801"/>
                </a:cubicBezTo>
                <a:lnTo>
                  <a:pt x="5358" y="5801"/>
                </a:lnTo>
                <a:cubicBezTo>
                  <a:pt x="4202" y="5527"/>
                  <a:pt x="2672" y="5120"/>
                  <a:pt x="2453" y="5120"/>
                </a:cubicBezTo>
                <a:cubicBezTo>
                  <a:pt x="2443" y="5120"/>
                  <a:pt x="2436" y="5121"/>
                  <a:pt x="2431" y="5123"/>
                </a:cubicBezTo>
                <a:cubicBezTo>
                  <a:pt x="3556" y="5696"/>
                  <a:pt x="4893" y="5833"/>
                  <a:pt x="5206" y="5859"/>
                </a:cubicBezTo>
                <a:cubicBezTo>
                  <a:pt x="4950" y="5943"/>
                  <a:pt x="4690" y="6027"/>
                  <a:pt x="4439" y="6111"/>
                </a:cubicBezTo>
                <a:cubicBezTo>
                  <a:pt x="3687" y="6111"/>
                  <a:pt x="2799" y="6093"/>
                  <a:pt x="2203" y="6093"/>
                </a:cubicBezTo>
                <a:cubicBezTo>
                  <a:pt x="1823" y="6093"/>
                  <a:pt x="1561" y="6100"/>
                  <a:pt x="1527" y="6124"/>
                </a:cubicBezTo>
                <a:cubicBezTo>
                  <a:pt x="2073" y="6256"/>
                  <a:pt x="2640" y="6296"/>
                  <a:pt x="3128" y="6296"/>
                </a:cubicBezTo>
                <a:cubicBezTo>
                  <a:pt x="3487" y="6296"/>
                  <a:pt x="3803" y="6274"/>
                  <a:pt x="4037" y="6252"/>
                </a:cubicBezTo>
                <a:lnTo>
                  <a:pt x="4037" y="6252"/>
                </a:lnTo>
                <a:cubicBezTo>
                  <a:pt x="3765" y="6344"/>
                  <a:pt x="3498" y="6441"/>
                  <a:pt x="3234" y="6541"/>
                </a:cubicBezTo>
                <a:lnTo>
                  <a:pt x="3234" y="6541"/>
                </a:lnTo>
                <a:cubicBezTo>
                  <a:pt x="3234" y="6541"/>
                  <a:pt x="3234" y="6540"/>
                  <a:pt x="3234" y="6539"/>
                </a:cubicBezTo>
                <a:lnTo>
                  <a:pt x="3234" y="6539"/>
                </a:lnTo>
                <a:cubicBezTo>
                  <a:pt x="2008" y="6711"/>
                  <a:pt x="336" y="6892"/>
                  <a:pt x="256" y="6967"/>
                </a:cubicBezTo>
                <a:cubicBezTo>
                  <a:pt x="444" y="6985"/>
                  <a:pt x="632" y="6993"/>
                  <a:pt x="817" y="6993"/>
                </a:cubicBezTo>
                <a:cubicBezTo>
                  <a:pt x="1518" y="6993"/>
                  <a:pt x="2182" y="6878"/>
                  <a:pt x="2626" y="6777"/>
                </a:cubicBezTo>
                <a:lnTo>
                  <a:pt x="2626" y="6777"/>
                </a:lnTo>
                <a:cubicBezTo>
                  <a:pt x="1668" y="7156"/>
                  <a:pt x="781" y="7567"/>
                  <a:pt x="1" y="7999"/>
                </a:cubicBezTo>
                <a:cubicBezTo>
                  <a:pt x="539" y="7721"/>
                  <a:pt x="1487" y="7293"/>
                  <a:pt x="3036" y="6790"/>
                </a:cubicBezTo>
                <a:lnTo>
                  <a:pt x="3036" y="6790"/>
                </a:lnTo>
                <a:cubicBezTo>
                  <a:pt x="2577" y="7055"/>
                  <a:pt x="2034" y="7425"/>
                  <a:pt x="1580" y="7880"/>
                </a:cubicBezTo>
                <a:cubicBezTo>
                  <a:pt x="1581" y="7880"/>
                  <a:pt x="1581" y="7880"/>
                  <a:pt x="1582" y="7880"/>
                </a:cubicBezTo>
                <a:cubicBezTo>
                  <a:pt x="1690" y="7880"/>
                  <a:pt x="2777" y="7175"/>
                  <a:pt x="3755" y="6565"/>
                </a:cubicBezTo>
                <a:cubicBezTo>
                  <a:pt x="4103" y="6459"/>
                  <a:pt x="4474" y="6349"/>
                  <a:pt x="4875" y="6239"/>
                </a:cubicBezTo>
                <a:lnTo>
                  <a:pt x="4875" y="6239"/>
                </a:lnTo>
                <a:cubicBezTo>
                  <a:pt x="4161" y="6640"/>
                  <a:pt x="3292" y="7218"/>
                  <a:pt x="2568" y="7946"/>
                </a:cubicBezTo>
                <a:cubicBezTo>
                  <a:pt x="2569" y="7946"/>
                  <a:pt x="2569" y="7946"/>
                  <a:pt x="2570" y="7946"/>
                </a:cubicBezTo>
                <a:cubicBezTo>
                  <a:pt x="2723" y="7946"/>
                  <a:pt x="4335" y="6901"/>
                  <a:pt x="5789" y="5996"/>
                </a:cubicBezTo>
                <a:cubicBezTo>
                  <a:pt x="5965" y="5948"/>
                  <a:pt x="6146" y="5903"/>
                  <a:pt x="6331" y="5855"/>
                </a:cubicBezTo>
                <a:lnTo>
                  <a:pt x="6331" y="5855"/>
                </a:lnTo>
                <a:cubicBezTo>
                  <a:pt x="5617" y="6323"/>
                  <a:pt x="4465" y="7165"/>
                  <a:pt x="3614" y="8255"/>
                </a:cubicBezTo>
                <a:cubicBezTo>
                  <a:pt x="3768" y="8250"/>
                  <a:pt x="5440" y="6852"/>
                  <a:pt x="6847" y="5731"/>
                </a:cubicBezTo>
                <a:cubicBezTo>
                  <a:pt x="7086" y="5674"/>
                  <a:pt x="7333" y="5617"/>
                  <a:pt x="7589" y="5559"/>
                </a:cubicBezTo>
                <a:lnTo>
                  <a:pt x="7589" y="5559"/>
                </a:lnTo>
                <a:cubicBezTo>
                  <a:pt x="6870" y="6036"/>
                  <a:pt x="5775" y="6852"/>
                  <a:pt x="4959" y="7897"/>
                </a:cubicBezTo>
                <a:cubicBezTo>
                  <a:pt x="5105" y="7893"/>
                  <a:pt x="6715" y="6552"/>
                  <a:pt x="8105" y="5440"/>
                </a:cubicBezTo>
                <a:cubicBezTo>
                  <a:pt x="8250" y="5409"/>
                  <a:pt x="8392" y="5378"/>
                  <a:pt x="8542" y="5348"/>
                </a:cubicBezTo>
                <a:lnTo>
                  <a:pt x="8542" y="5348"/>
                </a:lnTo>
                <a:cubicBezTo>
                  <a:pt x="7911" y="5873"/>
                  <a:pt x="6768" y="6922"/>
                  <a:pt x="6005" y="8215"/>
                </a:cubicBezTo>
                <a:cubicBezTo>
                  <a:pt x="6155" y="8189"/>
                  <a:pt x="7642" y="6574"/>
                  <a:pt x="8890" y="5273"/>
                </a:cubicBezTo>
                <a:cubicBezTo>
                  <a:pt x="9225" y="5202"/>
                  <a:pt x="9574" y="5131"/>
                  <a:pt x="9931" y="5061"/>
                </a:cubicBezTo>
                <a:lnTo>
                  <a:pt x="9931" y="5061"/>
                </a:lnTo>
                <a:cubicBezTo>
                  <a:pt x="9274" y="5590"/>
                  <a:pt x="7862" y="6834"/>
                  <a:pt x="6949" y="8392"/>
                </a:cubicBezTo>
                <a:cubicBezTo>
                  <a:pt x="7121" y="8361"/>
                  <a:pt x="8859" y="6459"/>
                  <a:pt x="10275" y="4995"/>
                </a:cubicBezTo>
                <a:cubicBezTo>
                  <a:pt x="10505" y="4951"/>
                  <a:pt x="10743" y="4902"/>
                  <a:pt x="10986" y="4858"/>
                </a:cubicBezTo>
                <a:lnTo>
                  <a:pt x="10986" y="4858"/>
                </a:lnTo>
                <a:cubicBezTo>
                  <a:pt x="9975" y="5714"/>
                  <a:pt x="8264" y="7324"/>
                  <a:pt x="7108" y="9283"/>
                </a:cubicBezTo>
                <a:cubicBezTo>
                  <a:pt x="7342" y="9243"/>
                  <a:pt x="9600" y="6781"/>
                  <a:pt x="11546" y="4756"/>
                </a:cubicBezTo>
                <a:cubicBezTo>
                  <a:pt x="11594" y="4748"/>
                  <a:pt x="11643" y="4739"/>
                  <a:pt x="11691" y="4730"/>
                </a:cubicBezTo>
                <a:cubicBezTo>
                  <a:pt x="11713" y="4739"/>
                  <a:pt x="11727" y="4743"/>
                  <a:pt x="11727" y="4743"/>
                </a:cubicBezTo>
                <a:cubicBezTo>
                  <a:pt x="11727" y="4743"/>
                  <a:pt x="11740" y="4734"/>
                  <a:pt x="11758" y="4717"/>
                </a:cubicBezTo>
                <a:cubicBezTo>
                  <a:pt x="11925" y="4690"/>
                  <a:pt x="12097" y="4659"/>
                  <a:pt x="12269" y="4628"/>
                </a:cubicBezTo>
                <a:lnTo>
                  <a:pt x="12269" y="4628"/>
                </a:lnTo>
                <a:cubicBezTo>
                  <a:pt x="11347" y="5542"/>
                  <a:pt x="9706" y="7342"/>
                  <a:pt x="8696" y="9464"/>
                </a:cubicBezTo>
                <a:cubicBezTo>
                  <a:pt x="8925" y="9402"/>
                  <a:pt x="10977" y="6737"/>
                  <a:pt x="12746" y="4549"/>
                </a:cubicBezTo>
                <a:cubicBezTo>
                  <a:pt x="12755" y="4545"/>
                  <a:pt x="12763" y="4545"/>
                  <a:pt x="12768" y="4545"/>
                </a:cubicBezTo>
                <a:cubicBezTo>
                  <a:pt x="12834" y="4571"/>
                  <a:pt x="12869" y="4584"/>
                  <a:pt x="12869" y="4584"/>
                </a:cubicBezTo>
                <a:cubicBezTo>
                  <a:pt x="12869" y="4584"/>
                  <a:pt x="12985" y="4501"/>
                  <a:pt x="13068" y="4501"/>
                </a:cubicBezTo>
                <a:cubicBezTo>
                  <a:pt x="13082" y="4501"/>
                  <a:pt x="13096" y="4503"/>
                  <a:pt x="13108" y="4509"/>
                </a:cubicBezTo>
                <a:cubicBezTo>
                  <a:pt x="13099" y="4505"/>
                  <a:pt x="13090" y="4496"/>
                  <a:pt x="13077" y="4492"/>
                </a:cubicBezTo>
                <a:cubicBezTo>
                  <a:pt x="13174" y="4478"/>
                  <a:pt x="13266" y="4461"/>
                  <a:pt x="13363" y="4443"/>
                </a:cubicBezTo>
                <a:lnTo>
                  <a:pt x="13363" y="4443"/>
                </a:lnTo>
                <a:cubicBezTo>
                  <a:pt x="12433" y="5378"/>
                  <a:pt x="10844" y="7143"/>
                  <a:pt x="9856" y="9212"/>
                </a:cubicBezTo>
                <a:cubicBezTo>
                  <a:pt x="10081" y="9150"/>
                  <a:pt x="12088" y="6548"/>
                  <a:pt x="13844" y="4373"/>
                </a:cubicBezTo>
                <a:cubicBezTo>
                  <a:pt x="13977" y="4430"/>
                  <a:pt x="14047" y="4461"/>
                  <a:pt x="14047" y="4461"/>
                </a:cubicBezTo>
                <a:cubicBezTo>
                  <a:pt x="14047" y="4461"/>
                  <a:pt x="14163" y="4376"/>
                  <a:pt x="14245" y="4376"/>
                </a:cubicBezTo>
                <a:cubicBezTo>
                  <a:pt x="14260" y="4376"/>
                  <a:pt x="14274" y="4379"/>
                  <a:pt x="14285" y="4386"/>
                </a:cubicBezTo>
                <a:lnTo>
                  <a:pt x="14180" y="4315"/>
                </a:lnTo>
                <a:cubicBezTo>
                  <a:pt x="14405" y="4280"/>
                  <a:pt x="14638" y="4245"/>
                  <a:pt x="14872" y="4209"/>
                </a:cubicBezTo>
                <a:lnTo>
                  <a:pt x="14872" y="4209"/>
                </a:lnTo>
                <a:cubicBezTo>
                  <a:pt x="13884" y="5021"/>
                  <a:pt x="12044" y="6689"/>
                  <a:pt x="10827" y="8744"/>
                </a:cubicBezTo>
                <a:cubicBezTo>
                  <a:pt x="11065" y="8705"/>
                  <a:pt x="13403" y="6173"/>
                  <a:pt x="15380" y="4130"/>
                </a:cubicBezTo>
                <a:cubicBezTo>
                  <a:pt x="15706" y="4081"/>
                  <a:pt x="16041" y="4033"/>
                  <a:pt x="16381" y="3989"/>
                </a:cubicBezTo>
                <a:lnTo>
                  <a:pt x="16381" y="3989"/>
                </a:lnTo>
                <a:cubicBezTo>
                  <a:pt x="15485" y="4703"/>
                  <a:pt x="13421" y="6481"/>
                  <a:pt x="12093" y="8722"/>
                </a:cubicBezTo>
                <a:cubicBezTo>
                  <a:pt x="12336" y="8683"/>
                  <a:pt x="14810" y="5992"/>
                  <a:pt x="16822" y="3927"/>
                </a:cubicBezTo>
                <a:cubicBezTo>
                  <a:pt x="17012" y="3901"/>
                  <a:pt x="17197" y="3874"/>
                  <a:pt x="17391" y="3848"/>
                </a:cubicBezTo>
                <a:lnTo>
                  <a:pt x="17391" y="3848"/>
                </a:lnTo>
                <a:cubicBezTo>
                  <a:pt x="16606" y="4487"/>
                  <a:pt x="14413" y="6384"/>
                  <a:pt x="13050" y="8784"/>
                </a:cubicBezTo>
                <a:cubicBezTo>
                  <a:pt x="13297" y="8740"/>
                  <a:pt x="15794" y="5912"/>
                  <a:pt x="17779" y="3799"/>
                </a:cubicBezTo>
                <a:cubicBezTo>
                  <a:pt x="18128" y="3755"/>
                  <a:pt x="18481" y="3706"/>
                  <a:pt x="18838" y="3662"/>
                </a:cubicBezTo>
                <a:lnTo>
                  <a:pt x="18410" y="2979"/>
                </a:lnTo>
                <a:cubicBezTo>
                  <a:pt x="18349" y="2979"/>
                  <a:pt x="17943" y="3027"/>
                  <a:pt x="17281" y="3124"/>
                </a:cubicBezTo>
                <a:cubicBezTo>
                  <a:pt x="14791" y="1765"/>
                  <a:pt x="11756" y="0"/>
                  <a:pt x="11461" y="0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10;p28"/>
          <p:cNvSpPr txBox="1">
            <a:spLocks/>
          </p:cNvSpPr>
          <p:nvPr/>
        </p:nvSpPr>
        <p:spPr>
          <a:xfrm>
            <a:off x="342899" y="621914"/>
            <a:ext cx="8501063" cy="3910223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algn="l"/>
            <a:r>
              <a:rPr lang="it-IT" dirty="0"/>
              <a:t>Leonardo è un ragazzino di 10 anni, con capelli biondi e occhi color nocciola che brillano sempre di vivacità. Ha un fisico asciutto e atletico, tipico di chi non si ferma mai, soprattutto quando si tratta di giocare a calcio, il suo sport preferito</a:t>
            </a:r>
            <a:r>
              <a:rPr lang="it-IT" dirty="0" smtClean="0"/>
              <a:t>. Come me, tifa la Roma e indossa sempre qualcosa che possa dimostrare agli altri qual è la sua squadra del cuore: un braccialetto di fili giallorossi, un pantaloncino rosso con i calzettoni gialli, una maglietta con il lupetto sul petto.</a:t>
            </a:r>
          </a:p>
          <a:p>
            <a:pPr marL="0" algn="l"/>
            <a:r>
              <a:rPr lang="it-IT" dirty="0" smtClean="0"/>
              <a:t>Le </a:t>
            </a:r>
            <a:r>
              <a:rPr lang="it-IT" dirty="0"/>
              <a:t>sue gambe portano i segni di mille avventure: graffi e piccole ferite per via delle scivolate che fa in campo, ma </a:t>
            </a:r>
            <a:r>
              <a:rPr lang="it-IT" dirty="0" smtClean="0"/>
              <a:t>lui non </a:t>
            </a:r>
            <a:r>
              <a:rPr lang="it-IT" dirty="0"/>
              <a:t>sembra preoccuparsene. Il suo sorriso è </a:t>
            </a:r>
            <a:r>
              <a:rPr lang="it-IT" dirty="0" smtClean="0"/>
              <a:t>grande e contagioso</a:t>
            </a:r>
            <a:r>
              <a:rPr lang="it-IT" dirty="0"/>
              <a:t>, </a:t>
            </a:r>
            <a:r>
              <a:rPr lang="it-IT" dirty="0" smtClean="0"/>
              <a:t>brillante di stelline di metallo dell’apparecchio, e </a:t>
            </a:r>
            <a:r>
              <a:rPr lang="it-IT" dirty="0"/>
              <a:t>la sua personalità è altrettanto luminosa.</a:t>
            </a:r>
          </a:p>
          <a:p>
            <a:pPr marL="0" algn="l"/>
            <a:r>
              <a:rPr lang="it-IT" dirty="0"/>
              <a:t>È </a:t>
            </a:r>
            <a:r>
              <a:rPr lang="it-IT" dirty="0" smtClean="0"/>
              <a:t>cordiale e accogliente ma gli piace anche comandare, però se gli sei amico ti fa sentire importante, unico, speciale… e non ti lascia mai in un angolo a guardare. </a:t>
            </a:r>
            <a:r>
              <a:rPr lang="it-IT" dirty="0"/>
              <a:t>L'ho incontrato al campo estivo mentre mi </a:t>
            </a:r>
            <a:r>
              <a:rPr lang="it-IT" dirty="0" smtClean="0"/>
              <a:t>annoiavo da solo </a:t>
            </a:r>
            <a:r>
              <a:rPr lang="it-IT" dirty="0"/>
              <a:t>e senza pensarci due </a:t>
            </a:r>
            <a:r>
              <a:rPr lang="it-IT" dirty="0" smtClean="0"/>
              <a:t>volte </a:t>
            </a:r>
            <a:r>
              <a:rPr lang="it-IT" dirty="0"/>
              <a:t>mi ha invitato nel suo gruppo, facendomi sentire subito parte della squadra. </a:t>
            </a:r>
            <a:endParaRPr lang="it-IT" dirty="0" smtClean="0"/>
          </a:p>
          <a:p>
            <a:pPr marL="0" algn="l"/>
            <a:r>
              <a:rPr lang="it-IT" dirty="0" smtClean="0"/>
              <a:t>Leonardo </a:t>
            </a:r>
            <a:r>
              <a:rPr lang="it-IT" dirty="0"/>
              <a:t>ama raccontare storie, spesso divertenti, forse inventate, ma sempre piene di fantasia. </a:t>
            </a:r>
            <a:endParaRPr lang="it-IT" dirty="0" smtClean="0"/>
          </a:p>
          <a:p>
            <a:pPr marL="0" algn="l"/>
            <a:r>
              <a:rPr lang="it-IT" dirty="0" smtClean="0"/>
              <a:t>È </a:t>
            </a:r>
            <a:r>
              <a:rPr lang="it-IT" dirty="0"/>
              <a:t>generoso, anche in modi sorprendenti: vende i </a:t>
            </a:r>
            <a:r>
              <a:rPr lang="it-IT" dirty="0" smtClean="0"/>
              <a:t>cappellini da baseball </a:t>
            </a:r>
            <a:r>
              <a:rPr lang="it-IT" dirty="0"/>
              <a:t>del fratello maggiore a sua insaputa e usa i soldi per offrire merende ai suoi amici o pagare il biglietto del cinema per </a:t>
            </a:r>
            <a:r>
              <a:rPr lang="it-IT" dirty="0" smtClean="0"/>
              <a:t>chi di loro non </a:t>
            </a:r>
            <a:r>
              <a:rPr lang="it-IT" dirty="0"/>
              <a:t>può </a:t>
            </a:r>
            <a:r>
              <a:rPr lang="it-IT" dirty="0" smtClean="0"/>
              <a:t>permetterselo. Odia soprusi e ingiustizie perciò i bulli se ne stanno alla larga: non è che alza le mani, ma a parole li stende!</a:t>
            </a:r>
            <a:endParaRPr lang="it-IT" dirty="0"/>
          </a:p>
        </p:txBody>
      </p:sp>
      <p:sp>
        <p:nvSpPr>
          <p:cNvPr id="11" name="Croce 10">
            <a:hlinkClick r:id="rId3" action="ppaction://hlinksldjump"/>
          </p:cNvPr>
          <p:cNvSpPr/>
          <p:nvPr/>
        </p:nvSpPr>
        <p:spPr>
          <a:xfrm rot="18713083">
            <a:off x="8309759" y="82841"/>
            <a:ext cx="561395" cy="561395"/>
          </a:xfrm>
          <a:prstGeom prst="plus">
            <a:avLst>
              <a:gd name="adj" fmla="val 43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70810" y="4701697"/>
            <a:ext cx="338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è un testo……………….….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713559" y="4641524"/>
            <a:ext cx="11079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descrittivo</a:t>
            </a:r>
            <a:endParaRPr lang="it-IT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5"/>
          <p:cNvGrpSpPr/>
          <p:nvPr/>
        </p:nvGrpSpPr>
        <p:grpSpPr>
          <a:xfrm rot="-977336" flipH="1">
            <a:off x="-799638" y="1804798"/>
            <a:ext cx="2447200" cy="3161199"/>
            <a:chOff x="2687000" y="4644850"/>
            <a:chExt cx="142850" cy="184525"/>
          </a:xfrm>
        </p:grpSpPr>
        <p:sp>
          <p:nvSpPr>
            <p:cNvPr id="807" name="Google Shape;807;p35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8DAD62"/>
                </a:gs>
                <a:gs pos="100000">
                  <a:srgbClr val="49573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5"/>
          <p:cNvGrpSpPr/>
          <p:nvPr/>
        </p:nvGrpSpPr>
        <p:grpSpPr>
          <a:xfrm rot="1275900">
            <a:off x="7431917" y="2081093"/>
            <a:ext cx="2458307" cy="3175575"/>
            <a:chOff x="2687000" y="4644850"/>
            <a:chExt cx="142850" cy="184525"/>
          </a:xfrm>
        </p:grpSpPr>
        <p:sp>
          <p:nvSpPr>
            <p:cNvPr id="826" name="Google Shape;826;p35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35"/>
          <p:cNvSpPr/>
          <p:nvPr/>
        </p:nvSpPr>
        <p:spPr>
          <a:xfrm>
            <a:off x="-180975" y="3893850"/>
            <a:ext cx="1321885" cy="1420284"/>
          </a:xfrm>
          <a:custGeom>
            <a:avLst/>
            <a:gdLst/>
            <a:ahLst/>
            <a:cxnLst/>
            <a:rect l="l" t="t" r="r" b="b"/>
            <a:pathLst>
              <a:path w="8423" h="9050" extrusionOk="0">
                <a:moveTo>
                  <a:pt x="4198" y="6775"/>
                </a:moveTo>
                <a:cubicBezTo>
                  <a:pt x="4200" y="6776"/>
                  <a:pt x="4203" y="6777"/>
                  <a:pt x="4205" y="6779"/>
                </a:cubicBezTo>
                <a:cubicBezTo>
                  <a:pt x="4205" y="6779"/>
                  <a:pt x="4202" y="6776"/>
                  <a:pt x="4198" y="6775"/>
                </a:cubicBezTo>
                <a:close/>
                <a:moveTo>
                  <a:pt x="389" y="8976"/>
                </a:moveTo>
                <a:lnTo>
                  <a:pt x="389" y="8976"/>
                </a:lnTo>
                <a:lnTo>
                  <a:pt x="389" y="8976"/>
                </a:lnTo>
                <a:close/>
                <a:moveTo>
                  <a:pt x="7704" y="1"/>
                </a:moveTo>
                <a:cubicBezTo>
                  <a:pt x="7344" y="1"/>
                  <a:pt x="6946" y="821"/>
                  <a:pt x="6644" y="1511"/>
                </a:cubicBezTo>
                <a:cubicBezTo>
                  <a:pt x="6644" y="1511"/>
                  <a:pt x="6644" y="1511"/>
                  <a:pt x="6640" y="1516"/>
                </a:cubicBezTo>
                <a:cubicBezTo>
                  <a:pt x="6587" y="1639"/>
                  <a:pt x="6534" y="1763"/>
                  <a:pt x="6486" y="1878"/>
                </a:cubicBezTo>
                <a:cubicBezTo>
                  <a:pt x="6481" y="1882"/>
                  <a:pt x="6481" y="1886"/>
                  <a:pt x="6477" y="1891"/>
                </a:cubicBezTo>
                <a:lnTo>
                  <a:pt x="6464" y="1922"/>
                </a:lnTo>
                <a:cubicBezTo>
                  <a:pt x="6459" y="1931"/>
                  <a:pt x="6455" y="1944"/>
                  <a:pt x="6450" y="1953"/>
                </a:cubicBezTo>
                <a:cubicBezTo>
                  <a:pt x="6450" y="1957"/>
                  <a:pt x="6446" y="1966"/>
                  <a:pt x="6441" y="1970"/>
                </a:cubicBezTo>
                <a:cubicBezTo>
                  <a:pt x="6437" y="1983"/>
                  <a:pt x="6433" y="1997"/>
                  <a:pt x="6428" y="2006"/>
                </a:cubicBezTo>
                <a:cubicBezTo>
                  <a:pt x="6428" y="2010"/>
                  <a:pt x="6424" y="2014"/>
                  <a:pt x="6424" y="2019"/>
                </a:cubicBezTo>
                <a:cubicBezTo>
                  <a:pt x="6415" y="2032"/>
                  <a:pt x="6411" y="2045"/>
                  <a:pt x="6406" y="2058"/>
                </a:cubicBezTo>
                <a:cubicBezTo>
                  <a:pt x="6402" y="2063"/>
                  <a:pt x="6402" y="2063"/>
                  <a:pt x="6402" y="2067"/>
                </a:cubicBezTo>
                <a:cubicBezTo>
                  <a:pt x="6397" y="2081"/>
                  <a:pt x="6389" y="2094"/>
                  <a:pt x="6384" y="2107"/>
                </a:cubicBezTo>
                <a:cubicBezTo>
                  <a:pt x="6384" y="2107"/>
                  <a:pt x="6384" y="2111"/>
                  <a:pt x="6380" y="2111"/>
                </a:cubicBezTo>
                <a:cubicBezTo>
                  <a:pt x="6375" y="2125"/>
                  <a:pt x="6371" y="2138"/>
                  <a:pt x="6362" y="2151"/>
                </a:cubicBezTo>
                <a:cubicBezTo>
                  <a:pt x="6362" y="2151"/>
                  <a:pt x="6362" y="2156"/>
                  <a:pt x="6362" y="2156"/>
                </a:cubicBezTo>
                <a:cubicBezTo>
                  <a:pt x="6358" y="2164"/>
                  <a:pt x="6358" y="2169"/>
                  <a:pt x="6353" y="2178"/>
                </a:cubicBezTo>
                <a:cubicBezTo>
                  <a:pt x="6203" y="2380"/>
                  <a:pt x="6040" y="2597"/>
                  <a:pt x="5868" y="2830"/>
                </a:cubicBezTo>
                <a:cubicBezTo>
                  <a:pt x="5864" y="2742"/>
                  <a:pt x="5868" y="2628"/>
                  <a:pt x="5872" y="2491"/>
                </a:cubicBezTo>
                <a:lnTo>
                  <a:pt x="5872" y="2486"/>
                </a:lnTo>
                <a:cubicBezTo>
                  <a:pt x="5872" y="2478"/>
                  <a:pt x="5872" y="2464"/>
                  <a:pt x="5872" y="2455"/>
                </a:cubicBezTo>
                <a:cubicBezTo>
                  <a:pt x="5893" y="1736"/>
                  <a:pt x="5942" y="577"/>
                  <a:pt x="5527" y="577"/>
                </a:cubicBezTo>
                <a:cubicBezTo>
                  <a:pt x="5489" y="577"/>
                  <a:pt x="5447" y="586"/>
                  <a:pt x="5400" y="607"/>
                </a:cubicBezTo>
                <a:cubicBezTo>
                  <a:pt x="4769" y="894"/>
                  <a:pt x="5608" y="2486"/>
                  <a:pt x="5828" y="2879"/>
                </a:cubicBezTo>
                <a:cubicBezTo>
                  <a:pt x="5599" y="3183"/>
                  <a:pt x="5347" y="3505"/>
                  <a:pt x="5083" y="3845"/>
                </a:cubicBezTo>
                <a:cubicBezTo>
                  <a:pt x="5078" y="3757"/>
                  <a:pt x="5083" y="3633"/>
                  <a:pt x="5087" y="3492"/>
                </a:cubicBezTo>
                <a:cubicBezTo>
                  <a:pt x="5087" y="3492"/>
                  <a:pt x="5087" y="3488"/>
                  <a:pt x="5083" y="3488"/>
                </a:cubicBezTo>
                <a:cubicBezTo>
                  <a:pt x="5083" y="3479"/>
                  <a:pt x="5083" y="3466"/>
                  <a:pt x="5083" y="3457"/>
                </a:cubicBezTo>
                <a:cubicBezTo>
                  <a:pt x="5107" y="2738"/>
                  <a:pt x="5153" y="1578"/>
                  <a:pt x="4737" y="1578"/>
                </a:cubicBezTo>
                <a:cubicBezTo>
                  <a:pt x="4699" y="1578"/>
                  <a:pt x="4657" y="1588"/>
                  <a:pt x="4611" y="1608"/>
                </a:cubicBezTo>
                <a:cubicBezTo>
                  <a:pt x="3975" y="1895"/>
                  <a:pt x="4831" y="3510"/>
                  <a:pt x="5043" y="3889"/>
                </a:cubicBezTo>
                <a:cubicBezTo>
                  <a:pt x="4822" y="4167"/>
                  <a:pt x="4593" y="4454"/>
                  <a:pt x="4350" y="4750"/>
                </a:cubicBezTo>
                <a:cubicBezTo>
                  <a:pt x="4346" y="4741"/>
                  <a:pt x="4346" y="4727"/>
                  <a:pt x="4346" y="4714"/>
                </a:cubicBezTo>
                <a:cubicBezTo>
                  <a:pt x="4342" y="4626"/>
                  <a:pt x="4346" y="4502"/>
                  <a:pt x="4350" y="4357"/>
                </a:cubicBezTo>
                <a:lnTo>
                  <a:pt x="4350" y="4352"/>
                </a:lnTo>
                <a:cubicBezTo>
                  <a:pt x="4350" y="4339"/>
                  <a:pt x="4350" y="4330"/>
                  <a:pt x="4350" y="4322"/>
                </a:cubicBezTo>
                <a:cubicBezTo>
                  <a:pt x="4375" y="3602"/>
                  <a:pt x="4425" y="2443"/>
                  <a:pt x="4009" y="2443"/>
                </a:cubicBezTo>
                <a:cubicBezTo>
                  <a:pt x="3971" y="2443"/>
                  <a:pt x="3929" y="2452"/>
                  <a:pt x="3883" y="2473"/>
                </a:cubicBezTo>
                <a:cubicBezTo>
                  <a:pt x="3230" y="2769"/>
                  <a:pt x="4139" y="4445"/>
                  <a:pt x="4324" y="4776"/>
                </a:cubicBezTo>
                <a:cubicBezTo>
                  <a:pt x="4112" y="5036"/>
                  <a:pt x="3892" y="5297"/>
                  <a:pt x="3662" y="5561"/>
                </a:cubicBezTo>
                <a:cubicBezTo>
                  <a:pt x="3662" y="5539"/>
                  <a:pt x="3662" y="5522"/>
                  <a:pt x="3662" y="5499"/>
                </a:cubicBezTo>
                <a:cubicBezTo>
                  <a:pt x="3658" y="5407"/>
                  <a:pt x="3662" y="5283"/>
                  <a:pt x="3667" y="5138"/>
                </a:cubicBezTo>
                <a:lnTo>
                  <a:pt x="3667" y="5133"/>
                </a:lnTo>
                <a:cubicBezTo>
                  <a:pt x="3667" y="5125"/>
                  <a:pt x="3667" y="5111"/>
                  <a:pt x="3667" y="5102"/>
                </a:cubicBezTo>
                <a:cubicBezTo>
                  <a:pt x="3687" y="4383"/>
                  <a:pt x="3737" y="3223"/>
                  <a:pt x="3321" y="3223"/>
                </a:cubicBezTo>
                <a:cubicBezTo>
                  <a:pt x="3283" y="3223"/>
                  <a:pt x="3241" y="3233"/>
                  <a:pt x="3194" y="3254"/>
                </a:cubicBezTo>
                <a:cubicBezTo>
                  <a:pt x="2533" y="3554"/>
                  <a:pt x="3486" y="5292"/>
                  <a:pt x="3649" y="5579"/>
                </a:cubicBezTo>
                <a:cubicBezTo>
                  <a:pt x="3468" y="5786"/>
                  <a:pt x="3283" y="5998"/>
                  <a:pt x="3093" y="6210"/>
                </a:cubicBezTo>
                <a:lnTo>
                  <a:pt x="3093" y="6197"/>
                </a:lnTo>
                <a:cubicBezTo>
                  <a:pt x="3071" y="6038"/>
                  <a:pt x="3053" y="5769"/>
                  <a:pt x="3031" y="5473"/>
                </a:cubicBezTo>
                <a:cubicBezTo>
                  <a:pt x="3027" y="5429"/>
                  <a:pt x="3027" y="5407"/>
                  <a:pt x="3027" y="5407"/>
                </a:cubicBezTo>
                <a:cubicBezTo>
                  <a:pt x="3027" y="5407"/>
                  <a:pt x="3022" y="5420"/>
                  <a:pt x="3022" y="5438"/>
                </a:cubicBezTo>
                <a:cubicBezTo>
                  <a:pt x="2976" y="4776"/>
                  <a:pt x="2881" y="3967"/>
                  <a:pt x="2544" y="3967"/>
                </a:cubicBezTo>
                <a:cubicBezTo>
                  <a:pt x="2499" y="3967"/>
                  <a:pt x="2450" y="3982"/>
                  <a:pt x="2396" y="4013"/>
                </a:cubicBezTo>
                <a:cubicBezTo>
                  <a:pt x="2061" y="4211"/>
                  <a:pt x="2228" y="4758"/>
                  <a:pt x="2484" y="5266"/>
                </a:cubicBezTo>
                <a:cubicBezTo>
                  <a:pt x="2471" y="5244"/>
                  <a:pt x="2458" y="5226"/>
                  <a:pt x="2449" y="5208"/>
                </a:cubicBezTo>
                <a:lnTo>
                  <a:pt x="2449" y="5208"/>
                </a:lnTo>
                <a:lnTo>
                  <a:pt x="2453" y="5217"/>
                </a:lnTo>
                <a:cubicBezTo>
                  <a:pt x="2581" y="5495"/>
                  <a:pt x="2745" y="5760"/>
                  <a:pt x="2872" y="5963"/>
                </a:cubicBezTo>
                <a:cubicBezTo>
                  <a:pt x="2925" y="6038"/>
                  <a:pt x="2970" y="6104"/>
                  <a:pt x="3005" y="6157"/>
                </a:cubicBezTo>
                <a:cubicBezTo>
                  <a:pt x="3027" y="6192"/>
                  <a:pt x="3044" y="6219"/>
                  <a:pt x="3062" y="6241"/>
                </a:cubicBezTo>
                <a:cubicBezTo>
                  <a:pt x="2872" y="6457"/>
                  <a:pt x="2678" y="6669"/>
                  <a:pt x="2480" y="6880"/>
                </a:cubicBezTo>
                <a:cubicBezTo>
                  <a:pt x="2458" y="6717"/>
                  <a:pt x="2445" y="6448"/>
                  <a:pt x="2418" y="6152"/>
                </a:cubicBezTo>
                <a:cubicBezTo>
                  <a:pt x="2414" y="6113"/>
                  <a:pt x="2414" y="6086"/>
                  <a:pt x="2414" y="6086"/>
                </a:cubicBezTo>
                <a:cubicBezTo>
                  <a:pt x="2414" y="6086"/>
                  <a:pt x="2414" y="6099"/>
                  <a:pt x="2409" y="6117"/>
                </a:cubicBezTo>
                <a:cubicBezTo>
                  <a:pt x="2363" y="5457"/>
                  <a:pt x="2268" y="4650"/>
                  <a:pt x="1936" y="4650"/>
                </a:cubicBezTo>
                <a:cubicBezTo>
                  <a:pt x="1891" y="4650"/>
                  <a:pt x="1842" y="4664"/>
                  <a:pt x="1787" y="4697"/>
                </a:cubicBezTo>
                <a:cubicBezTo>
                  <a:pt x="1447" y="4891"/>
                  <a:pt x="1615" y="5442"/>
                  <a:pt x="1871" y="5945"/>
                </a:cubicBezTo>
                <a:cubicBezTo>
                  <a:pt x="1858" y="5923"/>
                  <a:pt x="1845" y="5905"/>
                  <a:pt x="1836" y="5888"/>
                </a:cubicBezTo>
                <a:lnTo>
                  <a:pt x="1836" y="5888"/>
                </a:lnTo>
                <a:lnTo>
                  <a:pt x="1840" y="5901"/>
                </a:lnTo>
                <a:cubicBezTo>
                  <a:pt x="1972" y="6174"/>
                  <a:pt x="2131" y="6439"/>
                  <a:pt x="2264" y="6642"/>
                </a:cubicBezTo>
                <a:cubicBezTo>
                  <a:pt x="2312" y="6717"/>
                  <a:pt x="2356" y="6788"/>
                  <a:pt x="2392" y="6841"/>
                </a:cubicBezTo>
                <a:cubicBezTo>
                  <a:pt x="2414" y="6867"/>
                  <a:pt x="2431" y="6894"/>
                  <a:pt x="2445" y="6916"/>
                </a:cubicBezTo>
                <a:cubicBezTo>
                  <a:pt x="2220" y="7154"/>
                  <a:pt x="1995" y="7392"/>
                  <a:pt x="1761" y="7626"/>
                </a:cubicBezTo>
                <a:lnTo>
                  <a:pt x="1761" y="7613"/>
                </a:lnTo>
                <a:cubicBezTo>
                  <a:pt x="1739" y="7449"/>
                  <a:pt x="1725" y="7180"/>
                  <a:pt x="1703" y="6885"/>
                </a:cubicBezTo>
                <a:cubicBezTo>
                  <a:pt x="1699" y="6845"/>
                  <a:pt x="1695" y="6819"/>
                  <a:pt x="1695" y="6819"/>
                </a:cubicBezTo>
                <a:cubicBezTo>
                  <a:pt x="1695" y="6819"/>
                  <a:pt x="1695" y="6832"/>
                  <a:pt x="1695" y="6854"/>
                </a:cubicBezTo>
                <a:cubicBezTo>
                  <a:pt x="1644" y="6189"/>
                  <a:pt x="1552" y="5383"/>
                  <a:pt x="1217" y="5383"/>
                </a:cubicBezTo>
                <a:cubicBezTo>
                  <a:pt x="1172" y="5383"/>
                  <a:pt x="1122" y="5398"/>
                  <a:pt x="1068" y="5429"/>
                </a:cubicBezTo>
                <a:cubicBezTo>
                  <a:pt x="728" y="5627"/>
                  <a:pt x="896" y="6174"/>
                  <a:pt x="1152" y="6677"/>
                </a:cubicBezTo>
                <a:cubicBezTo>
                  <a:pt x="1139" y="6655"/>
                  <a:pt x="1130" y="6638"/>
                  <a:pt x="1117" y="6624"/>
                </a:cubicBezTo>
                <a:lnTo>
                  <a:pt x="1117" y="6624"/>
                </a:lnTo>
                <a:lnTo>
                  <a:pt x="1121" y="6633"/>
                </a:lnTo>
                <a:cubicBezTo>
                  <a:pt x="1253" y="6907"/>
                  <a:pt x="1412" y="7176"/>
                  <a:pt x="1545" y="7379"/>
                </a:cubicBezTo>
                <a:cubicBezTo>
                  <a:pt x="1593" y="7454"/>
                  <a:pt x="1637" y="7520"/>
                  <a:pt x="1672" y="7573"/>
                </a:cubicBezTo>
                <a:cubicBezTo>
                  <a:pt x="1695" y="7604"/>
                  <a:pt x="1717" y="7630"/>
                  <a:pt x="1730" y="7657"/>
                </a:cubicBezTo>
                <a:cubicBezTo>
                  <a:pt x="1505" y="7886"/>
                  <a:pt x="1271" y="8111"/>
                  <a:pt x="1037" y="8336"/>
                </a:cubicBezTo>
                <a:cubicBezTo>
                  <a:pt x="1037" y="8332"/>
                  <a:pt x="1033" y="8327"/>
                  <a:pt x="1033" y="8323"/>
                </a:cubicBezTo>
                <a:lnTo>
                  <a:pt x="1033" y="8310"/>
                </a:lnTo>
                <a:cubicBezTo>
                  <a:pt x="1011" y="8151"/>
                  <a:pt x="998" y="7882"/>
                  <a:pt x="975" y="7586"/>
                </a:cubicBezTo>
                <a:cubicBezTo>
                  <a:pt x="971" y="7542"/>
                  <a:pt x="967" y="7520"/>
                  <a:pt x="967" y="7520"/>
                </a:cubicBezTo>
                <a:cubicBezTo>
                  <a:pt x="967" y="7520"/>
                  <a:pt x="967" y="7533"/>
                  <a:pt x="967" y="7551"/>
                </a:cubicBezTo>
                <a:cubicBezTo>
                  <a:pt x="916" y="6889"/>
                  <a:pt x="824" y="6080"/>
                  <a:pt x="488" y="6080"/>
                </a:cubicBezTo>
                <a:cubicBezTo>
                  <a:pt x="444" y="6080"/>
                  <a:pt x="394" y="6095"/>
                  <a:pt x="340" y="6126"/>
                </a:cubicBezTo>
                <a:cubicBezTo>
                  <a:pt x="0" y="6324"/>
                  <a:pt x="168" y="6872"/>
                  <a:pt x="424" y="7379"/>
                </a:cubicBezTo>
                <a:cubicBezTo>
                  <a:pt x="411" y="7357"/>
                  <a:pt x="402" y="7339"/>
                  <a:pt x="393" y="7321"/>
                </a:cubicBezTo>
                <a:lnTo>
                  <a:pt x="393" y="7330"/>
                </a:lnTo>
                <a:cubicBezTo>
                  <a:pt x="525" y="7608"/>
                  <a:pt x="684" y="7873"/>
                  <a:pt x="817" y="8076"/>
                </a:cubicBezTo>
                <a:cubicBezTo>
                  <a:pt x="865" y="8151"/>
                  <a:pt x="909" y="8217"/>
                  <a:pt x="949" y="8270"/>
                </a:cubicBezTo>
                <a:cubicBezTo>
                  <a:pt x="971" y="8305"/>
                  <a:pt x="993" y="8336"/>
                  <a:pt x="1011" y="8363"/>
                </a:cubicBezTo>
                <a:cubicBezTo>
                  <a:pt x="803" y="8552"/>
                  <a:pt x="600" y="8742"/>
                  <a:pt x="393" y="8927"/>
                </a:cubicBezTo>
                <a:lnTo>
                  <a:pt x="389" y="8976"/>
                </a:lnTo>
                <a:lnTo>
                  <a:pt x="927" y="8601"/>
                </a:lnTo>
                <a:cubicBezTo>
                  <a:pt x="927" y="8601"/>
                  <a:pt x="989" y="8535"/>
                  <a:pt x="1103" y="8420"/>
                </a:cubicBezTo>
                <a:cubicBezTo>
                  <a:pt x="1117" y="8424"/>
                  <a:pt x="1130" y="8433"/>
                  <a:pt x="1143" y="8438"/>
                </a:cubicBezTo>
                <a:cubicBezTo>
                  <a:pt x="1200" y="8469"/>
                  <a:pt x="1271" y="8508"/>
                  <a:pt x="1350" y="8548"/>
                </a:cubicBezTo>
                <a:cubicBezTo>
                  <a:pt x="1567" y="8658"/>
                  <a:pt x="1849" y="8786"/>
                  <a:pt x="2136" y="8888"/>
                </a:cubicBezTo>
                <a:cubicBezTo>
                  <a:pt x="2140" y="8888"/>
                  <a:pt x="2145" y="8892"/>
                  <a:pt x="2149" y="8892"/>
                </a:cubicBezTo>
                <a:cubicBezTo>
                  <a:pt x="2131" y="8883"/>
                  <a:pt x="2109" y="8874"/>
                  <a:pt x="2092" y="8861"/>
                </a:cubicBezTo>
                <a:lnTo>
                  <a:pt x="2092" y="8861"/>
                </a:lnTo>
                <a:cubicBezTo>
                  <a:pt x="2368" y="8968"/>
                  <a:pt x="2656" y="9049"/>
                  <a:pt x="2889" y="9049"/>
                </a:cubicBezTo>
                <a:cubicBezTo>
                  <a:pt x="3099" y="9049"/>
                  <a:pt x="3265" y="8984"/>
                  <a:pt x="3340" y="8813"/>
                </a:cubicBezTo>
                <a:cubicBezTo>
                  <a:pt x="3519" y="8415"/>
                  <a:pt x="2904" y="8337"/>
                  <a:pt x="2259" y="8337"/>
                </a:cubicBezTo>
                <a:cubicBezTo>
                  <a:pt x="2124" y="8337"/>
                  <a:pt x="1988" y="8340"/>
                  <a:pt x="1858" y="8345"/>
                </a:cubicBezTo>
                <a:cubicBezTo>
                  <a:pt x="1880" y="8341"/>
                  <a:pt x="1889" y="8341"/>
                  <a:pt x="1889" y="8341"/>
                </a:cubicBezTo>
                <a:lnTo>
                  <a:pt x="1822" y="8341"/>
                </a:lnTo>
                <a:cubicBezTo>
                  <a:pt x="1562" y="8345"/>
                  <a:pt x="1324" y="8358"/>
                  <a:pt x="1161" y="8358"/>
                </a:cubicBezTo>
                <a:cubicBezTo>
                  <a:pt x="1311" y="8199"/>
                  <a:pt x="1527" y="7974"/>
                  <a:pt x="1792" y="7696"/>
                </a:cubicBezTo>
                <a:cubicBezTo>
                  <a:pt x="1814" y="7710"/>
                  <a:pt x="1840" y="7723"/>
                  <a:pt x="1871" y="7741"/>
                </a:cubicBezTo>
                <a:cubicBezTo>
                  <a:pt x="1928" y="7771"/>
                  <a:pt x="1999" y="7807"/>
                  <a:pt x="2078" y="7846"/>
                </a:cubicBezTo>
                <a:cubicBezTo>
                  <a:pt x="2295" y="7957"/>
                  <a:pt x="2577" y="8089"/>
                  <a:pt x="2864" y="8191"/>
                </a:cubicBezTo>
                <a:lnTo>
                  <a:pt x="2877" y="8191"/>
                </a:lnTo>
                <a:cubicBezTo>
                  <a:pt x="2859" y="8182"/>
                  <a:pt x="2837" y="8173"/>
                  <a:pt x="2820" y="8164"/>
                </a:cubicBezTo>
                <a:lnTo>
                  <a:pt x="2820" y="8164"/>
                </a:lnTo>
                <a:cubicBezTo>
                  <a:pt x="3096" y="8269"/>
                  <a:pt x="3384" y="8349"/>
                  <a:pt x="3618" y="8349"/>
                </a:cubicBezTo>
                <a:cubicBezTo>
                  <a:pt x="3827" y="8349"/>
                  <a:pt x="3993" y="8285"/>
                  <a:pt x="4068" y="8116"/>
                </a:cubicBezTo>
                <a:cubicBezTo>
                  <a:pt x="4249" y="7710"/>
                  <a:pt x="3618" y="7637"/>
                  <a:pt x="2966" y="7637"/>
                </a:cubicBezTo>
                <a:cubicBezTo>
                  <a:pt x="2838" y="7637"/>
                  <a:pt x="2709" y="7640"/>
                  <a:pt x="2586" y="7644"/>
                </a:cubicBezTo>
                <a:cubicBezTo>
                  <a:pt x="2608" y="7639"/>
                  <a:pt x="2617" y="7639"/>
                  <a:pt x="2617" y="7639"/>
                </a:cubicBezTo>
                <a:lnTo>
                  <a:pt x="2550" y="7639"/>
                </a:lnTo>
                <a:cubicBezTo>
                  <a:pt x="2295" y="7647"/>
                  <a:pt x="2060" y="7658"/>
                  <a:pt x="1898" y="7658"/>
                </a:cubicBezTo>
                <a:cubicBezTo>
                  <a:pt x="1872" y="7658"/>
                  <a:pt x="1849" y="7657"/>
                  <a:pt x="1827" y="7657"/>
                </a:cubicBezTo>
                <a:cubicBezTo>
                  <a:pt x="2021" y="7449"/>
                  <a:pt x="2242" y="7216"/>
                  <a:pt x="2475" y="6960"/>
                </a:cubicBezTo>
                <a:lnTo>
                  <a:pt x="2480" y="6960"/>
                </a:lnTo>
                <a:lnTo>
                  <a:pt x="2480" y="6955"/>
                </a:lnTo>
                <a:cubicBezTo>
                  <a:pt x="2480" y="6955"/>
                  <a:pt x="2484" y="6951"/>
                  <a:pt x="2484" y="6951"/>
                </a:cubicBezTo>
                <a:cubicBezTo>
                  <a:pt x="2511" y="6964"/>
                  <a:pt x="2546" y="6982"/>
                  <a:pt x="2590" y="7008"/>
                </a:cubicBezTo>
                <a:cubicBezTo>
                  <a:pt x="2647" y="7035"/>
                  <a:pt x="2718" y="7074"/>
                  <a:pt x="2797" y="7114"/>
                </a:cubicBezTo>
                <a:cubicBezTo>
                  <a:pt x="3014" y="7224"/>
                  <a:pt x="3296" y="7352"/>
                  <a:pt x="3583" y="7454"/>
                </a:cubicBezTo>
                <a:cubicBezTo>
                  <a:pt x="3587" y="7454"/>
                  <a:pt x="3592" y="7458"/>
                  <a:pt x="3596" y="7458"/>
                </a:cubicBezTo>
                <a:cubicBezTo>
                  <a:pt x="3578" y="7449"/>
                  <a:pt x="3556" y="7441"/>
                  <a:pt x="3539" y="7427"/>
                </a:cubicBezTo>
                <a:lnTo>
                  <a:pt x="3539" y="7427"/>
                </a:lnTo>
                <a:cubicBezTo>
                  <a:pt x="3815" y="7534"/>
                  <a:pt x="4103" y="7615"/>
                  <a:pt x="4336" y="7615"/>
                </a:cubicBezTo>
                <a:cubicBezTo>
                  <a:pt x="4546" y="7615"/>
                  <a:pt x="4712" y="7550"/>
                  <a:pt x="4787" y="7379"/>
                </a:cubicBezTo>
                <a:cubicBezTo>
                  <a:pt x="4966" y="6981"/>
                  <a:pt x="4351" y="6903"/>
                  <a:pt x="3706" y="6903"/>
                </a:cubicBezTo>
                <a:cubicBezTo>
                  <a:pt x="3571" y="6903"/>
                  <a:pt x="3435" y="6907"/>
                  <a:pt x="3305" y="6911"/>
                </a:cubicBezTo>
                <a:cubicBezTo>
                  <a:pt x="3327" y="6907"/>
                  <a:pt x="3336" y="6907"/>
                  <a:pt x="3336" y="6907"/>
                </a:cubicBezTo>
                <a:lnTo>
                  <a:pt x="3269" y="6907"/>
                </a:lnTo>
                <a:cubicBezTo>
                  <a:pt x="3014" y="6914"/>
                  <a:pt x="2779" y="6925"/>
                  <a:pt x="2614" y="6925"/>
                </a:cubicBezTo>
                <a:cubicBezTo>
                  <a:pt x="2588" y="6925"/>
                  <a:pt x="2564" y="6925"/>
                  <a:pt x="2542" y="6924"/>
                </a:cubicBezTo>
                <a:lnTo>
                  <a:pt x="2511" y="6924"/>
                </a:lnTo>
                <a:cubicBezTo>
                  <a:pt x="2700" y="6717"/>
                  <a:pt x="2899" y="6501"/>
                  <a:pt x="3106" y="6272"/>
                </a:cubicBezTo>
                <a:cubicBezTo>
                  <a:pt x="3133" y="6285"/>
                  <a:pt x="3164" y="6307"/>
                  <a:pt x="3203" y="6324"/>
                </a:cubicBezTo>
                <a:cubicBezTo>
                  <a:pt x="3261" y="6355"/>
                  <a:pt x="3331" y="6395"/>
                  <a:pt x="3411" y="6435"/>
                </a:cubicBezTo>
                <a:cubicBezTo>
                  <a:pt x="3627" y="6541"/>
                  <a:pt x="3909" y="6673"/>
                  <a:pt x="4196" y="6774"/>
                </a:cubicBezTo>
                <a:cubicBezTo>
                  <a:pt x="4197" y="6774"/>
                  <a:pt x="4197" y="6775"/>
                  <a:pt x="4198" y="6775"/>
                </a:cubicBezTo>
                <a:lnTo>
                  <a:pt x="4198" y="6775"/>
                </a:lnTo>
                <a:cubicBezTo>
                  <a:pt x="4185" y="6767"/>
                  <a:pt x="4166" y="6759"/>
                  <a:pt x="4147" y="6748"/>
                </a:cubicBezTo>
                <a:lnTo>
                  <a:pt x="4147" y="6748"/>
                </a:lnTo>
                <a:cubicBezTo>
                  <a:pt x="4425" y="6855"/>
                  <a:pt x="4713" y="6934"/>
                  <a:pt x="4947" y="6934"/>
                </a:cubicBezTo>
                <a:cubicBezTo>
                  <a:pt x="5158" y="6934"/>
                  <a:pt x="5325" y="6869"/>
                  <a:pt x="5400" y="6699"/>
                </a:cubicBezTo>
                <a:cubicBezTo>
                  <a:pt x="5579" y="6302"/>
                  <a:pt x="4964" y="6224"/>
                  <a:pt x="4319" y="6224"/>
                </a:cubicBezTo>
                <a:cubicBezTo>
                  <a:pt x="4184" y="6224"/>
                  <a:pt x="4048" y="6227"/>
                  <a:pt x="3918" y="6232"/>
                </a:cubicBezTo>
                <a:cubicBezTo>
                  <a:pt x="3936" y="6227"/>
                  <a:pt x="3949" y="6227"/>
                  <a:pt x="3949" y="6227"/>
                </a:cubicBezTo>
                <a:lnTo>
                  <a:pt x="3883" y="6227"/>
                </a:lnTo>
                <a:cubicBezTo>
                  <a:pt x="3628" y="6235"/>
                  <a:pt x="3392" y="6246"/>
                  <a:pt x="3227" y="6246"/>
                </a:cubicBezTo>
                <a:cubicBezTo>
                  <a:pt x="3201" y="6246"/>
                  <a:pt x="3177" y="6246"/>
                  <a:pt x="3155" y="6245"/>
                </a:cubicBezTo>
                <a:lnTo>
                  <a:pt x="3133" y="6245"/>
                </a:lnTo>
                <a:cubicBezTo>
                  <a:pt x="3314" y="6042"/>
                  <a:pt x="3499" y="5839"/>
                  <a:pt x="3684" y="5627"/>
                </a:cubicBezTo>
                <a:cubicBezTo>
                  <a:pt x="3711" y="5636"/>
                  <a:pt x="3746" y="5645"/>
                  <a:pt x="3781" y="5654"/>
                </a:cubicBezTo>
                <a:cubicBezTo>
                  <a:pt x="3843" y="5676"/>
                  <a:pt x="3922" y="5698"/>
                  <a:pt x="4006" y="5724"/>
                </a:cubicBezTo>
                <a:cubicBezTo>
                  <a:pt x="4240" y="5786"/>
                  <a:pt x="4544" y="5861"/>
                  <a:pt x="4844" y="5910"/>
                </a:cubicBezTo>
                <a:lnTo>
                  <a:pt x="4853" y="5910"/>
                </a:lnTo>
                <a:cubicBezTo>
                  <a:pt x="4836" y="5901"/>
                  <a:pt x="4814" y="5897"/>
                  <a:pt x="4792" y="5892"/>
                </a:cubicBezTo>
                <a:lnTo>
                  <a:pt x="4792" y="5892"/>
                </a:lnTo>
                <a:cubicBezTo>
                  <a:pt x="4975" y="5924"/>
                  <a:pt x="5161" y="5945"/>
                  <a:pt x="5331" y="5945"/>
                </a:cubicBezTo>
                <a:cubicBezTo>
                  <a:pt x="5674" y="5945"/>
                  <a:pt x="5950" y="5859"/>
                  <a:pt x="6009" y="5605"/>
                </a:cubicBezTo>
                <a:cubicBezTo>
                  <a:pt x="6069" y="5345"/>
                  <a:pt x="5863" y="5258"/>
                  <a:pt x="5549" y="5258"/>
                </a:cubicBezTo>
                <a:cubicBezTo>
                  <a:pt x="5245" y="5258"/>
                  <a:pt x="4840" y="5340"/>
                  <a:pt x="4478" y="5421"/>
                </a:cubicBezTo>
                <a:lnTo>
                  <a:pt x="4478" y="5421"/>
                </a:lnTo>
                <a:cubicBezTo>
                  <a:pt x="4491" y="5418"/>
                  <a:pt x="4496" y="5416"/>
                  <a:pt x="4496" y="5416"/>
                </a:cubicBezTo>
                <a:lnTo>
                  <a:pt x="4496" y="5416"/>
                </a:lnTo>
                <a:cubicBezTo>
                  <a:pt x="4496" y="5416"/>
                  <a:pt x="4474" y="5420"/>
                  <a:pt x="4434" y="5429"/>
                </a:cubicBezTo>
                <a:cubicBezTo>
                  <a:pt x="4143" y="5495"/>
                  <a:pt x="3883" y="5557"/>
                  <a:pt x="3724" y="5583"/>
                </a:cubicBezTo>
                <a:cubicBezTo>
                  <a:pt x="3936" y="5345"/>
                  <a:pt x="4156" y="5094"/>
                  <a:pt x="4372" y="4847"/>
                </a:cubicBezTo>
                <a:cubicBezTo>
                  <a:pt x="4390" y="4851"/>
                  <a:pt x="4412" y="4860"/>
                  <a:pt x="4439" y="4864"/>
                </a:cubicBezTo>
                <a:cubicBezTo>
                  <a:pt x="4500" y="4882"/>
                  <a:pt x="4575" y="4908"/>
                  <a:pt x="4664" y="4930"/>
                </a:cubicBezTo>
                <a:cubicBezTo>
                  <a:pt x="4893" y="4997"/>
                  <a:pt x="5197" y="5072"/>
                  <a:pt x="5497" y="5116"/>
                </a:cubicBezTo>
                <a:lnTo>
                  <a:pt x="5511" y="5116"/>
                </a:lnTo>
                <a:cubicBezTo>
                  <a:pt x="5489" y="5111"/>
                  <a:pt x="5471" y="5107"/>
                  <a:pt x="5444" y="5098"/>
                </a:cubicBezTo>
                <a:lnTo>
                  <a:pt x="5444" y="5098"/>
                </a:lnTo>
                <a:cubicBezTo>
                  <a:pt x="5632" y="5131"/>
                  <a:pt x="5821" y="5152"/>
                  <a:pt x="5993" y="5152"/>
                </a:cubicBezTo>
                <a:cubicBezTo>
                  <a:pt x="6334" y="5152"/>
                  <a:pt x="6608" y="5067"/>
                  <a:pt x="6666" y="4811"/>
                </a:cubicBezTo>
                <a:cubicBezTo>
                  <a:pt x="6726" y="4554"/>
                  <a:pt x="6520" y="4468"/>
                  <a:pt x="6208" y="4468"/>
                </a:cubicBezTo>
                <a:cubicBezTo>
                  <a:pt x="5899" y="4468"/>
                  <a:pt x="5486" y="4552"/>
                  <a:pt x="5122" y="4635"/>
                </a:cubicBezTo>
                <a:cubicBezTo>
                  <a:pt x="5140" y="4630"/>
                  <a:pt x="5149" y="4626"/>
                  <a:pt x="5149" y="4626"/>
                </a:cubicBezTo>
                <a:lnTo>
                  <a:pt x="5149" y="4626"/>
                </a:lnTo>
                <a:cubicBezTo>
                  <a:pt x="5149" y="4626"/>
                  <a:pt x="5127" y="4630"/>
                  <a:pt x="5087" y="4635"/>
                </a:cubicBezTo>
                <a:cubicBezTo>
                  <a:pt x="4822" y="4697"/>
                  <a:pt x="4584" y="4754"/>
                  <a:pt x="4425" y="4785"/>
                </a:cubicBezTo>
                <a:cubicBezTo>
                  <a:pt x="4655" y="4520"/>
                  <a:pt x="4880" y="4251"/>
                  <a:pt x="5100" y="3986"/>
                </a:cubicBezTo>
                <a:cubicBezTo>
                  <a:pt x="5372" y="4071"/>
                  <a:pt x="6138" y="4301"/>
                  <a:pt x="6717" y="4301"/>
                </a:cubicBezTo>
                <a:cubicBezTo>
                  <a:pt x="7070" y="4301"/>
                  <a:pt x="7354" y="4216"/>
                  <a:pt x="7412" y="3960"/>
                </a:cubicBezTo>
                <a:cubicBezTo>
                  <a:pt x="7472" y="3700"/>
                  <a:pt x="7261" y="3614"/>
                  <a:pt x="6941" y="3614"/>
                </a:cubicBezTo>
                <a:cubicBezTo>
                  <a:pt x="6531" y="3614"/>
                  <a:pt x="5943" y="3755"/>
                  <a:pt x="5515" y="3854"/>
                </a:cubicBezTo>
                <a:lnTo>
                  <a:pt x="5475" y="3863"/>
                </a:lnTo>
                <a:cubicBezTo>
                  <a:pt x="5343" y="3894"/>
                  <a:pt x="5228" y="3920"/>
                  <a:pt x="5144" y="3933"/>
                </a:cubicBezTo>
                <a:cubicBezTo>
                  <a:pt x="5409" y="3616"/>
                  <a:pt x="5665" y="3298"/>
                  <a:pt x="5903" y="2989"/>
                </a:cubicBezTo>
                <a:cubicBezTo>
                  <a:pt x="6189" y="3079"/>
                  <a:pt x="6935" y="3299"/>
                  <a:pt x="7502" y="3299"/>
                </a:cubicBezTo>
                <a:cubicBezTo>
                  <a:pt x="7855" y="3299"/>
                  <a:pt x="8138" y="3214"/>
                  <a:pt x="8197" y="2958"/>
                </a:cubicBezTo>
                <a:cubicBezTo>
                  <a:pt x="8257" y="2699"/>
                  <a:pt x="8047" y="2613"/>
                  <a:pt x="7728" y="2613"/>
                </a:cubicBezTo>
                <a:cubicBezTo>
                  <a:pt x="7318" y="2613"/>
                  <a:pt x="6729" y="2755"/>
                  <a:pt x="6300" y="2857"/>
                </a:cubicBezTo>
                <a:cubicBezTo>
                  <a:pt x="6287" y="2857"/>
                  <a:pt x="6274" y="2861"/>
                  <a:pt x="6261" y="2861"/>
                </a:cubicBezTo>
                <a:cubicBezTo>
                  <a:pt x="6261" y="2866"/>
                  <a:pt x="6261" y="2866"/>
                  <a:pt x="6261" y="2866"/>
                </a:cubicBezTo>
                <a:cubicBezTo>
                  <a:pt x="6141" y="2892"/>
                  <a:pt x="6036" y="2914"/>
                  <a:pt x="5952" y="2932"/>
                </a:cubicBezTo>
                <a:cubicBezTo>
                  <a:pt x="6128" y="2698"/>
                  <a:pt x="6296" y="2473"/>
                  <a:pt x="6455" y="2257"/>
                </a:cubicBezTo>
                <a:cubicBezTo>
                  <a:pt x="7028" y="1829"/>
                  <a:pt x="8422" y="695"/>
                  <a:pt x="7928" y="122"/>
                </a:cubicBezTo>
                <a:cubicBezTo>
                  <a:pt x="7856" y="38"/>
                  <a:pt x="7781" y="1"/>
                  <a:pt x="7704" y="1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5"/>
          <p:cNvSpPr/>
          <p:nvPr/>
        </p:nvSpPr>
        <p:spPr>
          <a:xfrm rot="1411771">
            <a:off x="116678" y="4457707"/>
            <a:ext cx="1001022" cy="1075507"/>
          </a:xfrm>
          <a:custGeom>
            <a:avLst/>
            <a:gdLst/>
            <a:ahLst/>
            <a:cxnLst/>
            <a:rect l="l" t="t" r="r" b="b"/>
            <a:pathLst>
              <a:path w="8423" h="9050" extrusionOk="0">
                <a:moveTo>
                  <a:pt x="4198" y="6775"/>
                </a:moveTo>
                <a:cubicBezTo>
                  <a:pt x="4200" y="6776"/>
                  <a:pt x="4203" y="6777"/>
                  <a:pt x="4205" y="6779"/>
                </a:cubicBezTo>
                <a:cubicBezTo>
                  <a:pt x="4205" y="6779"/>
                  <a:pt x="4202" y="6776"/>
                  <a:pt x="4198" y="6775"/>
                </a:cubicBezTo>
                <a:close/>
                <a:moveTo>
                  <a:pt x="389" y="8976"/>
                </a:moveTo>
                <a:lnTo>
                  <a:pt x="389" y="8976"/>
                </a:lnTo>
                <a:lnTo>
                  <a:pt x="389" y="8976"/>
                </a:lnTo>
                <a:close/>
                <a:moveTo>
                  <a:pt x="7704" y="1"/>
                </a:moveTo>
                <a:cubicBezTo>
                  <a:pt x="7344" y="1"/>
                  <a:pt x="6946" y="821"/>
                  <a:pt x="6644" y="1511"/>
                </a:cubicBezTo>
                <a:cubicBezTo>
                  <a:pt x="6644" y="1511"/>
                  <a:pt x="6644" y="1511"/>
                  <a:pt x="6640" y="1516"/>
                </a:cubicBezTo>
                <a:cubicBezTo>
                  <a:pt x="6587" y="1639"/>
                  <a:pt x="6534" y="1763"/>
                  <a:pt x="6486" y="1878"/>
                </a:cubicBezTo>
                <a:cubicBezTo>
                  <a:pt x="6481" y="1882"/>
                  <a:pt x="6481" y="1886"/>
                  <a:pt x="6477" y="1891"/>
                </a:cubicBezTo>
                <a:lnTo>
                  <a:pt x="6464" y="1922"/>
                </a:lnTo>
                <a:cubicBezTo>
                  <a:pt x="6459" y="1931"/>
                  <a:pt x="6455" y="1944"/>
                  <a:pt x="6450" y="1953"/>
                </a:cubicBezTo>
                <a:cubicBezTo>
                  <a:pt x="6450" y="1957"/>
                  <a:pt x="6446" y="1966"/>
                  <a:pt x="6441" y="1970"/>
                </a:cubicBezTo>
                <a:cubicBezTo>
                  <a:pt x="6437" y="1983"/>
                  <a:pt x="6433" y="1997"/>
                  <a:pt x="6428" y="2006"/>
                </a:cubicBezTo>
                <a:cubicBezTo>
                  <a:pt x="6428" y="2010"/>
                  <a:pt x="6424" y="2014"/>
                  <a:pt x="6424" y="2019"/>
                </a:cubicBezTo>
                <a:cubicBezTo>
                  <a:pt x="6415" y="2032"/>
                  <a:pt x="6411" y="2045"/>
                  <a:pt x="6406" y="2058"/>
                </a:cubicBezTo>
                <a:cubicBezTo>
                  <a:pt x="6402" y="2063"/>
                  <a:pt x="6402" y="2063"/>
                  <a:pt x="6402" y="2067"/>
                </a:cubicBezTo>
                <a:cubicBezTo>
                  <a:pt x="6397" y="2081"/>
                  <a:pt x="6389" y="2094"/>
                  <a:pt x="6384" y="2107"/>
                </a:cubicBezTo>
                <a:cubicBezTo>
                  <a:pt x="6384" y="2107"/>
                  <a:pt x="6384" y="2111"/>
                  <a:pt x="6380" y="2111"/>
                </a:cubicBezTo>
                <a:cubicBezTo>
                  <a:pt x="6375" y="2125"/>
                  <a:pt x="6371" y="2138"/>
                  <a:pt x="6362" y="2151"/>
                </a:cubicBezTo>
                <a:cubicBezTo>
                  <a:pt x="6362" y="2151"/>
                  <a:pt x="6362" y="2156"/>
                  <a:pt x="6362" y="2156"/>
                </a:cubicBezTo>
                <a:cubicBezTo>
                  <a:pt x="6358" y="2164"/>
                  <a:pt x="6358" y="2169"/>
                  <a:pt x="6353" y="2178"/>
                </a:cubicBezTo>
                <a:cubicBezTo>
                  <a:pt x="6203" y="2380"/>
                  <a:pt x="6040" y="2597"/>
                  <a:pt x="5868" y="2830"/>
                </a:cubicBezTo>
                <a:cubicBezTo>
                  <a:pt x="5864" y="2742"/>
                  <a:pt x="5868" y="2628"/>
                  <a:pt x="5872" y="2491"/>
                </a:cubicBezTo>
                <a:lnTo>
                  <a:pt x="5872" y="2486"/>
                </a:lnTo>
                <a:cubicBezTo>
                  <a:pt x="5872" y="2478"/>
                  <a:pt x="5872" y="2464"/>
                  <a:pt x="5872" y="2455"/>
                </a:cubicBezTo>
                <a:cubicBezTo>
                  <a:pt x="5893" y="1736"/>
                  <a:pt x="5942" y="577"/>
                  <a:pt x="5527" y="577"/>
                </a:cubicBezTo>
                <a:cubicBezTo>
                  <a:pt x="5489" y="577"/>
                  <a:pt x="5447" y="586"/>
                  <a:pt x="5400" y="607"/>
                </a:cubicBezTo>
                <a:cubicBezTo>
                  <a:pt x="4769" y="894"/>
                  <a:pt x="5608" y="2486"/>
                  <a:pt x="5828" y="2879"/>
                </a:cubicBezTo>
                <a:cubicBezTo>
                  <a:pt x="5599" y="3183"/>
                  <a:pt x="5347" y="3505"/>
                  <a:pt x="5083" y="3845"/>
                </a:cubicBezTo>
                <a:cubicBezTo>
                  <a:pt x="5078" y="3757"/>
                  <a:pt x="5083" y="3633"/>
                  <a:pt x="5087" y="3492"/>
                </a:cubicBezTo>
                <a:cubicBezTo>
                  <a:pt x="5087" y="3492"/>
                  <a:pt x="5087" y="3488"/>
                  <a:pt x="5083" y="3488"/>
                </a:cubicBezTo>
                <a:cubicBezTo>
                  <a:pt x="5083" y="3479"/>
                  <a:pt x="5083" y="3466"/>
                  <a:pt x="5083" y="3457"/>
                </a:cubicBezTo>
                <a:cubicBezTo>
                  <a:pt x="5107" y="2738"/>
                  <a:pt x="5153" y="1578"/>
                  <a:pt x="4737" y="1578"/>
                </a:cubicBezTo>
                <a:cubicBezTo>
                  <a:pt x="4699" y="1578"/>
                  <a:pt x="4657" y="1588"/>
                  <a:pt x="4611" y="1608"/>
                </a:cubicBezTo>
                <a:cubicBezTo>
                  <a:pt x="3975" y="1895"/>
                  <a:pt x="4831" y="3510"/>
                  <a:pt x="5043" y="3889"/>
                </a:cubicBezTo>
                <a:cubicBezTo>
                  <a:pt x="4822" y="4167"/>
                  <a:pt x="4593" y="4454"/>
                  <a:pt x="4350" y="4750"/>
                </a:cubicBezTo>
                <a:cubicBezTo>
                  <a:pt x="4346" y="4741"/>
                  <a:pt x="4346" y="4727"/>
                  <a:pt x="4346" y="4714"/>
                </a:cubicBezTo>
                <a:cubicBezTo>
                  <a:pt x="4342" y="4626"/>
                  <a:pt x="4346" y="4502"/>
                  <a:pt x="4350" y="4357"/>
                </a:cubicBezTo>
                <a:lnTo>
                  <a:pt x="4350" y="4352"/>
                </a:lnTo>
                <a:cubicBezTo>
                  <a:pt x="4350" y="4339"/>
                  <a:pt x="4350" y="4330"/>
                  <a:pt x="4350" y="4322"/>
                </a:cubicBezTo>
                <a:cubicBezTo>
                  <a:pt x="4375" y="3602"/>
                  <a:pt x="4425" y="2443"/>
                  <a:pt x="4009" y="2443"/>
                </a:cubicBezTo>
                <a:cubicBezTo>
                  <a:pt x="3971" y="2443"/>
                  <a:pt x="3929" y="2452"/>
                  <a:pt x="3883" y="2473"/>
                </a:cubicBezTo>
                <a:cubicBezTo>
                  <a:pt x="3230" y="2769"/>
                  <a:pt x="4139" y="4445"/>
                  <a:pt x="4324" y="4776"/>
                </a:cubicBezTo>
                <a:cubicBezTo>
                  <a:pt x="4112" y="5036"/>
                  <a:pt x="3892" y="5297"/>
                  <a:pt x="3662" y="5561"/>
                </a:cubicBezTo>
                <a:cubicBezTo>
                  <a:pt x="3662" y="5539"/>
                  <a:pt x="3662" y="5522"/>
                  <a:pt x="3662" y="5499"/>
                </a:cubicBezTo>
                <a:cubicBezTo>
                  <a:pt x="3658" y="5407"/>
                  <a:pt x="3662" y="5283"/>
                  <a:pt x="3667" y="5138"/>
                </a:cubicBezTo>
                <a:lnTo>
                  <a:pt x="3667" y="5133"/>
                </a:lnTo>
                <a:cubicBezTo>
                  <a:pt x="3667" y="5125"/>
                  <a:pt x="3667" y="5111"/>
                  <a:pt x="3667" y="5102"/>
                </a:cubicBezTo>
                <a:cubicBezTo>
                  <a:pt x="3687" y="4383"/>
                  <a:pt x="3737" y="3223"/>
                  <a:pt x="3321" y="3223"/>
                </a:cubicBezTo>
                <a:cubicBezTo>
                  <a:pt x="3283" y="3223"/>
                  <a:pt x="3241" y="3233"/>
                  <a:pt x="3194" y="3254"/>
                </a:cubicBezTo>
                <a:cubicBezTo>
                  <a:pt x="2533" y="3554"/>
                  <a:pt x="3486" y="5292"/>
                  <a:pt x="3649" y="5579"/>
                </a:cubicBezTo>
                <a:cubicBezTo>
                  <a:pt x="3468" y="5786"/>
                  <a:pt x="3283" y="5998"/>
                  <a:pt x="3093" y="6210"/>
                </a:cubicBezTo>
                <a:lnTo>
                  <a:pt x="3093" y="6197"/>
                </a:lnTo>
                <a:cubicBezTo>
                  <a:pt x="3071" y="6038"/>
                  <a:pt x="3053" y="5769"/>
                  <a:pt x="3031" y="5473"/>
                </a:cubicBezTo>
                <a:cubicBezTo>
                  <a:pt x="3027" y="5429"/>
                  <a:pt x="3027" y="5407"/>
                  <a:pt x="3027" y="5407"/>
                </a:cubicBezTo>
                <a:cubicBezTo>
                  <a:pt x="3027" y="5407"/>
                  <a:pt x="3022" y="5420"/>
                  <a:pt x="3022" y="5438"/>
                </a:cubicBezTo>
                <a:cubicBezTo>
                  <a:pt x="2976" y="4776"/>
                  <a:pt x="2881" y="3967"/>
                  <a:pt x="2544" y="3967"/>
                </a:cubicBezTo>
                <a:cubicBezTo>
                  <a:pt x="2499" y="3967"/>
                  <a:pt x="2450" y="3982"/>
                  <a:pt x="2396" y="4013"/>
                </a:cubicBezTo>
                <a:cubicBezTo>
                  <a:pt x="2061" y="4211"/>
                  <a:pt x="2228" y="4758"/>
                  <a:pt x="2484" y="5266"/>
                </a:cubicBezTo>
                <a:cubicBezTo>
                  <a:pt x="2471" y="5244"/>
                  <a:pt x="2458" y="5226"/>
                  <a:pt x="2449" y="5208"/>
                </a:cubicBezTo>
                <a:lnTo>
                  <a:pt x="2449" y="5208"/>
                </a:lnTo>
                <a:lnTo>
                  <a:pt x="2453" y="5217"/>
                </a:lnTo>
                <a:cubicBezTo>
                  <a:pt x="2581" y="5495"/>
                  <a:pt x="2745" y="5760"/>
                  <a:pt x="2872" y="5963"/>
                </a:cubicBezTo>
                <a:cubicBezTo>
                  <a:pt x="2925" y="6038"/>
                  <a:pt x="2970" y="6104"/>
                  <a:pt x="3005" y="6157"/>
                </a:cubicBezTo>
                <a:cubicBezTo>
                  <a:pt x="3027" y="6192"/>
                  <a:pt x="3044" y="6219"/>
                  <a:pt x="3062" y="6241"/>
                </a:cubicBezTo>
                <a:cubicBezTo>
                  <a:pt x="2872" y="6457"/>
                  <a:pt x="2678" y="6669"/>
                  <a:pt x="2480" y="6880"/>
                </a:cubicBezTo>
                <a:cubicBezTo>
                  <a:pt x="2458" y="6717"/>
                  <a:pt x="2445" y="6448"/>
                  <a:pt x="2418" y="6152"/>
                </a:cubicBezTo>
                <a:cubicBezTo>
                  <a:pt x="2414" y="6113"/>
                  <a:pt x="2414" y="6086"/>
                  <a:pt x="2414" y="6086"/>
                </a:cubicBezTo>
                <a:cubicBezTo>
                  <a:pt x="2414" y="6086"/>
                  <a:pt x="2414" y="6099"/>
                  <a:pt x="2409" y="6117"/>
                </a:cubicBezTo>
                <a:cubicBezTo>
                  <a:pt x="2363" y="5457"/>
                  <a:pt x="2268" y="4650"/>
                  <a:pt x="1936" y="4650"/>
                </a:cubicBezTo>
                <a:cubicBezTo>
                  <a:pt x="1891" y="4650"/>
                  <a:pt x="1842" y="4664"/>
                  <a:pt x="1787" y="4697"/>
                </a:cubicBezTo>
                <a:cubicBezTo>
                  <a:pt x="1447" y="4891"/>
                  <a:pt x="1615" y="5442"/>
                  <a:pt x="1871" y="5945"/>
                </a:cubicBezTo>
                <a:cubicBezTo>
                  <a:pt x="1858" y="5923"/>
                  <a:pt x="1845" y="5905"/>
                  <a:pt x="1836" y="5888"/>
                </a:cubicBezTo>
                <a:lnTo>
                  <a:pt x="1836" y="5888"/>
                </a:lnTo>
                <a:lnTo>
                  <a:pt x="1840" y="5901"/>
                </a:lnTo>
                <a:cubicBezTo>
                  <a:pt x="1972" y="6174"/>
                  <a:pt x="2131" y="6439"/>
                  <a:pt x="2264" y="6642"/>
                </a:cubicBezTo>
                <a:cubicBezTo>
                  <a:pt x="2312" y="6717"/>
                  <a:pt x="2356" y="6788"/>
                  <a:pt x="2392" y="6841"/>
                </a:cubicBezTo>
                <a:cubicBezTo>
                  <a:pt x="2414" y="6867"/>
                  <a:pt x="2431" y="6894"/>
                  <a:pt x="2445" y="6916"/>
                </a:cubicBezTo>
                <a:cubicBezTo>
                  <a:pt x="2220" y="7154"/>
                  <a:pt x="1995" y="7392"/>
                  <a:pt x="1761" y="7626"/>
                </a:cubicBezTo>
                <a:lnTo>
                  <a:pt x="1761" y="7613"/>
                </a:lnTo>
                <a:cubicBezTo>
                  <a:pt x="1739" y="7449"/>
                  <a:pt x="1725" y="7180"/>
                  <a:pt x="1703" y="6885"/>
                </a:cubicBezTo>
                <a:cubicBezTo>
                  <a:pt x="1699" y="6845"/>
                  <a:pt x="1695" y="6819"/>
                  <a:pt x="1695" y="6819"/>
                </a:cubicBezTo>
                <a:cubicBezTo>
                  <a:pt x="1695" y="6819"/>
                  <a:pt x="1695" y="6832"/>
                  <a:pt x="1695" y="6854"/>
                </a:cubicBezTo>
                <a:cubicBezTo>
                  <a:pt x="1644" y="6189"/>
                  <a:pt x="1552" y="5383"/>
                  <a:pt x="1217" y="5383"/>
                </a:cubicBezTo>
                <a:cubicBezTo>
                  <a:pt x="1172" y="5383"/>
                  <a:pt x="1122" y="5398"/>
                  <a:pt x="1068" y="5429"/>
                </a:cubicBezTo>
                <a:cubicBezTo>
                  <a:pt x="728" y="5627"/>
                  <a:pt x="896" y="6174"/>
                  <a:pt x="1152" y="6677"/>
                </a:cubicBezTo>
                <a:cubicBezTo>
                  <a:pt x="1139" y="6655"/>
                  <a:pt x="1130" y="6638"/>
                  <a:pt x="1117" y="6624"/>
                </a:cubicBezTo>
                <a:lnTo>
                  <a:pt x="1117" y="6624"/>
                </a:lnTo>
                <a:lnTo>
                  <a:pt x="1121" y="6633"/>
                </a:lnTo>
                <a:cubicBezTo>
                  <a:pt x="1253" y="6907"/>
                  <a:pt x="1412" y="7176"/>
                  <a:pt x="1545" y="7379"/>
                </a:cubicBezTo>
                <a:cubicBezTo>
                  <a:pt x="1593" y="7454"/>
                  <a:pt x="1637" y="7520"/>
                  <a:pt x="1672" y="7573"/>
                </a:cubicBezTo>
                <a:cubicBezTo>
                  <a:pt x="1695" y="7604"/>
                  <a:pt x="1717" y="7630"/>
                  <a:pt x="1730" y="7657"/>
                </a:cubicBezTo>
                <a:cubicBezTo>
                  <a:pt x="1505" y="7886"/>
                  <a:pt x="1271" y="8111"/>
                  <a:pt x="1037" y="8336"/>
                </a:cubicBezTo>
                <a:cubicBezTo>
                  <a:pt x="1037" y="8332"/>
                  <a:pt x="1033" y="8327"/>
                  <a:pt x="1033" y="8323"/>
                </a:cubicBezTo>
                <a:lnTo>
                  <a:pt x="1033" y="8310"/>
                </a:lnTo>
                <a:cubicBezTo>
                  <a:pt x="1011" y="8151"/>
                  <a:pt x="998" y="7882"/>
                  <a:pt x="975" y="7586"/>
                </a:cubicBezTo>
                <a:cubicBezTo>
                  <a:pt x="971" y="7542"/>
                  <a:pt x="967" y="7520"/>
                  <a:pt x="967" y="7520"/>
                </a:cubicBezTo>
                <a:cubicBezTo>
                  <a:pt x="967" y="7520"/>
                  <a:pt x="967" y="7533"/>
                  <a:pt x="967" y="7551"/>
                </a:cubicBezTo>
                <a:cubicBezTo>
                  <a:pt x="916" y="6889"/>
                  <a:pt x="824" y="6080"/>
                  <a:pt x="488" y="6080"/>
                </a:cubicBezTo>
                <a:cubicBezTo>
                  <a:pt x="444" y="6080"/>
                  <a:pt x="394" y="6095"/>
                  <a:pt x="340" y="6126"/>
                </a:cubicBezTo>
                <a:cubicBezTo>
                  <a:pt x="0" y="6324"/>
                  <a:pt x="168" y="6872"/>
                  <a:pt x="424" y="7379"/>
                </a:cubicBezTo>
                <a:cubicBezTo>
                  <a:pt x="411" y="7357"/>
                  <a:pt x="402" y="7339"/>
                  <a:pt x="393" y="7321"/>
                </a:cubicBezTo>
                <a:lnTo>
                  <a:pt x="393" y="7330"/>
                </a:lnTo>
                <a:cubicBezTo>
                  <a:pt x="525" y="7608"/>
                  <a:pt x="684" y="7873"/>
                  <a:pt x="817" y="8076"/>
                </a:cubicBezTo>
                <a:cubicBezTo>
                  <a:pt x="865" y="8151"/>
                  <a:pt x="909" y="8217"/>
                  <a:pt x="949" y="8270"/>
                </a:cubicBezTo>
                <a:cubicBezTo>
                  <a:pt x="971" y="8305"/>
                  <a:pt x="993" y="8336"/>
                  <a:pt x="1011" y="8363"/>
                </a:cubicBezTo>
                <a:cubicBezTo>
                  <a:pt x="803" y="8552"/>
                  <a:pt x="600" y="8742"/>
                  <a:pt x="393" y="8927"/>
                </a:cubicBezTo>
                <a:lnTo>
                  <a:pt x="389" y="8976"/>
                </a:lnTo>
                <a:lnTo>
                  <a:pt x="927" y="8601"/>
                </a:lnTo>
                <a:cubicBezTo>
                  <a:pt x="927" y="8601"/>
                  <a:pt x="989" y="8535"/>
                  <a:pt x="1103" y="8420"/>
                </a:cubicBezTo>
                <a:cubicBezTo>
                  <a:pt x="1117" y="8424"/>
                  <a:pt x="1130" y="8433"/>
                  <a:pt x="1143" y="8438"/>
                </a:cubicBezTo>
                <a:cubicBezTo>
                  <a:pt x="1200" y="8469"/>
                  <a:pt x="1271" y="8508"/>
                  <a:pt x="1350" y="8548"/>
                </a:cubicBezTo>
                <a:cubicBezTo>
                  <a:pt x="1567" y="8658"/>
                  <a:pt x="1849" y="8786"/>
                  <a:pt x="2136" y="8888"/>
                </a:cubicBezTo>
                <a:cubicBezTo>
                  <a:pt x="2140" y="8888"/>
                  <a:pt x="2145" y="8892"/>
                  <a:pt x="2149" y="8892"/>
                </a:cubicBezTo>
                <a:cubicBezTo>
                  <a:pt x="2131" y="8883"/>
                  <a:pt x="2109" y="8874"/>
                  <a:pt x="2092" y="8861"/>
                </a:cubicBezTo>
                <a:lnTo>
                  <a:pt x="2092" y="8861"/>
                </a:lnTo>
                <a:cubicBezTo>
                  <a:pt x="2368" y="8968"/>
                  <a:pt x="2656" y="9049"/>
                  <a:pt x="2889" y="9049"/>
                </a:cubicBezTo>
                <a:cubicBezTo>
                  <a:pt x="3099" y="9049"/>
                  <a:pt x="3265" y="8984"/>
                  <a:pt x="3340" y="8813"/>
                </a:cubicBezTo>
                <a:cubicBezTo>
                  <a:pt x="3519" y="8415"/>
                  <a:pt x="2904" y="8337"/>
                  <a:pt x="2259" y="8337"/>
                </a:cubicBezTo>
                <a:cubicBezTo>
                  <a:pt x="2124" y="8337"/>
                  <a:pt x="1988" y="8340"/>
                  <a:pt x="1858" y="8345"/>
                </a:cubicBezTo>
                <a:cubicBezTo>
                  <a:pt x="1880" y="8341"/>
                  <a:pt x="1889" y="8341"/>
                  <a:pt x="1889" y="8341"/>
                </a:cubicBezTo>
                <a:lnTo>
                  <a:pt x="1822" y="8341"/>
                </a:lnTo>
                <a:cubicBezTo>
                  <a:pt x="1562" y="8345"/>
                  <a:pt x="1324" y="8358"/>
                  <a:pt x="1161" y="8358"/>
                </a:cubicBezTo>
                <a:cubicBezTo>
                  <a:pt x="1311" y="8199"/>
                  <a:pt x="1527" y="7974"/>
                  <a:pt x="1792" y="7696"/>
                </a:cubicBezTo>
                <a:cubicBezTo>
                  <a:pt x="1814" y="7710"/>
                  <a:pt x="1840" y="7723"/>
                  <a:pt x="1871" y="7741"/>
                </a:cubicBezTo>
                <a:cubicBezTo>
                  <a:pt x="1928" y="7771"/>
                  <a:pt x="1999" y="7807"/>
                  <a:pt x="2078" y="7846"/>
                </a:cubicBezTo>
                <a:cubicBezTo>
                  <a:pt x="2295" y="7957"/>
                  <a:pt x="2577" y="8089"/>
                  <a:pt x="2864" y="8191"/>
                </a:cubicBezTo>
                <a:lnTo>
                  <a:pt x="2877" y="8191"/>
                </a:lnTo>
                <a:cubicBezTo>
                  <a:pt x="2859" y="8182"/>
                  <a:pt x="2837" y="8173"/>
                  <a:pt x="2820" y="8164"/>
                </a:cubicBezTo>
                <a:lnTo>
                  <a:pt x="2820" y="8164"/>
                </a:lnTo>
                <a:cubicBezTo>
                  <a:pt x="3096" y="8269"/>
                  <a:pt x="3384" y="8349"/>
                  <a:pt x="3618" y="8349"/>
                </a:cubicBezTo>
                <a:cubicBezTo>
                  <a:pt x="3827" y="8349"/>
                  <a:pt x="3993" y="8285"/>
                  <a:pt x="4068" y="8116"/>
                </a:cubicBezTo>
                <a:cubicBezTo>
                  <a:pt x="4249" y="7710"/>
                  <a:pt x="3618" y="7637"/>
                  <a:pt x="2966" y="7637"/>
                </a:cubicBezTo>
                <a:cubicBezTo>
                  <a:pt x="2838" y="7637"/>
                  <a:pt x="2709" y="7640"/>
                  <a:pt x="2586" y="7644"/>
                </a:cubicBezTo>
                <a:cubicBezTo>
                  <a:pt x="2608" y="7639"/>
                  <a:pt x="2617" y="7639"/>
                  <a:pt x="2617" y="7639"/>
                </a:cubicBezTo>
                <a:lnTo>
                  <a:pt x="2550" y="7639"/>
                </a:lnTo>
                <a:cubicBezTo>
                  <a:pt x="2295" y="7647"/>
                  <a:pt x="2060" y="7658"/>
                  <a:pt x="1898" y="7658"/>
                </a:cubicBezTo>
                <a:cubicBezTo>
                  <a:pt x="1872" y="7658"/>
                  <a:pt x="1849" y="7657"/>
                  <a:pt x="1827" y="7657"/>
                </a:cubicBezTo>
                <a:cubicBezTo>
                  <a:pt x="2021" y="7449"/>
                  <a:pt x="2242" y="7216"/>
                  <a:pt x="2475" y="6960"/>
                </a:cubicBezTo>
                <a:lnTo>
                  <a:pt x="2480" y="6960"/>
                </a:lnTo>
                <a:lnTo>
                  <a:pt x="2480" y="6955"/>
                </a:lnTo>
                <a:cubicBezTo>
                  <a:pt x="2480" y="6955"/>
                  <a:pt x="2484" y="6951"/>
                  <a:pt x="2484" y="6951"/>
                </a:cubicBezTo>
                <a:cubicBezTo>
                  <a:pt x="2511" y="6964"/>
                  <a:pt x="2546" y="6982"/>
                  <a:pt x="2590" y="7008"/>
                </a:cubicBezTo>
                <a:cubicBezTo>
                  <a:pt x="2647" y="7035"/>
                  <a:pt x="2718" y="7074"/>
                  <a:pt x="2797" y="7114"/>
                </a:cubicBezTo>
                <a:cubicBezTo>
                  <a:pt x="3014" y="7224"/>
                  <a:pt x="3296" y="7352"/>
                  <a:pt x="3583" y="7454"/>
                </a:cubicBezTo>
                <a:cubicBezTo>
                  <a:pt x="3587" y="7454"/>
                  <a:pt x="3592" y="7458"/>
                  <a:pt x="3596" y="7458"/>
                </a:cubicBezTo>
                <a:cubicBezTo>
                  <a:pt x="3578" y="7449"/>
                  <a:pt x="3556" y="7441"/>
                  <a:pt x="3539" y="7427"/>
                </a:cubicBezTo>
                <a:lnTo>
                  <a:pt x="3539" y="7427"/>
                </a:lnTo>
                <a:cubicBezTo>
                  <a:pt x="3815" y="7534"/>
                  <a:pt x="4103" y="7615"/>
                  <a:pt x="4336" y="7615"/>
                </a:cubicBezTo>
                <a:cubicBezTo>
                  <a:pt x="4546" y="7615"/>
                  <a:pt x="4712" y="7550"/>
                  <a:pt x="4787" y="7379"/>
                </a:cubicBezTo>
                <a:cubicBezTo>
                  <a:pt x="4966" y="6981"/>
                  <a:pt x="4351" y="6903"/>
                  <a:pt x="3706" y="6903"/>
                </a:cubicBezTo>
                <a:cubicBezTo>
                  <a:pt x="3571" y="6903"/>
                  <a:pt x="3435" y="6907"/>
                  <a:pt x="3305" y="6911"/>
                </a:cubicBezTo>
                <a:cubicBezTo>
                  <a:pt x="3327" y="6907"/>
                  <a:pt x="3336" y="6907"/>
                  <a:pt x="3336" y="6907"/>
                </a:cubicBezTo>
                <a:lnTo>
                  <a:pt x="3269" y="6907"/>
                </a:lnTo>
                <a:cubicBezTo>
                  <a:pt x="3014" y="6914"/>
                  <a:pt x="2779" y="6925"/>
                  <a:pt x="2614" y="6925"/>
                </a:cubicBezTo>
                <a:cubicBezTo>
                  <a:pt x="2588" y="6925"/>
                  <a:pt x="2564" y="6925"/>
                  <a:pt x="2542" y="6924"/>
                </a:cubicBezTo>
                <a:lnTo>
                  <a:pt x="2511" y="6924"/>
                </a:lnTo>
                <a:cubicBezTo>
                  <a:pt x="2700" y="6717"/>
                  <a:pt x="2899" y="6501"/>
                  <a:pt x="3106" y="6272"/>
                </a:cubicBezTo>
                <a:cubicBezTo>
                  <a:pt x="3133" y="6285"/>
                  <a:pt x="3164" y="6307"/>
                  <a:pt x="3203" y="6324"/>
                </a:cubicBezTo>
                <a:cubicBezTo>
                  <a:pt x="3261" y="6355"/>
                  <a:pt x="3331" y="6395"/>
                  <a:pt x="3411" y="6435"/>
                </a:cubicBezTo>
                <a:cubicBezTo>
                  <a:pt x="3627" y="6541"/>
                  <a:pt x="3909" y="6673"/>
                  <a:pt x="4196" y="6774"/>
                </a:cubicBezTo>
                <a:cubicBezTo>
                  <a:pt x="4197" y="6774"/>
                  <a:pt x="4197" y="6775"/>
                  <a:pt x="4198" y="6775"/>
                </a:cubicBezTo>
                <a:lnTo>
                  <a:pt x="4198" y="6775"/>
                </a:lnTo>
                <a:cubicBezTo>
                  <a:pt x="4185" y="6767"/>
                  <a:pt x="4166" y="6759"/>
                  <a:pt x="4147" y="6748"/>
                </a:cubicBezTo>
                <a:lnTo>
                  <a:pt x="4147" y="6748"/>
                </a:lnTo>
                <a:cubicBezTo>
                  <a:pt x="4425" y="6855"/>
                  <a:pt x="4713" y="6934"/>
                  <a:pt x="4947" y="6934"/>
                </a:cubicBezTo>
                <a:cubicBezTo>
                  <a:pt x="5158" y="6934"/>
                  <a:pt x="5325" y="6869"/>
                  <a:pt x="5400" y="6699"/>
                </a:cubicBezTo>
                <a:cubicBezTo>
                  <a:pt x="5579" y="6302"/>
                  <a:pt x="4964" y="6224"/>
                  <a:pt x="4319" y="6224"/>
                </a:cubicBezTo>
                <a:cubicBezTo>
                  <a:pt x="4184" y="6224"/>
                  <a:pt x="4048" y="6227"/>
                  <a:pt x="3918" y="6232"/>
                </a:cubicBezTo>
                <a:cubicBezTo>
                  <a:pt x="3936" y="6227"/>
                  <a:pt x="3949" y="6227"/>
                  <a:pt x="3949" y="6227"/>
                </a:cubicBezTo>
                <a:lnTo>
                  <a:pt x="3883" y="6227"/>
                </a:lnTo>
                <a:cubicBezTo>
                  <a:pt x="3628" y="6235"/>
                  <a:pt x="3392" y="6246"/>
                  <a:pt x="3227" y="6246"/>
                </a:cubicBezTo>
                <a:cubicBezTo>
                  <a:pt x="3201" y="6246"/>
                  <a:pt x="3177" y="6246"/>
                  <a:pt x="3155" y="6245"/>
                </a:cubicBezTo>
                <a:lnTo>
                  <a:pt x="3133" y="6245"/>
                </a:lnTo>
                <a:cubicBezTo>
                  <a:pt x="3314" y="6042"/>
                  <a:pt x="3499" y="5839"/>
                  <a:pt x="3684" y="5627"/>
                </a:cubicBezTo>
                <a:cubicBezTo>
                  <a:pt x="3711" y="5636"/>
                  <a:pt x="3746" y="5645"/>
                  <a:pt x="3781" y="5654"/>
                </a:cubicBezTo>
                <a:cubicBezTo>
                  <a:pt x="3843" y="5676"/>
                  <a:pt x="3922" y="5698"/>
                  <a:pt x="4006" y="5724"/>
                </a:cubicBezTo>
                <a:cubicBezTo>
                  <a:pt x="4240" y="5786"/>
                  <a:pt x="4544" y="5861"/>
                  <a:pt x="4844" y="5910"/>
                </a:cubicBezTo>
                <a:lnTo>
                  <a:pt x="4853" y="5910"/>
                </a:lnTo>
                <a:cubicBezTo>
                  <a:pt x="4836" y="5901"/>
                  <a:pt x="4814" y="5897"/>
                  <a:pt x="4792" y="5892"/>
                </a:cubicBezTo>
                <a:lnTo>
                  <a:pt x="4792" y="5892"/>
                </a:lnTo>
                <a:cubicBezTo>
                  <a:pt x="4975" y="5924"/>
                  <a:pt x="5161" y="5945"/>
                  <a:pt x="5331" y="5945"/>
                </a:cubicBezTo>
                <a:cubicBezTo>
                  <a:pt x="5674" y="5945"/>
                  <a:pt x="5950" y="5859"/>
                  <a:pt x="6009" y="5605"/>
                </a:cubicBezTo>
                <a:cubicBezTo>
                  <a:pt x="6069" y="5345"/>
                  <a:pt x="5863" y="5258"/>
                  <a:pt x="5549" y="5258"/>
                </a:cubicBezTo>
                <a:cubicBezTo>
                  <a:pt x="5245" y="5258"/>
                  <a:pt x="4840" y="5340"/>
                  <a:pt x="4478" y="5421"/>
                </a:cubicBezTo>
                <a:lnTo>
                  <a:pt x="4478" y="5421"/>
                </a:lnTo>
                <a:cubicBezTo>
                  <a:pt x="4491" y="5418"/>
                  <a:pt x="4496" y="5416"/>
                  <a:pt x="4496" y="5416"/>
                </a:cubicBezTo>
                <a:lnTo>
                  <a:pt x="4496" y="5416"/>
                </a:lnTo>
                <a:cubicBezTo>
                  <a:pt x="4496" y="5416"/>
                  <a:pt x="4474" y="5420"/>
                  <a:pt x="4434" y="5429"/>
                </a:cubicBezTo>
                <a:cubicBezTo>
                  <a:pt x="4143" y="5495"/>
                  <a:pt x="3883" y="5557"/>
                  <a:pt x="3724" y="5583"/>
                </a:cubicBezTo>
                <a:cubicBezTo>
                  <a:pt x="3936" y="5345"/>
                  <a:pt x="4156" y="5094"/>
                  <a:pt x="4372" y="4847"/>
                </a:cubicBezTo>
                <a:cubicBezTo>
                  <a:pt x="4390" y="4851"/>
                  <a:pt x="4412" y="4860"/>
                  <a:pt x="4439" y="4864"/>
                </a:cubicBezTo>
                <a:cubicBezTo>
                  <a:pt x="4500" y="4882"/>
                  <a:pt x="4575" y="4908"/>
                  <a:pt x="4664" y="4930"/>
                </a:cubicBezTo>
                <a:cubicBezTo>
                  <a:pt x="4893" y="4997"/>
                  <a:pt x="5197" y="5072"/>
                  <a:pt x="5497" y="5116"/>
                </a:cubicBezTo>
                <a:lnTo>
                  <a:pt x="5511" y="5116"/>
                </a:lnTo>
                <a:cubicBezTo>
                  <a:pt x="5489" y="5111"/>
                  <a:pt x="5471" y="5107"/>
                  <a:pt x="5444" y="5098"/>
                </a:cubicBezTo>
                <a:lnTo>
                  <a:pt x="5444" y="5098"/>
                </a:lnTo>
                <a:cubicBezTo>
                  <a:pt x="5632" y="5131"/>
                  <a:pt x="5821" y="5152"/>
                  <a:pt x="5993" y="5152"/>
                </a:cubicBezTo>
                <a:cubicBezTo>
                  <a:pt x="6334" y="5152"/>
                  <a:pt x="6608" y="5067"/>
                  <a:pt x="6666" y="4811"/>
                </a:cubicBezTo>
                <a:cubicBezTo>
                  <a:pt x="6726" y="4554"/>
                  <a:pt x="6520" y="4468"/>
                  <a:pt x="6208" y="4468"/>
                </a:cubicBezTo>
                <a:cubicBezTo>
                  <a:pt x="5899" y="4468"/>
                  <a:pt x="5486" y="4552"/>
                  <a:pt x="5122" y="4635"/>
                </a:cubicBezTo>
                <a:cubicBezTo>
                  <a:pt x="5140" y="4630"/>
                  <a:pt x="5149" y="4626"/>
                  <a:pt x="5149" y="4626"/>
                </a:cubicBezTo>
                <a:lnTo>
                  <a:pt x="5149" y="4626"/>
                </a:lnTo>
                <a:cubicBezTo>
                  <a:pt x="5149" y="4626"/>
                  <a:pt x="5127" y="4630"/>
                  <a:pt x="5087" y="4635"/>
                </a:cubicBezTo>
                <a:cubicBezTo>
                  <a:pt x="4822" y="4697"/>
                  <a:pt x="4584" y="4754"/>
                  <a:pt x="4425" y="4785"/>
                </a:cubicBezTo>
                <a:cubicBezTo>
                  <a:pt x="4655" y="4520"/>
                  <a:pt x="4880" y="4251"/>
                  <a:pt x="5100" y="3986"/>
                </a:cubicBezTo>
                <a:cubicBezTo>
                  <a:pt x="5372" y="4071"/>
                  <a:pt x="6138" y="4301"/>
                  <a:pt x="6717" y="4301"/>
                </a:cubicBezTo>
                <a:cubicBezTo>
                  <a:pt x="7070" y="4301"/>
                  <a:pt x="7354" y="4216"/>
                  <a:pt x="7412" y="3960"/>
                </a:cubicBezTo>
                <a:cubicBezTo>
                  <a:pt x="7472" y="3700"/>
                  <a:pt x="7261" y="3614"/>
                  <a:pt x="6941" y="3614"/>
                </a:cubicBezTo>
                <a:cubicBezTo>
                  <a:pt x="6531" y="3614"/>
                  <a:pt x="5943" y="3755"/>
                  <a:pt x="5515" y="3854"/>
                </a:cubicBezTo>
                <a:lnTo>
                  <a:pt x="5475" y="3863"/>
                </a:lnTo>
                <a:cubicBezTo>
                  <a:pt x="5343" y="3894"/>
                  <a:pt x="5228" y="3920"/>
                  <a:pt x="5144" y="3933"/>
                </a:cubicBezTo>
                <a:cubicBezTo>
                  <a:pt x="5409" y="3616"/>
                  <a:pt x="5665" y="3298"/>
                  <a:pt x="5903" y="2989"/>
                </a:cubicBezTo>
                <a:cubicBezTo>
                  <a:pt x="6189" y="3079"/>
                  <a:pt x="6935" y="3299"/>
                  <a:pt x="7502" y="3299"/>
                </a:cubicBezTo>
                <a:cubicBezTo>
                  <a:pt x="7855" y="3299"/>
                  <a:pt x="8138" y="3214"/>
                  <a:pt x="8197" y="2958"/>
                </a:cubicBezTo>
                <a:cubicBezTo>
                  <a:pt x="8257" y="2699"/>
                  <a:pt x="8047" y="2613"/>
                  <a:pt x="7728" y="2613"/>
                </a:cubicBezTo>
                <a:cubicBezTo>
                  <a:pt x="7318" y="2613"/>
                  <a:pt x="6729" y="2755"/>
                  <a:pt x="6300" y="2857"/>
                </a:cubicBezTo>
                <a:cubicBezTo>
                  <a:pt x="6287" y="2857"/>
                  <a:pt x="6274" y="2861"/>
                  <a:pt x="6261" y="2861"/>
                </a:cubicBezTo>
                <a:cubicBezTo>
                  <a:pt x="6261" y="2866"/>
                  <a:pt x="6261" y="2866"/>
                  <a:pt x="6261" y="2866"/>
                </a:cubicBezTo>
                <a:cubicBezTo>
                  <a:pt x="6141" y="2892"/>
                  <a:pt x="6036" y="2914"/>
                  <a:pt x="5952" y="2932"/>
                </a:cubicBezTo>
                <a:cubicBezTo>
                  <a:pt x="6128" y="2698"/>
                  <a:pt x="6296" y="2473"/>
                  <a:pt x="6455" y="2257"/>
                </a:cubicBezTo>
                <a:cubicBezTo>
                  <a:pt x="7028" y="1829"/>
                  <a:pt x="8422" y="695"/>
                  <a:pt x="7928" y="122"/>
                </a:cubicBezTo>
                <a:cubicBezTo>
                  <a:pt x="7856" y="38"/>
                  <a:pt x="7781" y="1"/>
                  <a:pt x="7704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5"/>
          <p:cNvSpPr/>
          <p:nvPr/>
        </p:nvSpPr>
        <p:spPr>
          <a:xfrm rot="-5400000">
            <a:off x="7820022" y="4151020"/>
            <a:ext cx="1321885" cy="1420284"/>
          </a:xfrm>
          <a:custGeom>
            <a:avLst/>
            <a:gdLst/>
            <a:ahLst/>
            <a:cxnLst/>
            <a:rect l="l" t="t" r="r" b="b"/>
            <a:pathLst>
              <a:path w="8423" h="9050" extrusionOk="0">
                <a:moveTo>
                  <a:pt x="4198" y="6775"/>
                </a:moveTo>
                <a:cubicBezTo>
                  <a:pt x="4200" y="6776"/>
                  <a:pt x="4203" y="6777"/>
                  <a:pt x="4205" y="6779"/>
                </a:cubicBezTo>
                <a:cubicBezTo>
                  <a:pt x="4205" y="6779"/>
                  <a:pt x="4202" y="6776"/>
                  <a:pt x="4198" y="6775"/>
                </a:cubicBezTo>
                <a:close/>
                <a:moveTo>
                  <a:pt x="389" y="8976"/>
                </a:moveTo>
                <a:lnTo>
                  <a:pt x="389" y="8976"/>
                </a:lnTo>
                <a:lnTo>
                  <a:pt x="389" y="8976"/>
                </a:lnTo>
                <a:close/>
                <a:moveTo>
                  <a:pt x="7704" y="1"/>
                </a:moveTo>
                <a:cubicBezTo>
                  <a:pt x="7344" y="1"/>
                  <a:pt x="6946" y="821"/>
                  <a:pt x="6644" y="1511"/>
                </a:cubicBezTo>
                <a:cubicBezTo>
                  <a:pt x="6644" y="1511"/>
                  <a:pt x="6644" y="1511"/>
                  <a:pt x="6640" y="1516"/>
                </a:cubicBezTo>
                <a:cubicBezTo>
                  <a:pt x="6587" y="1639"/>
                  <a:pt x="6534" y="1763"/>
                  <a:pt x="6486" y="1878"/>
                </a:cubicBezTo>
                <a:cubicBezTo>
                  <a:pt x="6481" y="1882"/>
                  <a:pt x="6481" y="1886"/>
                  <a:pt x="6477" y="1891"/>
                </a:cubicBezTo>
                <a:lnTo>
                  <a:pt x="6464" y="1922"/>
                </a:lnTo>
                <a:cubicBezTo>
                  <a:pt x="6459" y="1931"/>
                  <a:pt x="6455" y="1944"/>
                  <a:pt x="6450" y="1953"/>
                </a:cubicBezTo>
                <a:cubicBezTo>
                  <a:pt x="6450" y="1957"/>
                  <a:pt x="6446" y="1966"/>
                  <a:pt x="6441" y="1970"/>
                </a:cubicBezTo>
                <a:cubicBezTo>
                  <a:pt x="6437" y="1983"/>
                  <a:pt x="6433" y="1997"/>
                  <a:pt x="6428" y="2006"/>
                </a:cubicBezTo>
                <a:cubicBezTo>
                  <a:pt x="6428" y="2010"/>
                  <a:pt x="6424" y="2014"/>
                  <a:pt x="6424" y="2019"/>
                </a:cubicBezTo>
                <a:cubicBezTo>
                  <a:pt x="6415" y="2032"/>
                  <a:pt x="6411" y="2045"/>
                  <a:pt x="6406" y="2058"/>
                </a:cubicBezTo>
                <a:cubicBezTo>
                  <a:pt x="6402" y="2063"/>
                  <a:pt x="6402" y="2063"/>
                  <a:pt x="6402" y="2067"/>
                </a:cubicBezTo>
                <a:cubicBezTo>
                  <a:pt x="6397" y="2081"/>
                  <a:pt x="6389" y="2094"/>
                  <a:pt x="6384" y="2107"/>
                </a:cubicBezTo>
                <a:cubicBezTo>
                  <a:pt x="6384" y="2107"/>
                  <a:pt x="6384" y="2111"/>
                  <a:pt x="6380" y="2111"/>
                </a:cubicBezTo>
                <a:cubicBezTo>
                  <a:pt x="6375" y="2125"/>
                  <a:pt x="6371" y="2138"/>
                  <a:pt x="6362" y="2151"/>
                </a:cubicBezTo>
                <a:cubicBezTo>
                  <a:pt x="6362" y="2151"/>
                  <a:pt x="6362" y="2156"/>
                  <a:pt x="6362" y="2156"/>
                </a:cubicBezTo>
                <a:cubicBezTo>
                  <a:pt x="6358" y="2164"/>
                  <a:pt x="6358" y="2169"/>
                  <a:pt x="6353" y="2178"/>
                </a:cubicBezTo>
                <a:cubicBezTo>
                  <a:pt x="6203" y="2380"/>
                  <a:pt x="6040" y="2597"/>
                  <a:pt x="5868" y="2830"/>
                </a:cubicBezTo>
                <a:cubicBezTo>
                  <a:pt x="5864" y="2742"/>
                  <a:pt x="5868" y="2628"/>
                  <a:pt x="5872" y="2491"/>
                </a:cubicBezTo>
                <a:lnTo>
                  <a:pt x="5872" y="2486"/>
                </a:lnTo>
                <a:cubicBezTo>
                  <a:pt x="5872" y="2478"/>
                  <a:pt x="5872" y="2464"/>
                  <a:pt x="5872" y="2455"/>
                </a:cubicBezTo>
                <a:cubicBezTo>
                  <a:pt x="5893" y="1736"/>
                  <a:pt x="5942" y="577"/>
                  <a:pt x="5527" y="577"/>
                </a:cubicBezTo>
                <a:cubicBezTo>
                  <a:pt x="5489" y="577"/>
                  <a:pt x="5447" y="586"/>
                  <a:pt x="5400" y="607"/>
                </a:cubicBezTo>
                <a:cubicBezTo>
                  <a:pt x="4769" y="894"/>
                  <a:pt x="5608" y="2486"/>
                  <a:pt x="5828" y="2879"/>
                </a:cubicBezTo>
                <a:cubicBezTo>
                  <a:pt x="5599" y="3183"/>
                  <a:pt x="5347" y="3505"/>
                  <a:pt x="5083" y="3845"/>
                </a:cubicBezTo>
                <a:cubicBezTo>
                  <a:pt x="5078" y="3757"/>
                  <a:pt x="5083" y="3633"/>
                  <a:pt x="5087" y="3492"/>
                </a:cubicBezTo>
                <a:cubicBezTo>
                  <a:pt x="5087" y="3492"/>
                  <a:pt x="5087" y="3488"/>
                  <a:pt x="5083" y="3488"/>
                </a:cubicBezTo>
                <a:cubicBezTo>
                  <a:pt x="5083" y="3479"/>
                  <a:pt x="5083" y="3466"/>
                  <a:pt x="5083" y="3457"/>
                </a:cubicBezTo>
                <a:cubicBezTo>
                  <a:pt x="5107" y="2738"/>
                  <a:pt x="5153" y="1578"/>
                  <a:pt x="4737" y="1578"/>
                </a:cubicBezTo>
                <a:cubicBezTo>
                  <a:pt x="4699" y="1578"/>
                  <a:pt x="4657" y="1588"/>
                  <a:pt x="4611" y="1608"/>
                </a:cubicBezTo>
                <a:cubicBezTo>
                  <a:pt x="3975" y="1895"/>
                  <a:pt x="4831" y="3510"/>
                  <a:pt x="5043" y="3889"/>
                </a:cubicBezTo>
                <a:cubicBezTo>
                  <a:pt x="4822" y="4167"/>
                  <a:pt x="4593" y="4454"/>
                  <a:pt x="4350" y="4750"/>
                </a:cubicBezTo>
                <a:cubicBezTo>
                  <a:pt x="4346" y="4741"/>
                  <a:pt x="4346" y="4727"/>
                  <a:pt x="4346" y="4714"/>
                </a:cubicBezTo>
                <a:cubicBezTo>
                  <a:pt x="4342" y="4626"/>
                  <a:pt x="4346" y="4502"/>
                  <a:pt x="4350" y="4357"/>
                </a:cubicBezTo>
                <a:lnTo>
                  <a:pt x="4350" y="4352"/>
                </a:lnTo>
                <a:cubicBezTo>
                  <a:pt x="4350" y="4339"/>
                  <a:pt x="4350" y="4330"/>
                  <a:pt x="4350" y="4322"/>
                </a:cubicBezTo>
                <a:cubicBezTo>
                  <a:pt x="4375" y="3602"/>
                  <a:pt x="4425" y="2443"/>
                  <a:pt x="4009" y="2443"/>
                </a:cubicBezTo>
                <a:cubicBezTo>
                  <a:pt x="3971" y="2443"/>
                  <a:pt x="3929" y="2452"/>
                  <a:pt x="3883" y="2473"/>
                </a:cubicBezTo>
                <a:cubicBezTo>
                  <a:pt x="3230" y="2769"/>
                  <a:pt x="4139" y="4445"/>
                  <a:pt x="4324" y="4776"/>
                </a:cubicBezTo>
                <a:cubicBezTo>
                  <a:pt x="4112" y="5036"/>
                  <a:pt x="3892" y="5297"/>
                  <a:pt x="3662" y="5561"/>
                </a:cubicBezTo>
                <a:cubicBezTo>
                  <a:pt x="3662" y="5539"/>
                  <a:pt x="3662" y="5522"/>
                  <a:pt x="3662" y="5499"/>
                </a:cubicBezTo>
                <a:cubicBezTo>
                  <a:pt x="3658" y="5407"/>
                  <a:pt x="3662" y="5283"/>
                  <a:pt x="3667" y="5138"/>
                </a:cubicBezTo>
                <a:lnTo>
                  <a:pt x="3667" y="5133"/>
                </a:lnTo>
                <a:cubicBezTo>
                  <a:pt x="3667" y="5125"/>
                  <a:pt x="3667" y="5111"/>
                  <a:pt x="3667" y="5102"/>
                </a:cubicBezTo>
                <a:cubicBezTo>
                  <a:pt x="3687" y="4383"/>
                  <a:pt x="3737" y="3223"/>
                  <a:pt x="3321" y="3223"/>
                </a:cubicBezTo>
                <a:cubicBezTo>
                  <a:pt x="3283" y="3223"/>
                  <a:pt x="3241" y="3233"/>
                  <a:pt x="3194" y="3254"/>
                </a:cubicBezTo>
                <a:cubicBezTo>
                  <a:pt x="2533" y="3554"/>
                  <a:pt x="3486" y="5292"/>
                  <a:pt x="3649" y="5579"/>
                </a:cubicBezTo>
                <a:cubicBezTo>
                  <a:pt x="3468" y="5786"/>
                  <a:pt x="3283" y="5998"/>
                  <a:pt x="3093" y="6210"/>
                </a:cubicBezTo>
                <a:lnTo>
                  <a:pt x="3093" y="6197"/>
                </a:lnTo>
                <a:cubicBezTo>
                  <a:pt x="3071" y="6038"/>
                  <a:pt x="3053" y="5769"/>
                  <a:pt x="3031" y="5473"/>
                </a:cubicBezTo>
                <a:cubicBezTo>
                  <a:pt x="3027" y="5429"/>
                  <a:pt x="3027" y="5407"/>
                  <a:pt x="3027" y="5407"/>
                </a:cubicBezTo>
                <a:cubicBezTo>
                  <a:pt x="3027" y="5407"/>
                  <a:pt x="3022" y="5420"/>
                  <a:pt x="3022" y="5438"/>
                </a:cubicBezTo>
                <a:cubicBezTo>
                  <a:pt x="2976" y="4776"/>
                  <a:pt x="2881" y="3967"/>
                  <a:pt x="2544" y="3967"/>
                </a:cubicBezTo>
                <a:cubicBezTo>
                  <a:pt x="2499" y="3967"/>
                  <a:pt x="2450" y="3982"/>
                  <a:pt x="2396" y="4013"/>
                </a:cubicBezTo>
                <a:cubicBezTo>
                  <a:pt x="2061" y="4211"/>
                  <a:pt x="2228" y="4758"/>
                  <a:pt x="2484" y="5266"/>
                </a:cubicBezTo>
                <a:cubicBezTo>
                  <a:pt x="2471" y="5244"/>
                  <a:pt x="2458" y="5226"/>
                  <a:pt x="2449" y="5208"/>
                </a:cubicBezTo>
                <a:lnTo>
                  <a:pt x="2449" y="5208"/>
                </a:lnTo>
                <a:lnTo>
                  <a:pt x="2453" y="5217"/>
                </a:lnTo>
                <a:cubicBezTo>
                  <a:pt x="2581" y="5495"/>
                  <a:pt x="2745" y="5760"/>
                  <a:pt x="2872" y="5963"/>
                </a:cubicBezTo>
                <a:cubicBezTo>
                  <a:pt x="2925" y="6038"/>
                  <a:pt x="2970" y="6104"/>
                  <a:pt x="3005" y="6157"/>
                </a:cubicBezTo>
                <a:cubicBezTo>
                  <a:pt x="3027" y="6192"/>
                  <a:pt x="3044" y="6219"/>
                  <a:pt x="3062" y="6241"/>
                </a:cubicBezTo>
                <a:cubicBezTo>
                  <a:pt x="2872" y="6457"/>
                  <a:pt x="2678" y="6669"/>
                  <a:pt x="2480" y="6880"/>
                </a:cubicBezTo>
                <a:cubicBezTo>
                  <a:pt x="2458" y="6717"/>
                  <a:pt x="2445" y="6448"/>
                  <a:pt x="2418" y="6152"/>
                </a:cubicBezTo>
                <a:cubicBezTo>
                  <a:pt x="2414" y="6113"/>
                  <a:pt x="2414" y="6086"/>
                  <a:pt x="2414" y="6086"/>
                </a:cubicBezTo>
                <a:cubicBezTo>
                  <a:pt x="2414" y="6086"/>
                  <a:pt x="2414" y="6099"/>
                  <a:pt x="2409" y="6117"/>
                </a:cubicBezTo>
                <a:cubicBezTo>
                  <a:pt x="2363" y="5457"/>
                  <a:pt x="2268" y="4650"/>
                  <a:pt x="1936" y="4650"/>
                </a:cubicBezTo>
                <a:cubicBezTo>
                  <a:pt x="1891" y="4650"/>
                  <a:pt x="1842" y="4664"/>
                  <a:pt x="1787" y="4697"/>
                </a:cubicBezTo>
                <a:cubicBezTo>
                  <a:pt x="1447" y="4891"/>
                  <a:pt x="1615" y="5442"/>
                  <a:pt x="1871" y="5945"/>
                </a:cubicBezTo>
                <a:cubicBezTo>
                  <a:pt x="1858" y="5923"/>
                  <a:pt x="1845" y="5905"/>
                  <a:pt x="1836" y="5888"/>
                </a:cubicBezTo>
                <a:lnTo>
                  <a:pt x="1836" y="5888"/>
                </a:lnTo>
                <a:lnTo>
                  <a:pt x="1840" y="5901"/>
                </a:lnTo>
                <a:cubicBezTo>
                  <a:pt x="1972" y="6174"/>
                  <a:pt x="2131" y="6439"/>
                  <a:pt x="2264" y="6642"/>
                </a:cubicBezTo>
                <a:cubicBezTo>
                  <a:pt x="2312" y="6717"/>
                  <a:pt x="2356" y="6788"/>
                  <a:pt x="2392" y="6841"/>
                </a:cubicBezTo>
                <a:cubicBezTo>
                  <a:pt x="2414" y="6867"/>
                  <a:pt x="2431" y="6894"/>
                  <a:pt x="2445" y="6916"/>
                </a:cubicBezTo>
                <a:cubicBezTo>
                  <a:pt x="2220" y="7154"/>
                  <a:pt x="1995" y="7392"/>
                  <a:pt x="1761" y="7626"/>
                </a:cubicBezTo>
                <a:lnTo>
                  <a:pt x="1761" y="7613"/>
                </a:lnTo>
                <a:cubicBezTo>
                  <a:pt x="1739" y="7449"/>
                  <a:pt x="1725" y="7180"/>
                  <a:pt x="1703" y="6885"/>
                </a:cubicBezTo>
                <a:cubicBezTo>
                  <a:pt x="1699" y="6845"/>
                  <a:pt x="1695" y="6819"/>
                  <a:pt x="1695" y="6819"/>
                </a:cubicBezTo>
                <a:cubicBezTo>
                  <a:pt x="1695" y="6819"/>
                  <a:pt x="1695" y="6832"/>
                  <a:pt x="1695" y="6854"/>
                </a:cubicBezTo>
                <a:cubicBezTo>
                  <a:pt x="1644" y="6189"/>
                  <a:pt x="1552" y="5383"/>
                  <a:pt x="1217" y="5383"/>
                </a:cubicBezTo>
                <a:cubicBezTo>
                  <a:pt x="1172" y="5383"/>
                  <a:pt x="1122" y="5398"/>
                  <a:pt x="1068" y="5429"/>
                </a:cubicBezTo>
                <a:cubicBezTo>
                  <a:pt x="728" y="5627"/>
                  <a:pt x="896" y="6174"/>
                  <a:pt x="1152" y="6677"/>
                </a:cubicBezTo>
                <a:cubicBezTo>
                  <a:pt x="1139" y="6655"/>
                  <a:pt x="1130" y="6638"/>
                  <a:pt x="1117" y="6624"/>
                </a:cubicBezTo>
                <a:lnTo>
                  <a:pt x="1117" y="6624"/>
                </a:lnTo>
                <a:lnTo>
                  <a:pt x="1121" y="6633"/>
                </a:lnTo>
                <a:cubicBezTo>
                  <a:pt x="1253" y="6907"/>
                  <a:pt x="1412" y="7176"/>
                  <a:pt x="1545" y="7379"/>
                </a:cubicBezTo>
                <a:cubicBezTo>
                  <a:pt x="1593" y="7454"/>
                  <a:pt x="1637" y="7520"/>
                  <a:pt x="1672" y="7573"/>
                </a:cubicBezTo>
                <a:cubicBezTo>
                  <a:pt x="1695" y="7604"/>
                  <a:pt x="1717" y="7630"/>
                  <a:pt x="1730" y="7657"/>
                </a:cubicBezTo>
                <a:cubicBezTo>
                  <a:pt x="1505" y="7886"/>
                  <a:pt x="1271" y="8111"/>
                  <a:pt x="1037" y="8336"/>
                </a:cubicBezTo>
                <a:cubicBezTo>
                  <a:pt x="1037" y="8332"/>
                  <a:pt x="1033" y="8327"/>
                  <a:pt x="1033" y="8323"/>
                </a:cubicBezTo>
                <a:lnTo>
                  <a:pt x="1033" y="8310"/>
                </a:lnTo>
                <a:cubicBezTo>
                  <a:pt x="1011" y="8151"/>
                  <a:pt x="998" y="7882"/>
                  <a:pt x="975" y="7586"/>
                </a:cubicBezTo>
                <a:cubicBezTo>
                  <a:pt x="971" y="7542"/>
                  <a:pt x="967" y="7520"/>
                  <a:pt x="967" y="7520"/>
                </a:cubicBezTo>
                <a:cubicBezTo>
                  <a:pt x="967" y="7520"/>
                  <a:pt x="967" y="7533"/>
                  <a:pt x="967" y="7551"/>
                </a:cubicBezTo>
                <a:cubicBezTo>
                  <a:pt x="916" y="6889"/>
                  <a:pt x="824" y="6080"/>
                  <a:pt x="488" y="6080"/>
                </a:cubicBezTo>
                <a:cubicBezTo>
                  <a:pt x="444" y="6080"/>
                  <a:pt x="394" y="6095"/>
                  <a:pt x="340" y="6126"/>
                </a:cubicBezTo>
                <a:cubicBezTo>
                  <a:pt x="0" y="6324"/>
                  <a:pt x="168" y="6872"/>
                  <a:pt x="424" y="7379"/>
                </a:cubicBezTo>
                <a:cubicBezTo>
                  <a:pt x="411" y="7357"/>
                  <a:pt x="402" y="7339"/>
                  <a:pt x="393" y="7321"/>
                </a:cubicBezTo>
                <a:lnTo>
                  <a:pt x="393" y="7330"/>
                </a:lnTo>
                <a:cubicBezTo>
                  <a:pt x="525" y="7608"/>
                  <a:pt x="684" y="7873"/>
                  <a:pt x="817" y="8076"/>
                </a:cubicBezTo>
                <a:cubicBezTo>
                  <a:pt x="865" y="8151"/>
                  <a:pt x="909" y="8217"/>
                  <a:pt x="949" y="8270"/>
                </a:cubicBezTo>
                <a:cubicBezTo>
                  <a:pt x="971" y="8305"/>
                  <a:pt x="993" y="8336"/>
                  <a:pt x="1011" y="8363"/>
                </a:cubicBezTo>
                <a:cubicBezTo>
                  <a:pt x="803" y="8552"/>
                  <a:pt x="600" y="8742"/>
                  <a:pt x="393" y="8927"/>
                </a:cubicBezTo>
                <a:lnTo>
                  <a:pt x="389" y="8976"/>
                </a:lnTo>
                <a:lnTo>
                  <a:pt x="927" y="8601"/>
                </a:lnTo>
                <a:cubicBezTo>
                  <a:pt x="927" y="8601"/>
                  <a:pt x="989" y="8535"/>
                  <a:pt x="1103" y="8420"/>
                </a:cubicBezTo>
                <a:cubicBezTo>
                  <a:pt x="1117" y="8424"/>
                  <a:pt x="1130" y="8433"/>
                  <a:pt x="1143" y="8438"/>
                </a:cubicBezTo>
                <a:cubicBezTo>
                  <a:pt x="1200" y="8469"/>
                  <a:pt x="1271" y="8508"/>
                  <a:pt x="1350" y="8548"/>
                </a:cubicBezTo>
                <a:cubicBezTo>
                  <a:pt x="1567" y="8658"/>
                  <a:pt x="1849" y="8786"/>
                  <a:pt x="2136" y="8888"/>
                </a:cubicBezTo>
                <a:cubicBezTo>
                  <a:pt x="2140" y="8888"/>
                  <a:pt x="2145" y="8892"/>
                  <a:pt x="2149" y="8892"/>
                </a:cubicBezTo>
                <a:cubicBezTo>
                  <a:pt x="2131" y="8883"/>
                  <a:pt x="2109" y="8874"/>
                  <a:pt x="2092" y="8861"/>
                </a:cubicBezTo>
                <a:lnTo>
                  <a:pt x="2092" y="8861"/>
                </a:lnTo>
                <a:cubicBezTo>
                  <a:pt x="2368" y="8968"/>
                  <a:pt x="2656" y="9049"/>
                  <a:pt x="2889" y="9049"/>
                </a:cubicBezTo>
                <a:cubicBezTo>
                  <a:pt x="3099" y="9049"/>
                  <a:pt x="3265" y="8984"/>
                  <a:pt x="3340" y="8813"/>
                </a:cubicBezTo>
                <a:cubicBezTo>
                  <a:pt x="3519" y="8415"/>
                  <a:pt x="2904" y="8337"/>
                  <a:pt x="2259" y="8337"/>
                </a:cubicBezTo>
                <a:cubicBezTo>
                  <a:pt x="2124" y="8337"/>
                  <a:pt x="1988" y="8340"/>
                  <a:pt x="1858" y="8345"/>
                </a:cubicBezTo>
                <a:cubicBezTo>
                  <a:pt x="1880" y="8341"/>
                  <a:pt x="1889" y="8341"/>
                  <a:pt x="1889" y="8341"/>
                </a:cubicBezTo>
                <a:lnTo>
                  <a:pt x="1822" y="8341"/>
                </a:lnTo>
                <a:cubicBezTo>
                  <a:pt x="1562" y="8345"/>
                  <a:pt x="1324" y="8358"/>
                  <a:pt x="1161" y="8358"/>
                </a:cubicBezTo>
                <a:cubicBezTo>
                  <a:pt x="1311" y="8199"/>
                  <a:pt x="1527" y="7974"/>
                  <a:pt x="1792" y="7696"/>
                </a:cubicBezTo>
                <a:cubicBezTo>
                  <a:pt x="1814" y="7710"/>
                  <a:pt x="1840" y="7723"/>
                  <a:pt x="1871" y="7741"/>
                </a:cubicBezTo>
                <a:cubicBezTo>
                  <a:pt x="1928" y="7771"/>
                  <a:pt x="1999" y="7807"/>
                  <a:pt x="2078" y="7846"/>
                </a:cubicBezTo>
                <a:cubicBezTo>
                  <a:pt x="2295" y="7957"/>
                  <a:pt x="2577" y="8089"/>
                  <a:pt x="2864" y="8191"/>
                </a:cubicBezTo>
                <a:lnTo>
                  <a:pt x="2877" y="8191"/>
                </a:lnTo>
                <a:cubicBezTo>
                  <a:pt x="2859" y="8182"/>
                  <a:pt x="2837" y="8173"/>
                  <a:pt x="2820" y="8164"/>
                </a:cubicBezTo>
                <a:lnTo>
                  <a:pt x="2820" y="8164"/>
                </a:lnTo>
                <a:cubicBezTo>
                  <a:pt x="3096" y="8269"/>
                  <a:pt x="3384" y="8349"/>
                  <a:pt x="3618" y="8349"/>
                </a:cubicBezTo>
                <a:cubicBezTo>
                  <a:pt x="3827" y="8349"/>
                  <a:pt x="3993" y="8285"/>
                  <a:pt x="4068" y="8116"/>
                </a:cubicBezTo>
                <a:cubicBezTo>
                  <a:pt x="4249" y="7710"/>
                  <a:pt x="3618" y="7637"/>
                  <a:pt x="2966" y="7637"/>
                </a:cubicBezTo>
                <a:cubicBezTo>
                  <a:pt x="2838" y="7637"/>
                  <a:pt x="2709" y="7640"/>
                  <a:pt x="2586" y="7644"/>
                </a:cubicBezTo>
                <a:cubicBezTo>
                  <a:pt x="2608" y="7639"/>
                  <a:pt x="2617" y="7639"/>
                  <a:pt x="2617" y="7639"/>
                </a:cubicBezTo>
                <a:lnTo>
                  <a:pt x="2550" y="7639"/>
                </a:lnTo>
                <a:cubicBezTo>
                  <a:pt x="2295" y="7647"/>
                  <a:pt x="2060" y="7658"/>
                  <a:pt x="1898" y="7658"/>
                </a:cubicBezTo>
                <a:cubicBezTo>
                  <a:pt x="1872" y="7658"/>
                  <a:pt x="1849" y="7657"/>
                  <a:pt x="1827" y="7657"/>
                </a:cubicBezTo>
                <a:cubicBezTo>
                  <a:pt x="2021" y="7449"/>
                  <a:pt x="2242" y="7216"/>
                  <a:pt x="2475" y="6960"/>
                </a:cubicBezTo>
                <a:lnTo>
                  <a:pt x="2480" y="6960"/>
                </a:lnTo>
                <a:lnTo>
                  <a:pt x="2480" y="6955"/>
                </a:lnTo>
                <a:cubicBezTo>
                  <a:pt x="2480" y="6955"/>
                  <a:pt x="2484" y="6951"/>
                  <a:pt x="2484" y="6951"/>
                </a:cubicBezTo>
                <a:cubicBezTo>
                  <a:pt x="2511" y="6964"/>
                  <a:pt x="2546" y="6982"/>
                  <a:pt x="2590" y="7008"/>
                </a:cubicBezTo>
                <a:cubicBezTo>
                  <a:pt x="2647" y="7035"/>
                  <a:pt x="2718" y="7074"/>
                  <a:pt x="2797" y="7114"/>
                </a:cubicBezTo>
                <a:cubicBezTo>
                  <a:pt x="3014" y="7224"/>
                  <a:pt x="3296" y="7352"/>
                  <a:pt x="3583" y="7454"/>
                </a:cubicBezTo>
                <a:cubicBezTo>
                  <a:pt x="3587" y="7454"/>
                  <a:pt x="3592" y="7458"/>
                  <a:pt x="3596" y="7458"/>
                </a:cubicBezTo>
                <a:cubicBezTo>
                  <a:pt x="3578" y="7449"/>
                  <a:pt x="3556" y="7441"/>
                  <a:pt x="3539" y="7427"/>
                </a:cubicBezTo>
                <a:lnTo>
                  <a:pt x="3539" y="7427"/>
                </a:lnTo>
                <a:cubicBezTo>
                  <a:pt x="3815" y="7534"/>
                  <a:pt x="4103" y="7615"/>
                  <a:pt x="4336" y="7615"/>
                </a:cubicBezTo>
                <a:cubicBezTo>
                  <a:pt x="4546" y="7615"/>
                  <a:pt x="4712" y="7550"/>
                  <a:pt x="4787" y="7379"/>
                </a:cubicBezTo>
                <a:cubicBezTo>
                  <a:pt x="4966" y="6981"/>
                  <a:pt x="4351" y="6903"/>
                  <a:pt x="3706" y="6903"/>
                </a:cubicBezTo>
                <a:cubicBezTo>
                  <a:pt x="3571" y="6903"/>
                  <a:pt x="3435" y="6907"/>
                  <a:pt x="3305" y="6911"/>
                </a:cubicBezTo>
                <a:cubicBezTo>
                  <a:pt x="3327" y="6907"/>
                  <a:pt x="3336" y="6907"/>
                  <a:pt x="3336" y="6907"/>
                </a:cubicBezTo>
                <a:lnTo>
                  <a:pt x="3269" y="6907"/>
                </a:lnTo>
                <a:cubicBezTo>
                  <a:pt x="3014" y="6914"/>
                  <a:pt x="2779" y="6925"/>
                  <a:pt x="2614" y="6925"/>
                </a:cubicBezTo>
                <a:cubicBezTo>
                  <a:pt x="2588" y="6925"/>
                  <a:pt x="2564" y="6925"/>
                  <a:pt x="2542" y="6924"/>
                </a:cubicBezTo>
                <a:lnTo>
                  <a:pt x="2511" y="6924"/>
                </a:lnTo>
                <a:cubicBezTo>
                  <a:pt x="2700" y="6717"/>
                  <a:pt x="2899" y="6501"/>
                  <a:pt x="3106" y="6272"/>
                </a:cubicBezTo>
                <a:cubicBezTo>
                  <a:pt x="3133" y="6285"/>
                  <a:pt x="3164" y="6307"/>
                  <a:pt x="3203" y="6324"/>
                </a:cubicBezTo>
                <a:cubicBezTo>
                  <a:pt x="3261" y="6355"/>
                  <a:pt x="3331" y="6395"/>
                  <a:pt x="3411" y="6435"/>
                </a:cubicBezTo>
                <a:cubicBezTo>
                  <a:pt x="3627" y="6541"/>
                  <a:pt x="3909" y="6673"/>
                  <a:pt x="4196" y="6774"/>
                </a:cubicBezTo>
                <a:cubicBezTo>
                  <a:pt x="4197" y="6774"/>
                  <a:pt x="4197" y="6775"/>
                  <a:pt x="4198" y="6775"/>
                </a:cubicBezTo>
                <a:lnTo>
                  <a:pt x="4198" y="6775"/>
                </a:lnTo>
                <a:cubicBezTo>
                  <a:pt x="4185" y="6767"/>
                  <a:pt x="4166" y="6759"/>
                  <a:pt x="4147" y="6748"/>
                </a:cubicBezTo>
                <a:lnTo>
                  <a:pt x="4147" y="6748"/>
                </a:lnTo>
                <a:cubicBezTo>
                  <a:pt x="4425" y="6855"/>
                  <a:pt x="4713" y="6934"/>
                  <a:pt x="4947" y="6934"/>
                </a:cubicBezTo>
                <a:cubicBezTo>
                  <a:pt x="5158" y="6934"/>
                  <a:pt x="5325" y="6869"/>
                  <a:pt x="5400" y="6699"/>
                </a:cubicBezTo>
                <a:cubicBezTo>
                  <a:pt x="5579" y="6302"/>
                  <a:pt x="4964" y="6224"/>
                  <a:pt x="4319" y="6224"/>
                </a:cubicBezTo>
                <a:cubicBezTo>
                  <a:pt x="4184" y="6224"/>
                  <a:pt x="4048" y="6227"/>
                  <a:pt x="3918" y="6232"/>
                </a:cubicBezTo>
                <a:cubicBezTo>
                  <a:pt x="3936" y="6227"/>
                  <a:pt x="3949" y="6227"/>
                  <a:pt x="3949" y="6227"/>
                </a:cubicBezTo>
                <a:lnTo>
                  <a:pt x="3883" y="6227"/>
                </a:lnTo>
                <a:cubicBezTo>
                  <a:pt x="3628" y="6235"/>
                  <a:pt x="3392" y="6246"/>
                  <a:pt x="3227" y="6246"/>
                </a:cubicBezTo>
                <a:cubicBezTo>
                  <a:pt x="3201" y="6246"/>
                  <a:pt x="3177" y="6246"/>
                  <a:pt x="3155" y="6245"/>
                </a:cubicBezTo>
                <a:lnTo>
                  <a:pt x="3133" y="6245"/>
                </a:lnTo>
                <a:cubicBezTo>
                  <a:pt x="3314" y="6042"/>
                  <a:pt x="3499" y="5839"/>
                  <a:pt x="3684" y="5627"/>
                </a:cubicBezTo>
                <a:cubicBezTo>
                  <a:pt x="3711" y="5636"/>
                  <a:pt x="3746" y="5645"/>
                  <a:pt x="3781" y="5654"/>
                </a:cubicBezTo>
                <a:cubicBezTo>
                  <a:pt x="3843" y="5676"/>
                  <a:pt x="3922" y="5698"/>
                  <a:pt x="4006" y="5724"/>
                </a:cubicBezTo>
                <a:cubicBezTo>
                  <a:pt x="4240" y="5786"/>
                  <a:pt x="4544" y="5861"/>
                  <a:pt x="4844" y="5910"/>
                </a:cubicBezTo>
                <a:lnTo>
                  <a:pt x="4853" y="5910"/>
                </a:lnTo>
                <a:cubicBezTo>
                  <a:pt x="4836" y="5901"/>
                  <a:pt x="4814" y="5897"/>
                  <a:pt x="4792" y="5892"/>
                </a:cubicBezTo>
                <a:lnTo>
                  <a:pt x="4792" y="5892"/>
                </a:lnTo>
                <a:cubicBezTo>
                  <a:pt x="4975" y="5924"/>
                  <a:pt x="5161" y="5945"/>
                  <a:pt x="5331" y="5945"/>
                </a:cubicBezTo>
                <a:cubicBezTo>
                  <a:pt x="5674" y="5945"/>
                  <a:pt x="5950" y="5859"/>
                  <a:pt x="6009" y="5605"/>
                </a:cubicBezTo>
                <a:cubicBezTo>
                  <a:pt x="6069" y="5345"/>
                  <a:pt x="5863" y="5258"/>
                  <a:pt x="5549" y="5258"/>
                </a:cubicBezTo>
                <a:cubicBezTo>
                  <a:pt x="5245" y="5258"/>
                  <a:pt x="4840" y="5340"/>
                  <a:pt x="4478" y="5421"/>
                </a:cubicBezTo>
                <a:lnTo>
                  <a:pt x="4478" y="5421"/>
                </a:lnTo>
                <a:cubicBezTo>
                  <a:pt x="4491" y="5418"/>
                  <a:pt x="4496" y="5416"/>
                  <a:pt x="4496" y="5416"/>
                </a:cubicBezTo>
                <a:lnTo>
                  <a:pt x="4496" y="5416"/>
                </a:lnTo>
                <a:cubicBezTo>
                  <a:pt x="4496" y="5416"/>
                  <a:pt x="4474" y="5420"/>
                  <a:pt x="4434" y="5429"/>
                </a:cubicBezTo>
                <a:cubicBezTo>
                  <a:pt x="4143" y="5495"/>
                  <a:pt x="3883" y="5557"/>
                  <a:pt x="3724" y="5583"/>
                </a:cubicBezTo>
                <a:cubicBezTo>
                  <a:pt x="3936" y="5345"/>
                  <a:pt x="4156" y="5094"/>
                  <a:pt x="4372" y="4847"/>
                </a:cubicBezTo>
                <a:cubicBezTo>
                  <a:pt x="4390" y="4851"/>
                  <a:pt x="4412" y="4860"/>
                  <a:pt x="4439" y="4864"/>
                </a:cubicBezTo>
                <a:cubicBezTo>
                  <a:pt x="4500" y="4882"/>
                  <a:pt x="4575" y="4908"/>
                  <a:pt x="4664" y="4930"/>
                </a:cubicBezTo>
                <a:cubicBezTo>
                  <a:pt x="4893" y="4997"/>
                  <a:pt x="5197" y="5072"/>
                  <a:pt x="5497" y="5116"/>
                </a:cubicBezTo>
                <a:lnTo>
                  <a:pt x="5511" y="5116"/>
                </a:lnTo>
                <a:cubicBezTo>
                  <a:pt x="5489" y="5111"/>
                  <a:pt x="5471" y="5107"/>
                  <a:pt x="5444" y="5098"/>
                </a:cubicBezTo>
                <a:lnTo>
                  <a:pt x="5444" y="5098"/>
                </a:lnTo>
                <a:cubicBezTo>
                  <a:pt x="5632" y="5131"/>
                  <a:pt x="5821" y="5152"/>
                  <a:pt x="5993" y="5152"/>
                </a:cubicBezTo>
                <a:cubicBezTo>
                  <a:pt x="6334" y="5152"/>
                  <a:pt x="6608" y="5067"/>
                  <a:pt x="6666" y="4811"/>
                </a:cubicBezTo>
                <a:cubicBezTo>
                  <a:pt x="6726" y="4554"/>
                  <a:pt x="6520" y="4468"/>
                  <a:pt x="6208" y="4468"/>
                </a:cubicBezTo>
                <a:cubicBezTo>
                  <a:pt x="5899" y="4468"/>
                  <a:pt x="5486" y="4552"/>
                  <a:pt x="5122" y="4635"/>
                </a:cubicBezTo>
                <a:cubicBezTo>
                  <a:pt x="5140" y="4630"/>
                  <a:pt x="5149" y="4626"/>
                  <a:pt x="5149" y="4626"/>
                </a:cubicBezTo>
                <a:lnTo>
                  <a:pt x="5149" y="4626"/>
                </a:lnTo>
                <a:cubicBezTo>
                  <a:pt x="5149" y="4626"/>
                  <a:pt x="5127" y="4630"/>
                  <a:pt x="5087" y="4635"/>
                </a:cubicBezTo>
                <a:cubicBezTo>
                  <a:pt x="4822" y="4697"/>
                  <a:pt x="4584" y="4754"/>
                  <a:pt x="4425" y="4785"/>
                </a:cubicBezTo>
                <a:cubicBezTo>
                  <a:pt x="4655" y="4520"/>
                  <a:pt x="4880" y="4251"/>
                  <a:pt x="5100" y="3986"/>
                </a:cubicBezTo>
                <a:cubicBezTo>
                  <a:pt x="5372" y="4071"/>
                  <a:pt x="6138" y="4301"/>
                  <a:pt x="6717" y="4301"/>
                </a:cubicBezTo>
                <a:cubicBezTo>
                  <a:pt x="7070" y="4301"/>
                  <a:pt x="7354" y="4216"/>
                  <a:pt x="7412" y="3960"/>
                </a:cubicBezTo>
                <a:cubicBezTo>
                  <a:pt x="7472" y="3700"/>
                  <a:pt x="7261" y="3614"/>
                  <a:pt x="6941" y="3614"/>
                </a:cubicBezTo>
                <a:cubicBezTo>
                  <a:pt x="6531" y="3614"/>
                  <a:pt x="5943" y="3755"/>
                  <a:pt x="5515" y="3854"/>
                </a:cubicBezTo>
                <a:lnTo>
                  <a:pt x="5475" y="3863"/>
                </a:lnTo>
                <a:cubicBezTo>
                  <a:pt x="5343" y="3894"/>
                  <a:pt x="5228" y="3920"/>
                  <a:pt x="5144" y="3933"/>
                </a:cubicBezTo>
                <a:cubicBezTo>
                  <a:pt x="5409" y="3616"/>
                  <a:pt x="5665" y="3298"/>
                  <a:pt x="5903" y="2989"/>
                </a:cubicBezTo>
                <a:cubicBezTo>
                  <a:pt x="6189" y="3079"/>
                  <a:pt x="6935" y="3299"/>
                  <a:pt x="7502" y="3299"/>
                </a:cubicBezTo>
                <a:cubicBezTo>
                  <a:pt x="7855" y="3299"/>
                  <a:pt x="8138" y="3214"/>
                  <a:pt x="8197" y="2958"/>
                </a:cubicBezTo>
                <a:cubicBezTo>
                  <a:pt x="8257" y="2699"/>
                  <a:pt x="8047" y="2613"/>
                  <a:pt x="7728" y="2613"/>
                </a:cubicBezTo>
                <a:cubicBezTo>
                  <a:pt x="7318" y="2613"/>
                  <a:pt x="6729" y="2755"/>
                  <a:pt x="6300" y="2857"/>
                </a:cubicBezTo>
                <a:cubicBezTo>
                  <a:pt x="6287" y="2857"/>
                  <a:pt x="6274" y="2861"/>
                  <a:pt x="6261" y="2861"/>
                </a:cubicBezTo>
                <a:cubicBezTo>
                  <a:pt x="6261" y="2866"/>
                  <a:pt x="6261" y="2866"/>
                  <a:pt x="6261" y="2866"/>
                </a:cubicBezTo>
                <a:cubicBezTo>
                  <a:pt x="6141" y="2892"/>
                  <a:pt x="6036" y="2914"/>
                  <a:pt x="5952" y="2932"/>
                </a:cubicBezTo>
                <a:cubicBezTo>
                  <a:pt x="6128" y="2698"/>
                  <a:pt x="6296" y="2473"/>
                  <a:pt x="6455" y="2257"/>
                </a:cubicBezTo>
                <a:cubicBezTo>
                  <a:pt x="7028" y="1829"/>
                  <a:pt x="8422" y="695"/>
                  <a:pt x="7928" y="122"/>
                </a:cubicBezTo>
                <a:cubicBezTo>
                  <a:pt x="7856" y="38"/>
                  <a:pt x="7781" y="1"/>
                  <a:pt x="7704" y="1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543;p30"/>
          <p:cNvSpPr txBox="1">
            <a:spLocks noGrp="1"/>
          </p:cNvSpPr>
          <p:nvPr>
            <p:ph type="title"/>
          </p:nvPr>
        </p:nvSpPr>
        <p:spPr>
          <a:xfrm>
            <a:off x="824467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Un’avventura sul fiume</a:t>
            </a:r>
            <a:endParaRPr dirty="0"/>
          </a:p>
        </p:txBody>
      </p:sp>
      <p:sp>
        <p:nvSpPr>
          <p:cNvPr id="67" name="Google Shape;510;p28"/>
          <p:cNvSpPr txBox="1">
            <a:spLocks/>
          </p:cNvSpPr>
          <p:nvPr/>
        </p:nvSpPr>
        <p:spPr>
          <a:xfrm>
            <a:off x="425515" y="621914"/>
            <a:ext cx="8418447" cy="391022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algn="l"/>
            <a:r>
              <a:rPr lang="it-IT" dirty="0"/>
              <a:t>Stavamo giocando tranquille sulla riva del fiume Aniene, io e mia cugina Mena, con le nostre Barbie preferite. Le famiglie erano poco </a:t>
            </a:r>
            <a:r>
              <a:rPr lang="it-IT" dirty="0" smtClean="0"/>
              <a:t>distanti </a:t>
            </a:r>
            <a:r>
              <a:rPr lang="it-IT" dirty="0"/>
              <a:t>a godersi la scampagnata, mentre noi ci inventavamo storie fantastiche. Ma a un certo </a:t>
            </a:r>
            <a:r>
              <a:rPr lang="it-IT" dirty="0" smtClean="0"/>
              <a:t>punto </a:t>
            </a:r>
            <a:r>
              <a:rPr lang="it-IT" dirty="0"/>
              <a:t>la mia Barbie scivolò dalle mie mani e rotolò nell’acqua. Prima che potessi fare qualcosa, la corrente l’aveva già portata via.</a:t>
            </a:r>
          </a:p>
          <a:p>
            <a:pPr marL="0" algn="l"/>
            <a:r>
              <a:rPr lang="it-IT" dirty="0"/>
              <a:t>Io e Mena ci siamo lanciate all’inseguimento, correndo lungo la sponda del fiume. Saltavamo fossi, </a:t>
            </a:r>
            <a:r>
              <a:rPr lang="it-IT" dirty="0" smtClean="0"/>
              <a:t>radici e </a:t>
            </a:r>
            <a:r>
              <a:rPr lang="it-IT" dirty="0"/>
              <a:t>sassi scivolosi, i piedi sporchi di fango e il cuore in gola. Ogni tanto intravedevo la Barbie, trascinata dalle acque veloci, fino a quando non si fermò contro un grosso ramo caduto nel mezzo del fiume.</a:t>
            </a:r>
          </a:p>
          <a:p>
            <a:pPr marL="0" algn="l"/>
            <a:r>
              <a:rPr lang="it-IT" dirty="0" smtClean="0"/>
              <a:t>- Vado </a:t>
            </a:r>
            <a:r>
              <a:rPr lang="it-IT" dirty="0"/>
              <a:t>a prenderla</a:t>
            </a:r>
            <a:r>
              <a:rPr lang="it-IT" dirty="0" smtClean="0"/>
              <a:t>! - </a:t>
            </a:r>
            <a:r>
              <a:rPr lang="it-IT" dirty="0"/>
              <a:t>disse Mena, pronta a entrare in acqua. Ma l’ho fermata </a:t>
            </a:r>
            <a:r>
              <a:rPr lang="it-IT" dirty="0" smtClean="0"/>
              <a:t>subito!</a:t>
            </a:r>
          </a:p>
          <a:p>
            <a:pPr marL="0" algn="l"/>
            <a:r>
              <a:rPr lang="it-IT" dirty="0" smtClean="0"/>
              <a:t>- Non farlo! La </a:t>
            </a:r>
            <a:r>
              <a:rPr lang="it-IT" dirty="0"/>
              <a:t>Barbie </a:t>
            </a:r>
            <a:r>
              <a:rPr lang="it-IT" dirty="0" smtClean="0"/>
              <a:t>è troppo lontana </a:t>
            </a:r>
            <a:r>
              <a:rPr lang="it-IT" dirty="0"/>
              <a:t>e l’acqua </a:t>
            </a:r>
            <a:r>
              <a:rPr lang="it-IT" dirty="0" smtClean="0"/>
              <a:t>è gelata. Se ti bagni, i nostri genitori chi li sente?! </a:t>
            </a:r>
          </a:p>
          <a:p>
            <a:pPr marL="0" algn="l"/>
            <a:r>
              <a:rPr lang="it-IT" dirty="0" smtClean="0"/>
              <a:t>E poi, a dirla tutta, non eravamo tanto tranquille perché in quel punto l’acqua si agitava parecchio e sembrava altina.</a:t>
            </a:r>
            <a:endParaRPr lang="it-IT" dirty="0"/>
          </a:p>
          <a:p>
            <a:pPr marL="0" algn="l"/>
            <a:r>
              <a:rPr lang="it-IT" dirty="0"/>
              <a:t>Ero già rassegnata, convinta di aver perso la mia bambola per sempre, quando un grosso cane barbone apparve all'improvviso. Senza esitare, si tuffò nel fiume e in pochi secondi riportò la Barbie a riva. Ce la poggiò ai </a:t>
            </a:r>
            <a:r>
              <a:rPr lang="it-IT" dirty="0" smtClean="0"/>
              <a:t>piedi e sollevò il muso grondante, fissando i suoi occhioni soddisfatti su di noi. </a:t>
            </a:r>
            <a:r>
              <a:rPr lang="it-IT" dirty="0"/>
              <a:t>Io e </a:t>
            </a:r>
            <a:r>
              <a:rPr lang="it-IT" dirty="0" smtClean="0"/>
              <a:t>Mena allora </a:t>
            </a:r>
            <a:r>
              <a:rPr lang="it-IT" dirty="0"/>
              <a:t>lo accarezzammo per </a:t>
            </a:r>
            <a:r>
              <a:rPr lang="it-IT" dirty="0" smtClean="0"/>
              <a:t>ringraziarlo </a:t>
            </a:r>
            <a:r>
              <a:rPr lang="it-IT" dirty="0"/>
              <a:t>e lui, tutto soddisfatto, si scrollò di dosso l’acqua, bagnandoci da capo a piedi. Scoppiammo a ridere, fradice ma felici.</a:t>
            </a:r>
          </a:p>
        </p:txBody>
      </p:sp>
      <p:sp>
        <p:nvSpPr>
          <p:cNvPr id="68" name="Croce 67">
            <a:hlinkClick r:id="rId3" action="ppaction://hlinksldjump"/>
          </p:cNvPr>
          <p:cNvSpPr/>
          <p:nvPr/>
        </p:nvSpPr>
        <p:spPr>
          <a:xfrm rot="18713083">
            <a:off x="8309759" y="82841"/>
            <a:ext cx="561395" cy="561395"/>
          </a:xfrm>
          <a:prstGeom prst="plus">
            <a:avLst>
              <a:gd name="adj" fmla="val 43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/>
          <p:cNvSpPr txBox="1"/>
          <p:nvPr/>
        </p:nvSpPr>
        <p:spPr>
          <a:xfrm>
            <a:off x="3170810" y="4701697"/>
            <a:ext cx="338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è un testo……………….….</a:t>
            </a:r>
            <a:endParaRPr lang="it-IT" dirty="0"/>
          </a:p>
        </p:txBody>
      </p:sp>
      <p:sp>
        <p:nvSpPr>
          <p:cNvPr id="70" name="Rettangolo 69"/>
          <p:cNvSpPr/>
          <p:nvPr/>
        </p:nvSpPr>
        <p:spPr>
          <a:xfrm>
            <a:off x="4776078" y="4641524"/>
            <a:ext cx="9829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narrativo</a:t>
            </a:r>
            <a:endParaRPr lang="it-IT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 animBg="1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29"/>
          <p:cNvGrpSpPr/>
          <p:nvPr/>
        </p:nvGrpSpPr>
        <p:grpSpPr>
          <a:xfrm rot="10800000" flipH="1">
            <a:off x="7545425" y="4088945"/>
            <a:ext cx="2060829" cy="2040225"/>
            <a:chOff x="5557425" y="4657400"/>
            <a:chExt cx="120025" cy="118825"/>
          </a:xfrm>
        </p:grpSpPr>
        <p:sp>
          <p:nvSpPr>
            <p:cNvPr id="529" name="Google Shape;529;p29"/>
            <p:cNvSpPr/>
            <p:nvPr/>
          </p:nvSpPr>
          <p:spPr>
            <a:xfrm>
              <a:off x="5557425" y="4657400"/>
              <a:ext cx="120025" cy="118825"/>
            </a:xfrm>
            <a:custGeom>
              <a:avLst/>
              <a:gdLst/>
              <a:ahLst/>
              <a:cxnLst/>
              <a:rect l="l" t="t" r="r" b="b"/>
              <a:pathLst>
                <a:path w="4801" h="4753" extrusionOk="0">
                  <a:moveTo>
                    <a:pt x="2621" y="1196"/>
                  </a:moveTo>
                  <a:cubicBezTo>
                    <a:pt x="2489" y="1214"/>
                    <a:pt x="2268" y="914"/>
                    <a:pt x="2008" y="808"/>
                  </a:cubicBezTo>
                  <a:cubicBezTo>
                    <a:pt x="1748" y="698"/>
                    <a:pt x="1708" y="680"/>
                    <a:pt x="1558" y="579"/>
                  </a:cubicBezTo>
                  <a:cubicBezTo>
                    <a:pt x="1408" y="473"/>
                    <a:pt x="1391" y="544"/>
                    <a:pt x="1152" y="698"/>
                  </a:cubicBezTo>
                  <a:cubicBezTo>
                    <a:pt x="910" y="857"/>
                    <a:pt x="676" y="1126"/>
                    <a:pt x="654" y="1214"/>
                  </a:cubicBezTo>
                  <a:cubicBezTo>
                    <a:pt x="636" y="1298"/>
                    <a:pt x="764" y="1214"/>
                    <a:pt x="1130" y="1223"/>
                  </a:cubicBezTo>
                  <a:cubicBezTo>
                    <a:pt x="1501" y="1236"/>
                    <a:pt x="2251" y="1541"/>
                    <a:pt x="2335" y="1589"/>
                  </a:cubicBezTo>
                  <a:cubicBezTo>
                    <a:pt x="2418" y="1642"/>
                    <a:pt x="2471" y="1699"/>
                    <a:pt x="2343" y="1774"/>
                  </a:cubicBezTo>
                  <a:cubicBezTo>
                    <a:pt x="2215" y="1849"/>
                    <a:pt x="1867" y="1558"/>
                    <a:pt x="1554" y="1514"/>
                  </a:cubicBezTo>
                  <a:cubicBezTo>
                    <a:pt x="1241" y="1466"/>
                    <a:pt x="852" y="1519"/>
                    <a:pt x="813" y="1505"/>
                  </a:cubicBezTo>
                  <a:cubicBezTo>
                    <a:pt x="773" y="1492"/>
                    <a:pt x="711" y="1457"/>
                    <a:pt x="526" y="1527"/>
                  </a:cubicBezTo>
                  <a:cubicBezTo>
                    <a:pt x="341" y="1594"/>
                    <a:pt x="67" y="2260"/>
                    <a:pt x="67" y="2405"/>
                  </a:cubicBezTo>
                  <a:cubicBezTo>
                    <a:pt x="67" y="2551"/>
                    <a:pt x="120" y="2401"/>
                    <a:pt x="371" y="2304"/>
                  </a:cubicBezTo>
                  <a:cubicBezTo>
                    <a:pt x="627" y="2207"/>
                    <a:pt x="1624" y="2088"/>
                    <a:pt x="1801" y="2136"/>
                  </a:cubicBezTo>
                  <a:cubicBezTo>
                    <a:pt x="1982" y="2185"/>
                    <a:pt x="2065" y="2264"/>
                    <a:pt x="1968" y="2374"/>
                  </a:cubicBezTo>
                  <a:cubicBezTo>
                    <a:pt x="1871" y="2489"/>
                    <a:pt x="1708" y="2344"/>
                    <a:pt x="1254" y="2348"/>
                  </a:cubicBezTo>
                  <a:cubicBezTo>
                    <a:pt x="795" y="2348"/>
                    <a:pt x="204" y="2520"/>
                    <a:pt x="120" y="2586"/>
                  </a:cubicBezTo>
                  <a:cubicBezTo>
                    <a:pt x="32" y="2652"/>
                    <a:pt x="14" y="3213"/>
                    <a:pt x="23" y="3283"/>
                  </a:cubicBezTo>
                  <a:cubicBezTo>
                    <a:pt x="32" y="3358"/>
                    <a:pt x="155" y="3102"/>
                    <a:pt x="385" y="2921"/>
                  </a:cubicBezTo>
                  <a:cubicBezTo>
                    <a:pt x="610" y="2741"/>
                    <a:pt x="1183" y="2802"/>
                    <a:pt x="1342" y="2917"/>
                  </a:cubicBezTo>
                  <a:cubicBezTo>
                    <a:pt x="1496" y="3036"/>
                    <a:pt x="1404" y="3058"/>
                    <a:pt x="1086" y="3191"/>
                  </a:cubicBezTo>
                  <a:cubicBezTo>
                    <a:pt x="773" y="3323"/>
                    <a:pt x="221" y="3499"/>
                    <a:pt x="111" y="3685"/>
                  </a:cubicBezTo>
                  <a:cubicBezTo>
                    <a:pt x="1" y="3866"/>
                    <a:pt x="367" y="4563"/>
                    <a:pt x="349" y="4589"/>
                  </a:cubicBezTo>
                  <a:cubicBezTo>
                    <a:pt x="332" y="4620"/>
                    <a:pt x="495" y="4545"/>
                    <a:pt x="724" y="4545"/>
                  </a:cubicBezTo>
                  <a:cubicBezTo>
                    <a:pt x="954" y="4549"/>
                    <a:pt x="1474" y="4752"/>
                    <a:pt x="1682" y="4554"/>
                  </a:cubicBezTo>
                  <a:cubicBezTo>
                    <a:pt x="1889" y="4360"/>
                    <a:pt x="2004" y="3932"/>
                    <a:pt x="2079" y="3676"/>
                  </a:cubicBezTo>
                  <a:cubicBezTo>
                    <a:pt x="2154" y="3420"/>
                    <a:pt x="2193" y="3296"/>
                    <a:pt x="2313" y="3261"/>
                  </a:cubicBezTo>
                  <a:cubicBezTo>
                    <a:pt x="2427" y="3221"/>
                    <a:pt x="2396" y="3341"/>
                    <a:pt x="2282" y="3707"/>
                  </a:cubicBezTo>
                  <a:cubicBezTo>
                    <a:pt x="2167" y="4073"/>
                    <a:pt x="1929" y="4576"/>
                    <a:pt x="1814" y="4646"/>
                  </a:cubicBezTo>
                  <a:cubicBezTo>
                    <a:pt x="1699" y="4721"/>
                    <a:pt x="2154" y="4633"/>
                    <a:pt x="2370" y="4580"/>
                  </a:cubicBezTo>
                  <a:cubicBezTo>
                    <a:pt x="2586" y="4532"/>
                    <a:pt x="2498" y="4527"/>
                    <a:pt x="2582" y="4315"/>
                  </a:cubicBezTo>
                  <a:cubicBezTo>
                    <a:pt x="2670" y="4099"/>
                    <a:pt x="2943" y="3173"/>
                    <a:pt x="2943" y="3032"/>
                  </a:cubicBezTo>
                  <a:cubicBezTo>
                    <a:pt x="2943" y="2895"/>
                    <a:pt x="2965" y="2882"/>
                    <a:pt x="3067" y="2966"/>
                  </a:cubicBezTo>
                  <a:cubicBezTo>
                    <a:pt x="3164" y="3049"/>
                    <a:pt x="3023" y="3442"/>
                    <a:pt x="2939" y="3980"/>
                  </a:cubicBezTo>
                  <a:cubicBezTo>
                    <a:pt x="2851" y="4518"/>
                    <a:pt x="2723" y="4435"/>
                    <a:pt x="2635" y="4510"/>
                  </a:cubicBezTo>
                  <a:cubicBezTo>
                    <a:pt x="2542" y="4585"/>
                    <a:pt x="2864" y="4510"/>
                    <a:pt x="3045" y="4483"/>
                  </a:cubicBezTo>
                  <a:cubicBezTo>
                    <a:pt x="3226" y="4461"/>
                    <a:pt x="3565" y="4174"/>
                    <a:pt x="3640" y="4016"/>
                  </a:cubicBezTo>
                  <a:cubicBezTo>
                    <a:pt x="3720" y="3857"/>
                    <a:pt x="3574" y="2917"/>
                    <a:pt x="3557" y="2767"/>
                  </a:cubicBezTo>
                  <a:cubicBezTo>
                    <a:pt x="3543" y="2617"/>
                    <a:pt x="3610" y="2635"/>
                    <a:pt x="3799" y="2882"/>
                  </a:cubicBezTo>
                  <a:cubicBezTo>
                    <a:pt x="3989" y="3129"/>
                    <a:pt x="3874" y="3632"/>
                    <a:pt x="3896" y="3777"/>
                  </a:cubicBezTo>
                  <a:cubicBezTo>
                    <a:pt x="3914" y="3918"/>
                    <a:pt x="4139" y="3671"/>
                    <a:pt x="4355" y="3283"/>
                  </a:cubicBezTo>
                  <a:cubicBezTo>
                    <a:pt x="4567" y="2891"/>
                    <a:pt x="4655" y="2529"/>
                    <a:pt x="4637" y="2458"/>
                  </a:cubicBezTo>
                  <a:cubicBezTo>
                    <a:pt x="4615" y="2388"/>
                    <a:pt x="4479" y="2246"/>
                    <a:pt x="4483" y="2202"/>
                  </a:cubicBezTo>
                  <a:cubicBezTo>
                    <a:pt x="4492" y="2154"/>
                    <a:pt x="4682" y="2357"/>
                    <a:pt x="4739" y="2405"/>
                  </a:cubicBezTo>
                  <a:cubicBezTo>
                    <a:pt x="4801" y="2449"/>
                    <a:pt x="4792" y="2308"/>
                    <a:pt x="4770" y="2202"/>
                  </a:cubicBezTo>
                  <a:cubicBezTo>
                    <a:pt x="4748" y="2101"/>
                    <a:pt x="4470" y="1739"/>
                    <a:pt x="4170" y="1624"/>
                  </a:cubicBezTo>
                  <a:cubicBezTo>
                    <a:pt x="3874" y="1510"/>
                    <a:pt x="3605" y="1929"/>
                    <a:pt x="3495" y="1739"/>
                  </a:cubicBezTo>
                  <a:cubicBezTo>
                    <a:pt x="3429" y="1624"/>
                    <a:pt x="3676" y="1466"/>
                    <a:pt x="3742" y="1196"/>
                  </a:cubicBezTo>
                  <a:cubicBezTo>
                    <a:pt x="3808" y="923"/>
                    <a:pt x="3614" y="747"/>
                    <a:pt x="3120" y="372"/>
                  </a:cubicBezTo>
                  <a:cubicBezTo>
                    <a:pt x="2626" y="1"/>
                    <a:pt x="2427" y="120"/>
                    <a:pt x="2189" y="164"/>
                  </a:cubicBezTo>
                  <a:cubicBezTo>
                    <a:pt x="1951" y="208"/>
                    <a:pt x="1602" y="438"/>
                    <a:pt x="1642" y="433"/>
                  </a:cubicBezTo>
                  <a:cubicBezTo>
                    <a:pt x="1677" y="433"/>
                    <a:pt x="1814" y="455"/>
                    <a:pt x="2092" y="552"/>
                  </a:cubicBezTo>
                  <a:cubicBezTo>
                    <a:pt x="2370" y="645"/>
                    <a:pt x="2555" y="901"/>
                    <a:pt x="2652" y="1126"/>
                  </a:cubicBezTo>
                  <a:cubicBezTo>
                    <a:pt x="2652" y="1126"/>
                    <a:pt x="2758" y="1179"/>
                    <a:pt x="2621" y="119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5565825" y="4695250"/>
              <a:ext cx="111625" cy="80975"/>
            </a:xfrm>
            <a:custGeom>
              <a:avLst/>
              <a:gdLst/>
              <a:ahLst/>
              <a:cxnLst/>
              <a:rect l="l" t="t" r="r" b="b"/>
              <a:pathLst>
                <a:path w="4465" h="3239" extrusionOk="0">
                  <a:moveTo>
                    <a:pt x="1346" y="3040"/>
                  </a:moveTo>
                  <a:cubicBezTo>
                    <a:pt x="1557" y="2846"/>
                    <a:pt x="1668" y="2418"/>
                    <a:pt x="1743" y="2162"/>
                  </a:cubicBezTo>
                  <a:cubicBezTo>
                    <a:pt x="1822" y="1906"/>
                    <a:pt x="1857" y="1787"/>
                    <a:pt x="1977" y="1747"/>
                  </a:cubicBezTo>
                  <a:cubicBezTo>
                    <a:pt x="2091" y="1712"/>
                    <a:pt x="2060" y="1827"/>
                    <a:pt x="1946" y="2193"/>
                  </a:cubicBezTo>
                  <a:cubicBezTo>
                    <a:pt x="1831" y="2559"/>
                    <a:pt x="1593" y="3062"/>
                    <a:pt x="1478" y="3132"/>
                  </a:cubicBezTo>
                  <a:cubicBezTo>
                    <a:pt x="1363" y="3207"/>
                    <a:pt x="1818" y="3119"/>
                    <a:pt x="2034" y="3066"/>
                  </a:cubicBezTo>
                  <a:cubicBezTo>
                    <a:pt x="2250" y="3018"/>
                    <a:pt x="2162" y="3013"/>
                    <a:pt x="2246" y="2801"/>
                  </a:cubicBezTo>
                  <a:cubicBezTo>
                    <a:pt x="2334" y="2590"/>
                    <a:pt x="2607" y="1659"/>
                    <a:pt x="2607" y="1522"/>
                  </a:cubicBezTo>
                  <a:cubicBezTo>
                    <a:pt x="2607" y="1381"/>
                    <a:pt x="2629" y="1372"/>
                    <a:pt x="2731" y="1452"/>
                  </a:cubicBezTo>
                  <a:cubicBezTo>
                    <a:pt x="2832" y="1535"/>
                    <a:pt x="2691" y="1928"/>
                    <a:pt x="2603" y="2466"/>
                  </a:cubicBezTo>
                  <a:cubicBezTo>
                    <a:pt x="2515" y="3004"/>
                    <a:pt x="2387" y="2921"/>
                    <a:pt x="2299" y="2996"/>
                  </a:cubicBezTo>
                  <a:cubicBezTo>
                    <a:pt x="2206" y="3071"/>
                    <a:pt x="2528" y="2996"/>
                    <a:pt x="2709" y="2969"/>
                  </a:cubicBezTo>
                  <a:cubicBezTo>
                    <a:pt x="2890" y="2947"/>
                    <a:pt x="3229" y="2660"/>
                    <a:pt x="3304" y="2502"/>
                  </a:cubicBezTo>
                  <a:cubicBezTo>
                    <a:pt x="3384" y="2343"/>
                    <a:pt x="3238" y="1403"/>
                    <a:pt x="3221" y="1253"/>
                  </a:cubicBezTo>
                  <a:cubicBezTo>
                    <a:pt x="3207" y="1107"/>
                    <a:pt x="3274" y="1125"/>
                    <a:pt x="3463" y="1368"/>
                  </a:cubicBezTo>
                  <a:cubicBezTo>
                    <a:pt x="3653" y="1615"/>
                    <a:pt x="3538" y="2118"/>
                    <a:pt x="3560" y="2263"/>
                  </a:cubicBezTo>
                  <a:cubicBezTo>
                    <a:pt x="3578" y="2404"/>
                    <a:pt x="3807" y="2157"/>
                    <a:pt x="4019" y="1769"/>
                  </a:cubicBezTo>
                  <a:cubicBezTo>
                    <a:pt x="4231" y="1377"/>
                    <a:pt x="4324" y="1019"/>
                    <a:pt x="4301" y="944"/>
                  </a:cubicBezTo>
                  <a:cubicBezTo>
                    <a:pt x="4279" y="874"/>
                    <a:pt x="4143" y="732"/>
                    <a:pt x="4151" y="688"/>
                  </a:cubicBezTo>
                  <a:cubicBezTo>
                    <a:pt x="4156" y="640"/>
                    <a:pt x="4346" y="843"/>
                    <a:pt x="4403" y="891"/>
                  </a:cubicBezTo>
                  <a:cubicBezTo>
                    <a:pt x="4465" y="935"/>
                    <a:pt x="4456" y="794"/>
                    <a:pt x="4434" y="688"/>
                  </a:cubicBezTo>
                  <a:cubicBezTo>
                    <a:pt x="4412" y="587"/>
                    <a:pt x="4134" y="225"/>
                    <a:pt x="3838" y="110"/>
                  </a:cubicBezTo>
                  <a:cubicBezTo>
                    <a:pt x="3547" y="0"/>
                    <a:pt x="3287" y="388"/>
                    <a:pt x="3168" y="238"/>
                  </a:cubicBezTo>
                  <a:lnTo>
                    <a:pt x="97" y="2969"/>
                  </a:lnTo>
                  <a:lnTo>
                    <a:pt x="9" y="3079"/>
                  </a:lnTo>
                  <a:cubicBezTo>
                    <a:pt x="0" y="3106"/>
                    <a:pt x="163" y="3031"/>
                    <a:pt x="388" y="3031"/>
                  </a:cubicBezTo>
                  <a:cubicBezTo>
                    <a:pt x="618" y="3035"/>
                    <a:pt x="1138" y="3238"/>
                    <a:pt x="1346" y="304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5568250" y="4666350"/>
              <a:ext cx="93550" cy="103150"/>
            </a:xfrm>
            <a:custGeom>
              <a:avLst/>
              <a:gdLst/>
              <a:ahLst/>
              <a:cxnLst/>
              <a:rect l="l" t="t" r="r" b="b"/>
              <a:pathLst>
                <a:path w="3742" h="4126" extrusionOk="0">
                  <a:moveTo>
                    <a:pt x="2638" y="1840"/>
                  </a:moveTo>
                  <a:cubicBezTo>
                    <a:pt x="2705" y="1778"/>
                    <a:pt x="2775" y="1721"/>
                    <a:pt x="2846" y="1659"/>
                  </a:cubicBezTo>
                  <a:cubicBezTo>
                    <a:pt x="3529" y="1871"/>
                    <a:pt x="3693" y="2109"/>
                    <a:pt x="3719" y="2855"/>
                  </a:cubicBezTo>
                  <a:cubicBezTo>
                    <a:pt x="3724" y="2978"/>
                    <a:pt x="3719" y="2885"/>
                    <a:pt x="3728" y="3009"/>
                  </a:cubicBezTo>
                  <a:cubicBezTo>
                    <a:pt x="3732" y="2925"/>
                    <a:pt x="3732" y="2938"/>
                    <a:pt x="3737" y="2855"/>
                  </a:cubicBezTo>
                  <a:cubicBezTo>
                    <a:pt x="3741" y="2109"/>
                    <a:pt x="3547" y="1840"/>
                    <a:pt x="2885" y="1619"/>
                  </a:cubicBezTo>
                  <a:cubicBezTo>
                    <a:pt x="2960" y="1558"/>
                    <a:pt x="3035" y="1496"/>
                    <a:pt x="3110" y="1434"/>
                  </a:cubicBezTo>
                  <a:cubicBezTo>
                    <a:pt x="3132" y="1412"/>
                    <a:pt x="3137" y="1381"/>
                    <a:pt x="3115" y="1359"/>
                  </a:cubicBezTo>
                  <a:lnTo>
                    <a:pt x="3115" y="1359"/>
                  </a:lnTo>
                  <a:cubicBezTo>
                    <a:pt x="3097" y="1333"/>
                    <a:pt x="3062" y="1333"/>
                    <a:pt x="3040" y="1350"/>
                  </a:cubicBezTo>
                  <a:cubicBezTo>
                    <a:pt x="2987" y="1394"/>
                    <a:pt x="2938" y="1438"/>
                    <a:pt x="2890" y="1483"/>
                  </a:cubicBezTo>
                  <a:cubicBezTo>
                    <a:pt x="2899" y="944"/>
                    <a:pt x="2568" y="340"/>
                    <a:pt x="2113" y="66"/>
                  </a:cubicBezTo>
                  <a:cubicBezTo>
                    <a:pt x="2065" y="36"/>
                    <a:pt x="2034" y="22"/>
                    <a:pt x="1981" y="0"/>
                  </a:cubicBezTo>
                  <a:lnTo>
                    <a:pt x="2021" y="22"/>
                  </a:lnTo>
                  <a:cubicBezTo>
                    <a:pt x="2515" y="314"/>
                    <a:pt x="2881" y="949"/>
                    <a:pt x="2837" y="1527"/>
                  </a:cubicBezTo>
                  <a:cubicBezTo>
                    <a:pt x="2780" y="1580"/>
                    <a:pt x="2718" y="1633"/>
                    <a:pt x="2660" y="1686"/>
                  </a:cubicBezTo>
                  <a:cubicBezTo>
                    <a:pt x="2290" y="1099"/>
                    <a:pt x="1690" y="861"/>
                    <a:pt x="1068" y="631"/>
                  </a:cubicBezTo>
                  <a:cubicBezTo>
                    <a:pt x="997" y="605"/>
                    <a:pt x="949" y="587"/>
                    <a:pt x="883" y="556"/>
                  </a:cubicBezTo>
                  <a:cubicBezTo>
                    <a:pt x="949" y="600"/>
                    <a:pt x="984" y="613"/>
                    <a:pt x="1059" y="644"/>
                  </a:cubicBezTo>
                  <a:cubicBezTo>
                    <a:pt x="1672" y="900"/>
                    <a:pt x="2263" y="1125"/>
                    <a:pt x="2621" y="1721"/>
                  </a:cubicBezTo>
                  <a:cubicBezTo>
                    <a:pt x="2599" y="1738"/>
                    <a:pt x="2581" y="1756"/>
                    <a:pt x="2563" y="1774"/>
                  </a:cubicBezTo>
                  <a:cubicBezTo>
                    <a:pt x="2559" y="1769"/>
                    <a:pt x="2555" y="1769"/>
                    <a:pt x="2555" y="1765"/>
                  </a:cubicBezTo>
                  <a:lnTo>
                    <a:pt x="2524" y="1805"/>
                  </a:lnTo>
                  <a:lnTo>
                    <a:pt x="2524" y="1805"/>
                  </a:lnTo>
                  <a:cubicBezTo>
                    <a:pt x="2435" y="1888"/>
                    <a:pt x="2347" y="1968"/>
                    <a:pt x="2259" y="2047"/>
                  </a:cubicBezTo>
                  <a:cubicBezTo>
                    <a:pt x="2100" y="1716"/>
                    <a:pt x="1619" y="1584"/>
                    <a:pt x="1280" y="1522"/>
                  </a:cubicBezTo>
                  <a:cubicBezTo>
                    <a:pt x="1063" y="1483"/>
                    <a:pt x="556" y="1430"/>
                    <a:pt x="349" y="1518"/>
                  </a:cubicBezTo>
                  <a:lnTo>
                    <a:pt x="291" y="1549"/>
                  </a:lnTo>
                  <a:cubicBezTo>
                    <a:pt x="450" y="1483"/>
                    <a:pt x="631" y="1487"/>
                    <a:pt x="803" y="1496"/>
                  </a:cubicBezTo>
                  <a:cubicBezTo>
                    <a:pt x="1218" y="1518"/>
                    <a:pt x="2025" y="1655"/>
                    <a:pt x="2215" y="2074"/>
                  </a:cubicBezTo>
                  <a:lnTo>
                    <a:pt x="2241" y="2065"/>
                  </a:lnTo>
                  <a:cubicBezTo>
                    <a:pt x="2087" y="2206"/>
                    <a:pt x="1932" y="2347"/>
                    <a:pt x="1782" y="2488"/>
                  </a:cubicBezTo>
                  <a:cubicBezTo>
                    <a:pt x="1747" y="2515"/>
                    <a:pt x="1716" y="2546"/>
                    <a:pt x="1681" y="2577"/>
                  </a:cubicBezTo>
                  <a:cubicBezTo>
                    <a:pt x="1258" y="2325"/>
                    <a:pt x="688" y="2184"/>
                    <a:pt x="194" y="2299"/>
                  </a:cubicBezTo>
                  <a:lnTo>
                    <a:pt x="260" y="2294"/>
                  </a:lnTo>
                  <a:cubicBezTo>
                    <a:pt x="759" y="2250"/>
                    <a:pt x="1218" y="2352"/>
                    <a:pt x="1641" y="2612"/>
                  </a:cubicBezTo>
                  <a:cubicBezTo>
                    <a:pt x="1108" y="3102"/>
                    <a:pt x="560" y="3596"/>
                    <a:pt x="35" y="4090"/>
                  </a:cubicBezTo>
                  <a:cubicBezTo>
                    <a:pt x="9" y="4116"/>
                    <a:pt x="18" y="4107"/>
                    <a:pt x="0" y="4125"/>
                  </a:cubicBezTo>
                  <a:cubicBezTo>
                    <a:pt x="49" y="4107"/>
                    <a:pt x="163" y="4006"/>
                    <a:pt x="208" y="3966"/>
                  </a:cubicBezTo>
                  <a:cubicBezTo>
                    <a:pt x="781" y="3490"/>
                    <a:pt x="1346" y="2978"/>
                    <a:pt x="1906" y="2488"/>
                  </a:cubicBezTo>
                  <a:cubicBezTo>
                    <a:pt x="1919" y="2475"/>
                    <a:pt x="1928" y="2466"/>
                    <a:pt x="1941" y="2458"/>
                  </a:cubicBezTo>
                  <a:cubicBezTo>
                    <a:pt x="2290" y="2930"/>
                    <a:pt x="2197" y="3322"/>
                    <a:pt x="1963" y="3843"/>
                  </a:cubicBezTo>
                  <a:cubicBezTo>
                    <a:pt x="1928" y="3922"/>
                    <a:pt x="1941" y="3891"/>
                    <a:pt x="1910" y="3971"/>
                  </a:cubicBezTo>
                  <a:cubicBezTo>
                    <a:pt x="2215" y="3415"/>
                    <a:pt x="2360" y="2952"/>
                    <a:pt x="1977" y="2422"/>
                  </a:cubicBezTo>
                  <a:cubicBezTo>
                    <a:pt x="2184" y="2241"/>
                    <a:pt x="2391" y="2056"/>
                    <a:pt x="2599" y="1871"/>
                  </a:cubicBezTo>
                  <a:cubicBezTo>
                    <a:pt x="2987" y="2237"/>
                    <a:pt x="2996" y="2758"/>
                    <a:pt x="2912" y="3274"/>
                  </a:cubicBezTo>
                  <a:cubicBezTo>
                    <a:pt x="2890" y="3419"/>
                    <a:pt x="2855" y="3552"/>
                    <a:pt x="2828" y="3693"/>
                  </a:cubicBezTo>
                  <a:cubicBezTo>
                    <a:pt x="2881" y="3538"/>
                    <a:pt x="2916" y="3375"/>
                    <a:pt x="2947" y="3212"/>
                  </a:cubicBezTo>
                  <a:cubicBezTo>
                    <a:pt x="3035" y="2705"/>
                    <a:pt x="3013" y="2202"/>
                    <a:pt x="2638" y="184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 rot="10800000">
            <a:off x="-184024" y="4202154"/>
            <a:ext cx="1643190" cy="1626797"/>
            <a:chOff x="5557425" y="4657400"/>
            <a:chExt cx="120025" cy="118825"/>
          </a:xfrm>
        </p:grpSpPr>
        <p:sp>
          <p:nvSpPr>
            <p:cNvPr id="533" name="Google Shape;533;p29"/>
            <p:cNvSpPr/>
            <p:nvPr/>
          </p:nvSpPr>
          <p:spPr>
            <a:xfrm>
              <a:off x="5557425" y="4657400"/>
              <a:ext cx="120025" cy="118825"/>
            </a:xfrm>
            <a:custGeom>
              <a:avLst/>
              <a:gdLst/>
              <a:ahLst/>
              <a:cxnLst/>
              <a:rect l="l" t="t" r="r" b="b"/>
              <a:pathLst>
                <a:path w="4801" h="4753" extrusionOk="0">
                  <a:moveTo>
                    <a:pt x="2621" y="1196"/>
                  </a:moveTo>
                  <a:cubicBezTo>
                    <a:pt x="2489" y="1214"/>
                    <a:pt x="2268" y="914"/>
                    <a:pt x="2008" y="808"/>
                  </a:cubicBezTo>
                  <a:cubicBezTo>
                    <a:pt x="1748" y="698"/>
                    <a:pt x="1708" y="680"/>
                    <a:pt x="1558" y="579"/>
                  </a:cubicBezTo>
                  <a:cubicBezTo>
                    <a:pt x="1408" y="473"/>
                    <a:pt x="1391" y="544"/>
                    <a:pt x="1152" y="698"/>
                  </a:cubicBezTo>
                  <a:cubicBezTo>
                    <a:pt x="910" y="857"/>
                    <a:pt x="676" y="1126"/>
                    <a:pt x="654" y="1214"/>
                  </a:cubicBezTo>
                  <a:cubicBezTo>
                    <a:pt x="636" y="1298"/>
                    <a:pt x="764" y="1214"/>
                    <a:pt x="1130" y="1223"/>
                  </a:cubicBezTo>
                  <a:cubicBezTo>
                    <a:pt x="1501" y="1236"/>
                    <a:pt x="2251" y="1541"/>
                    <a:pt x="2335" y="1589"/>
                  </a:cubicBezTo>
                  <a:cubicBezTo>
                    <a:pt x="2418" y="1642"/>
                    <a:pt x="2471" y="1699"/>
                    <a:pt x="2343" y="1774"/>
                  </a:cubicBezTo>
                  <a:cubicBezTo>
                    <a:pt x="2215" y="1849"/>
                    <a:pt x="1867" y="1558"/>
                    <a:pt x="1554" y="1514"/>
                  </a:cubicBezTo>
                  <a:cubicBezTo>
                    <a:pt x="1241" y="1466"/>
                    <a:pt x="852" y="1519"/>
                    <a:pt x="813" y="1505"/>
                  </a:cubicBezTo>
                  <a:cubicBezTo>
                    <a:pt x="773" y="1492"/>
                    <a:pt x="711" y="1457"/>
                    <a:pt x="526" y="1527"/>
                  </a:cubicBezTo>
                  <a:cubicBezTo>
                    <a:pt x="341" y="1594"/>
                    <a:pt x="67" y="2260"/>
                    <a:pt x="67" y="2405"/>
                  </a:cubicBezTo>
                  <a:cubicBezTo>
                    <a:pt x="67" y="2551"/>
                    <a:pt x="120" y="2401"/>
                    <a:pt x="371" y="2304"/>
                  </a:cubicBezTo>
                  <a:cubicBezTo>
                    <a:pt x="627" y="2207"/>
                    <a:pt x="1624" y="2088"/>
                    <a:pt x="1801" y="2136"/>
                  </a:cubicBezTo>
                  <a:cubicBezTo>
                    <a:pt x="1982" y="2185"/>
                    <a:pt x="2065" y="2264"/>
                    <a:pt x="1968" y="2374"/>
                  </a:cubicBezTo>
                  <a:cubicBezTo>
                    <a:pt x="1871" y="2489"/>
                    <a:pt x="1708" y="2344"/>
                    <a:pt x="1254" y="2348"/>
                  </a:cubicBezTo>
                  <a:cubicBezTo>
                    <a:pt x="795" y="2348"/>
                    <a:pt x="204" y="2520"/>
                    <a:pt x="120" y="2586"/>
                  </a:cubicBezTo>
                  <a:cubicBezTo>
                    <a:pt x="32" y="2652"/>
                    <a:pt x="14" y="3213"/>
                    <a:pt x="23" y="3283"/>
                  </a:cubicBezTo>
                  <a:cubicBezTo>
                    <a:pt x="32" y="3358"/>
                    <a:pt x="155" y="3102"/>
                    <a:pt x="385" y="2921"/>
                  </a:cubicBezTo>
                  <a:cubicBezTo>
                    <a:pt x="610" y="2741"/>
                    <a:pt x="1183" y="2802"/>
                    <a:pt x="1342" y="2917"/>
                  </a:cubicBezTo>
                  <a:cubicBezTo>
                    <a:pt x="1496" y="3036"/>
                    <a:pt x="1404" y="3058"/>
                    <a:pt x="1086" y="3191"/>
                  </a:cubicBezTo>
                  <a:cubicBezTo>
                    <a:pt x="773" y="3323"/>
                    <a:pt x="221" y="3499"/>
                    <a:pt x="111" y="3685"/>
                  </a:cubicBezTo>
                  <a:cubicBezTo>
                    <a:pt x="1" y="3866"/>
                    <a:pt x="367" y="4563"/>
                    <a:pt x="349" y="4589"/>
                  </a:cubicBezTo>
                  <a:cubicBezTo>
                    <a:pt x="332" y="4620"/>
                    <a:pt x="495" y="4545"/>
                    <a:pt x="724" y="4545"/>
                  </a:cubicBezTo>
                  <a:cubicBezTo>
                    <a:pt x="954" y="4549"/>
                    <a:pt x="1474" y="4752"/>
                    <a:pt x="1682" y="4554"/>
                  </a:cubicBezTo>
                  <a:cubicBezTo>
                    <a:pt x="1889" y="4360"/>
                    <a:pt x="2004" y="3932"/>
                    <a:pt x="2079" y="3676"/>
                  </a:cubicBezTo>
                  <a:cubicBezTo>
                    <a:pt x="2154" y="3420"/>
                    <a:pt x="2193" y="3296"/>
                    <a:pt x="2313" y="3261"/>
                  </a:cubicBezTo>
                  <a:cubicBezTo>
                    <a:pt x="2427" y="3221"/>
                    <a:pt x="2396" y="3341"/>
                    <a:pt x="2282" y="3707"/>
                  </a:cubicBezTo>
                  <a:cubicBezTo>
                    <a:pt x="2167" y="4073"/>
                    <a:pt x="1929" y="4576"/>
                    <a:pt x="1814" y="4646"/>
                  </a:cubicBezTo>
                  <a:cubicBezTo>
                    <a:pt x="1699" y="4721"/>
                    <a:pt x="2154" y="4633"/>
                    <a:pt x="2370" y="4580"/>
                  </a:cubicBezTo>
                  <a:cubicBezTo>
                    <a:pt x="2586" y="4532"/>
                    <a:pt x="2498" y="4527"/>
                    <a:pt x="2582" y="4315"/>
                  </a:cubicBezTo>
                  <a:cubicBezTo>
                    <a:pt x="2670" y="4099"/>
                    <a:pt x="2943" y="3173"/>
                    <a:pt x="2943" y="3032"/>
                  </a:cubicBezTo>
                  <a:cubicBezTo>
                    <a:pt x="2943" y="2895"/>
                    <a:pt x="2965" y="2882"/>
                    <a:pt x="3067" y="2966"/>
                  </a:cubicBezTo>
                  <a:cubicBezTo>
                    <a:pt x="3164" y="3049"/>
                    <a:pt x="3023" y="3442"/>
                    <a:pt x="2939" y="3980"/>
                  </a:cubicBezTo>
                  <a:cubicBezTo>
                    <a:pt x="2851" y="4518"/>
                    <a:pt x="2723" y="4435"/>
                    <a:pt x="2635" y="4510"/>
                  </a:cubicBezTo>
                  <a:cubicBezTo>
                    <a:pt x="2542" y="4585"/>
                    <a:pt x="2864" y="4510"/>
                    <a:pt x="3045" y="4483"/>
                  </a:cubicBezTo>
                  <a:cubicBezTo>
                    <a:pt x="3226" y="4461"/>
                    <a:pt x="3565" y="4174"/>
                    <a:pt x="3640" y="4016"/>
                  </a:cubicBezTo>
                  <a:cubicBezTo>
                    <a:pt x="3720" y="3857"/>
                    <a:pt x="3574" y="2917"/>
                    <a:pt x="3557" y="2767"/>
                  </a:cubicBezTo>
                  <a:cubicBezTo>
                    <a:pt x="3543" y="2617"/>
                    <a:pt x="3610" y="2635"/>
                    <a:pt x="3799" y="2882"/>
                  </a:cubicBezTo>
                  <a:cubicBezTo>
                    <a:pt x="3989" y="3129"/>
                    <a:pt x="3874" y="3632"/>
                    <a:pt x="3896" y="3777"/>
                  </a:cubicBezTo>
                  <a:cubicBezTo>
                    <a:pt x="3914" y="3918"/>
                    <a:pt x="4139" y="3671"/>
                    <a:pt x="4355" y="3283"/>
                  </a:cubicBezTo>
                  <a:cubicBezTo>
                    <a:pt x="4567" y="2891"/>
                    <a:pt x="4655" y="2529"/>
                    <a:pt x="4637" y="2458"/>
                  </a:cubicBezTo>
                  <a:cubicBezTo>
                    <a:pt x="4615" y="2388"/>
                    <a:pt x="4479" y="2246"/>
                    <a:pt x="4483" y="2202"/>
                  </a:cubicBezTo>
                  <a:cubicBezTo>
                    <a:pt x="4492" y="2154"/>
                    <a:pt x="4682" y="2357"/>
                    <a:pt x="4739" y="2405"/>
                  </a:cubicBezTo>
                  <a:cubicBezTo>
                    <a:pt x="4801" y="2449"/>
                    <a:pt x="4792" y="2308"/>
                    <a:pt x="4770" y="2202"/>
                  </a:cubicBezTo>
                  <a:cubicBezTo>
                    <a:pt x="4748" y="2101"/>
                    <a:pt x="4470" y="1739"/>
                    <a:pt x="4170" y="1624"/>
                  </a:cubicBezTo>
                  <a:cubicBezTo>
                    <a:pt x="3874" y="1510"/>
                    <a:pt x="3605" y="1929"/>
                    <a:pt x="3495" y="1739"/>
                  </a:cubicBezTo>
                  <a:cubicBezTo>
                    <a:pt x="3429" y="1624"/>
                    <a:pt x="3676" y="1466"/>
                    <a:pt x="3742" y="1196"/>
                  </a:cubicBezTo>
                  <a:cubicBezTo>
                    <a:pt x="3808" y="923"/>
                    <a:pt x="3614" y="747"/>
                    <a:pt x="3120" y="372"/>
                  </a:cubicBezTo>
                  <a:cubicBezTo>
                    <a:pt x="2626" y="1"/>
                    <a:pt x="2427" y="120"/>
                    <a:pt x="2189" y="164"/>
                  </a:cubicBezTo>
                  <a:cubicBezTo>
                    <a:pt x="1951" y="208"/>
                    <a:pt x="1602" y="438"/>
                    <a:pt x="1642" y="433"/>
                  </a:cubicBezTo>
                  <a:cubicBezTo>
                    <a:pt x="1677" y="433"/>
                    <a:pt x="1814" y="455"/>
                    <a:pt x="2092" y="552"/>
                  </a:cubicBezTo>
                  <a:cubicBezTo>
                    <a:pt x="2370" y="645"/>
                    <a:pt x="2555" y="901"/>
                    <a:pt x="2652" y="1126"/>
                  </a:cubicBezTo>
                  <a:cubicBezTo>
                    <a:pt x="2652" y="1126"/>
                    <a:pt x="2758" y="1179"/>
                    <a:pt x="2621" y="1196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565825" y="4695250"/>
              <a:ext cx="111625" cy="80975"/>
            </a:xfrm>
            <a:custGeom>
              <a:avLst/>
              <a:gdLst/>
              <a:ahLst/>
              <a:cxnLst/>
              <a:rect l="l" t="t" r="r" b="b"/>
              <a:pathLst>
                <a:path w="4465" h="3239" extrusionOk="0">
                  <a:moveTo>
                    <a:pt x="1346" y="3040"/>
                  </a:moveTo>
                  <a:cubicBezTo>
                    <a:pt x="1557" y="2846"/>
                    <a:pt x="1668" y="2418"/>
                    <a:pt x="1743" y="2162"/>
                  </a:cubicBezTo>
                  <a:cubicBezTo>
                    <a:pt x="1822" y="1906"/>
                    <a:pt x="1857" y="1787"/>
                    <a:pt x="1977" y="1747"/>
                  </a:cubicBezTo>
                  <a:cubicBezTo>
                    <a:pt x="2091" y="1712"/>
                    <a:pt x="2060" y="1827"/>
                    <a:pt x="1946" y="2193"/>
                  </a:cubicBezTo>
                  <a:cubicBezTo>
                    <a:pt x="1831" y="2559"/>
                    <a:pt x="1593" y="3062"/>
                    <a:pt x="1478" y="3132"/>
                  </a:cubicBezTo>
                  <a:cubicBezTo>
                    <a:pt x="1363" y="3207"/>
                    <a:pt x="1818" y="3119"/>
                    <a:pt x="2034" y="3066"/>
                  </a:cubicBezTo>
                  <a:cubicBezTo>
                    <a:pt x="2250" y="3018"/>
                    <a:pt x="2162" y="3013"/>
                    <a:pt x="2246" y="2801"/>
                  </a:cubicBezTo>
                  <a:cubicBezTo>
                    <a:pt x="2334" y="2590"/>
                    <a:pt x="2607" y="1659"/>
                    <a:pt x="2607" y="1522"/>
                  </a:cubicBezTo>
                  <a:cubicBezTo>
                    <a:pt x="2607" y="1381"/>
                    <a:pt x="2629" y="1372"/>
                    <a:pt x="2731" y="1452"/>
                  </a:cubicBezTo>
                  <a:cubicBezTo>
                    <a:pt x="2832" y="1535"/>
                    <a:pt x="2691" y="1928"/>
                    <a:pt x="2603" y="2466"/>
                  </a:cubicBezTo>
                  <a:cubicBezTo>
                    <a:pt x="2515" y="3004"/>
                    <a:pt x="2387" y="2921"/>
                    <a:pt x="2299" y="2996"/>
                  </a:cubicBezTo>
                  <a:cubicBezTo>
                    <a:pt x="2206" y="3071"/>
                    <a:pt x="2528" y="2996"/>
                    <a:pt x="2709" y="2969"/>
                  </a:cubicBezTo>
                  <a:cubicBezTo>
                    <a:pt x="2890" y="2947"/>
                    <a:pt x="3229" y="2660"/>
                    <a:pt x="3304" y="2502"/>
                  </a:cubicBezTo>
                  <a:cubicBezTo>
                    <a:pt x="3384" y="2343"/>
                    <a:pt x="3238" y="1403"/>
                    <a:pt x="3221" y="1253"/>
                  </a:cubicBezTo>
                  <a:cubicBezTo>
                    <a:pt x="3207" y="1107"/>
                    <a:pt x="3274" y="1125"/>
                    <a:pt x="3463" y="1368"/>
                  </a:cubicBezTo>
                  <a:cubicBezTo>
                    <a:pt x="3653" y="1615"/>
                    <a:pt x="3538" y="2118"/>
                    <a:pt x="3560" y="2263"/>
                  </a:cubicBezTo>
                  <a:cubicBezTo>
                    <a:pt x="3578" y="2404"/>
                    <a:pt x="3807" y="2157"/>
                    <a:pt x="4019" y="1769"/>
                  </a:cubicBezTo>
                  <a:cubicBezTo>
                    <a:pt x="4231" y="1377"/>
                    <a:pt x="4324" y="1019"/>
                    <a:pt x="4301" y="944"/>
                  </a:cubicBezTo>
                  <a:cubicBezTo>
                    <a:pt x="4279" y="874"/>
                    <a:pt x="4143" y="732"/>
                    <a:pt x="4151" y="688"/>
                  </a:cubicBezTo>
                  <a:cubicBezTo>
                    <a:pt x="4156" y="640"/>
                    <a:pt x="4346" y="843"/>
                    <a:pt x="4403" y="891"/>
                  </a:cubicBezTo>
                  <a:cubicBezTo>
                    <a:pt x="4465" y="935"/>
                    <a:pt x="4456" y="794"/>
                    <a:pt x="4434" y="688"/>
                  </a:cubicBezTo>
                  <a:cubicBezTo>
                    <a:pt x="4412" y="587"/>
                    <a:pt x="4134" y="225"/>
                    <a:pt x="3838" y="110"/>
                  </a:cubicBezTo>
                  <a:cubicBezTo>
                    <a:pt x="3547" y="0"/>
                    <a:pt x="3287" y="388"/>
                    <a:pt x="3168" y="238"/>
                  </a:cubicBezTo>
                  <a:lnTo>
                    <a:pt x="97" y="2969"/>
                  </a:lnTo>
                  <a:lnTo>
                    <a:pt x="9" y="3079"/>
                  </a:lnTo>
                  <a:cubicBezTo>
                    <a:pt x="0" y="3106"/>
                    <a:pt x="163" y="3031"/>
                    <a:pt x="388" y="3031"/>
                  </a:cubicBezTo>
                  <a:cubicBezTo>
                    <a:pt x="618" y="3035"/>
                    <a:pt x="1138" y="3238"/>
                    <a:pt x="1346" y="304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568250" y="4666350"/>
              <a:ext cx="93550" cy="103150"/>
            </a:xfrm>
            <a:custGeom>
              <a:avLst/>
              <a:gdLst/>
              <a:ahLst/>
              <a:cxnLst/>
              <a:rect l="l" t="t" r="r" b="b"/>
              <a:pathLst>
                <a:path w="3742" h="4126" extrusionOk="0">
                  <a:moveTo>
                    <a:pt x="2638" y="1840"/>
                  </a:moveTo>
                  <a:cubicBezTo>
                    <a:pt x="2705" y="1778"/>
                    <a:pt x="2775" y="1721"/>
                    <a:pt x="2846" y="1659"/>
                  </a:cubicBezTo>
                  <a:cubicBezTo>
                    <a:pt x="3529" y="1871"/>
                    <a:pt x="3693" y="2109"/>
                    <a:pt x="3719" y="2855"/>
                  </a:cubicBezTo>
                  <a:cubicBezTo>
                    <a:pt x="3724" y="2978"/>
                    <a:pt x="3719" y="2885"/>
                    <a:pt x="3728" y="3009"/>
                  </a:cubicBezTo>
                  <a:cubicBezTo>
                    <a:pt x="3732" y="2925"/>
                    <a:pt x="3732" y="2938"/>
                    <a:pt x="3737" y="2855"/>
                  </a:cubicBezTo>
                  <a:cubicBezTo>
                    <a:pt x="3741" y="2109"/>
                    <a:pt x="3547" y="1840"/>
                    <a:pt x="2885" y="1619"/>
                  </a:cubicBezTo>
                  <a:cubicBezTo>
                    <a:pt x="2960" y="1558"/>
                    <a:pt x="3035" y="1496"/>
                    <a:pt x="3110" y="1434"/>
                  </a:cubicBezTo>
                  <a:cubicBezTo>
                    <a:pt x="3132" y="1412"/>
                    <a:pt x="3137" y="1381"/>
                    <a:pt x="3115" y="1359"/>
                  </a:cubicBezTo>
                  <a:lnTo>
                    <a:pt x="3115" y="1359"/>
                  </a:lnTo>
                  <a:cubicBezTo>
                    <a:pt x="3097" y="1333"/>
                    <a:pt x="3062" y="1333"/>
                    <a:pt x="3040" y="1350"/>
                  </a:cubicBezTo>
                  <a:cubicBezTo>
                    <a:pt x="2987" y="1394"/>
                    <a:pt x="2938" y="1438"/>
                    <a:pt x="2890" y="1483"/>
                  </a:cubicBezTo>
                  <a:cubicBezTo>
                    <a:pt x="2899" y="944"/>
                    <a:pt x="2568" y="340"/>
                    <a:pt x="2113" y="66"/>
                  </a:cubicBezTo>
                  <a:cubicBezTo>
                    <a:pt x="2065" y="36"/>
                    <a:pt x="2034" y="22"/>
                    <a:pt x="1981" y="0"/>
                  </a:cubicBezTo>
                  <a:lnTo>
                    <a:pt x="2021" y="22"/>
                  </a:lnTo>
                  <a:cubicBezTo>
                    <a:pt x="2515" y="314"/>
                    <a:pt x="2881" y="949"/>
                    <a:pt x="2837" y="1527"/>
                  </a:cubicBezTo>
                  <a:cubicBezTo>
                    <a:pt x="2780" y="1580"/>
                    <a:pt x="2718" y="1633"/>
                    <a:pt x="2660" y="1686"/>
                  </a:cubicBezTo>
                  <a:cubicBezTo>
                    <a:pt x="2290" y="1099"/>
                    <a:pt x="1690" y="861"/>
                    <a:pt x="1068" y="631"/>
                  </a:cubicBezTo>
                  <a:cubicBezTo>
                    <a:pt x="997" y="605"/>
                    <a:pt x="949" y="587"/>
                    <a:pt x="883" y="556"/>
                  </a:cubicBezTo>
                  <a:cubicBezTo>
                    <a:pt x="949" y="600"/>
                    <a:pt x="984" y="613"/>
                    <a:pt x="1059" y="644"/>
                  </a:cubicBezTo>
                  <a:cubicBezTo>
                    <a:pt x="1672" y="900"/>
                    <a:pt x="2263" y="1125"/>
                    <a:pt x="2621" y="1721"/>
                  </a:cubicBezTo>
                  <a:cubicBezTo>
                    <a:pt x="2599" y="1738"/>
                    <a:pt x="2581" y="1756"/>
                    <a:pt x="2563" y="1774"/>
                  </a:cubicBezTo>
                  <a:cubicBezTo>
                    <a:pt x="2559" y="1769"/>
                    <a:pt x="2555" y="1769"/>
                    <a:pt x="2555" y="1765"/>
                  </a:cubicBezTo>
                  <a:lnTo>
                    <a:pt x="2524" y="1805"/>
                  </a:lnTo>
                  <a:lnTo>
                    <a:pt x="2524" y="1805"/>
                  </a:lnTo>
                  <a:cubicBezTo>
                    <a:pt x="2435" y="1888"/>
                    <a:pt x="2347" y="1968"/>
                    <a:pt x="2259" y="2047"/>
                  </a:cubicBezTo>
                  <a:cubicBezTo>
                    <a:pt x="2100" y="1716"/>
                    <a:pt x="1619" y="1584"/>
                    <a:pt x="1280" y="1522"/>
                  </a:cubicBezTo>
                  <a:cubicBezTo>
                    <a:pt x="1063" y="1483"/>
                    <a:pt x="556" y="1430"/>
                    <a:pt x="349" y="1518"/>
                  </a:cubicBezTo>
                  <a:lnTo>
                    <a:pt x="291" y="1549"/>
                  </a:lnTo>
                  <a:cubicBezTo>
                    <a:pt x="450" y="1483"/>
                    <a:pt x="631" y="1487"/>
                    <a:pt x="803" y="1496"/>
                  </a:cubicBezTo>
                  <a:cubicBezTo>
                    <a:pt x="1218" y="1518"/>
                    <a:pt x="2025" y="1655"/>
                    <a:pt x="2215" y="2074"/>
                  </a:cubicBezTo>
                  <a:lnTo>
                    <a:pt x="2241" y="2065"/>
                  </a:lnTo>
                  <a:cubicBezTo>
                    <a:pt x="2087" y="2206"/>
                    <a:pt x="1932" y="2347"/>
                    <a:pt x="1782" y="2488"/>
                  </a:cubicBezTo>
                  <a:cubicBezTo>
                    <a:pt x="1747" y="2515"/>
                    <a:pt x="1716" y="2546"/>
                    <a:pt x="1681" y="2577"/>
                  </a:cubicBezTo>
                  <a:cubicBezTo>
                    <a:pt x="1258" y="2325"/>
                    <a:pt x="688" y="2184"/>
                    <a:pt x="194" y="2299"/>
                  </a:cubicBezTo>
                  <a:lnTo>
                    <a:pt x="260" y="2294"/>
                  </a:lnTo>
                  <a:cubicBezTo>
                    <a:pt x="759" y="2250"/>
                    <a:pt x="1218" y="2352"/>
                    <a:pt x="1641" y="2612"/>
                  </a:cubicBezTo>
                  <a:cubicBezTo>
                    <a:pt x="1108" y="3102"/>
                    <a:pt x="560" y="3596"/>
                    <a:pt x="35" y="4090"/>
                  </a:cubicBezTo>
                  <a:cubicBezTo>
                    <a:pt x="9" y="4116"/>
                    <a:pt x="18" y="4107"/>
                    <a:pt x="0" y="4125"/>
                  </a:cubicBezTo>
                  <a:cubicBezTo>
                    <a:pt x="49" y="4107"/>
                    <a:pt x="163" y="4006"/>
                    <a:pt x="208" y="3966"/>
                  </a:cubicBezTo>
                  <a:cubicBezTo>
                    <a:pt x="781" y="3490"/>
                    <a:pt x="1346" y="2978"/>
                    <a:pt x="1906" y="2488"/>
                  </a:cubicBezTo>
                  <a:cubicBezTo>
                    <a:pt x="1919" y="2475"/>
                    <a:pt x="1928" y="2466"/>
                    <a:pt x="1941" y="2458"/>
                  </a:cubicBezTo>
                  <a:cubicBezTo>
                    <a:pt x="2290" y="2930"/>
                    <a:pt x="2197" y="3322"/>
                    <a:pt x="1963" y="3843"/>
                  </a:cubicBezTo>
                  <a:cubicBezTo>
                    <a:pt x="1928" y="3922"/>
                    <a:pt x="1941" y="3891"/>
                    <a:pt x="1910" y="3971"/>
                  </a:cubicBezTo>
                  <a:cubicBezTo>
                    <a:pt x="2215" y="3415"/>
                    <a:pt x="2360" y="2952"/>
                    <a:pt x="1977" y="2422"/>
                  </a:cubicBezTo>
                  <a:cubicBezTo>
                    <a:pt x="2184" y="2241"/>
                    <a:pt x="2391" y="2056"/>
                    <a:pt x="2599" y="1871"/>
                  </a:cubicBezTo>
                  <a:cubicBezTo>
                    <a:pt x="2987" y="2237"/>
                    <a:pt x="2996" y="2758"/>
                    <a:pt x="2912" y="3274"/>
                  </a:cubicBezTo>
                  <a:cubicBezTo>
                    <a:pt x="2890" y="3419"/>
                    <a:pt x="2855" y="3552"/>
                    <a:pt x="2828" y="3693"/>
                  </a:cubicBezTo>
                  <a:cubicBezTo>
                    <a:pt x="2881" y="3538"/>
                    <a:pt x="2916" y="3375"/>
                    <a:pt x="2947" y="3212"/>
                  </a:cubicBezTo>
                  <a:cubicBezTo>
                    <a:pt x="3035" y="2705"/>
                    <a:pt x="3013" y="2202"/>
                    <a:pt x="2638" y="184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1459175" y="4430540"/>
            <a:ext cx="812470" cy="954729"/>
          </a:xfrm>
          <a:custGeom>
            <a:avLst/>
            <a:gdLst/>
            <a:ahLst/>
            <a:cxnLst/>
            <a:rect l="l" t="t" r="r" b="b"/>
            <a:pathLst>
              <a:path w="4232" h="4973" extrusionOk="0">
                <a:moveTo>
                  <a:pt x="962" y="0"/>
                </a:moveTo>
                <a:cubicBezTo>
                  <a:pt x="1130" y="375"/>
                  <a:pt x="1227" y="772"/>
                  <a:pt x="1276" y="1178"/>
                </a:cubicBezTo>
                <a:cubicBezTo>
                  <a:pt x="1328" y="1580"/>
                  <a:pt x="1333" y="1990"/>
                  <a:pt x="1311" y="2396"/>
                </a:cubicBezTo>
                <a:cubicBezTo>
                  <a:pt x="1289" y="2908"/>
                  <a:pt x="1231" y="3419"/>
                  <a:pt x="1183" y="3940"/>
                </a:cubicBezTo>
                <a:cubicBezTo>
                  <a:pt x="923" y="2943"/>
                  <a:pt x="526" y="1994"/>
                  <a:pt x="1" y="1121"/>
                </a:cubicBezTo>
                <a:lnTo>
                  <a:pt x="1" y="1121"/>
                </a:lnTo>
                <a:cubicBezTo>
                  <a:pt x="552" y="2246"/>
                  <a:pt x="901" y="3464"/>
                  <a:pt x="1033" y="4694"/>
                </a:cubicBezTo>
                <a:cubicBezTo>
                  <a:pt x="976" y="4522"/>
                  <a:pt x="901" y="4359"/>
                  <a:pt x="795" y="4209"/>
                </a:cubicBezTo>
                <a:cubicBezTo>
                  <a:pt x="702" y="4068"/>
                  <a:pt x="583" y="3949"/>
                  <a:pt x="446" y="3856"/>
                </a:cubicBezTo>
                <a:cubicBezTo>
                  <a:pt x="314" y="3764"/>
                  <a:pt x="159" y="3702"/>
                  <a:pt x="1" y="3680"/>
                </a:cubicBezTo>
                <a:lnTo>
                  <a:pt x="1" y="3680"/>
                </a:lnTo>
                <a:cubicBezTo>
                  <a:pt x="305" y="3781"/>
                  <a:pt x="517" y="4033"/>
                  <a:pt x="631" y="4297"/>
                </a:cubicBezTo>
                <a:cubicBezTo>
                  <a:pt x="724" y="4513"/>
                  <a:pt x="764" y="4743"/>
                  <a:pt x="777" y="4972"/>
                </a:cubicBezTo>
                <a:lnTo>
                  <a:pt x="2162" y="4972"/>
                </a:lnTo>
                <a:cubicBezTo>
                  <a:pt x="2176" y="4668"/>
                  <a:pt x="2277" y="4350"/>
                  <a:pt x="2449" y="4072"/>
                </a:cubicBezTo>
                <a:cubicBezTo>
                  <a:pt x="2670" y="3724"/>
                  <a:pt x="2987" y="3424"/>
                  <a:pt x="3371" y="3234"/>
                </a:cubicBezTo>
                <a:lnTo>
                  <a:pt x="3371" y="3234"/>
                </a:lnTo>
                <a:cubicBezTo>
                  <a:pt x="2965" y="3366"/>
                  <a:pt x="2590" y="3622"/>
                  <a:pt x="2303" y="3966"/>
                </a:cubicBezTo>
                <a:cubicBezTo>
                  <a:pt x="2171" y="4121"/>
                  <a:pt x="2056" y="4297"/>
                  <a:pt x="1973" y="4491"/>
                </a:cubicBezTo>
                <a:cubicBezTo>
                  <a:pt x="2268" y="3119"/>
                  <a:pt x="3071" y="1840"/>
                  <a:pt x="4231" y="984"/>
                </a:cubicBezTo>
                <a:lnTo>
                  <a:pt x="4231" y="984"/>
                </a:lnTo>
                <a:cubicBezTo>
                  <a:pt x="3040" y="1739"/>
                  <a:pt x="2131" y="2947"/>
                  <a:pt x="1703" y="4324"/>
                </a:cubicBezTo>
                <a:cubicBezTo>
                  <a:pt x="1739" y="3909"/>
                  <a:pt x="1805" y="3494"/>
                  <a:pt x="1902" y="3089"/>
                </a:cubicBezTo>
                <a:cubicBezTo>
                  <a:pt x="2101" y="2294"/>
                  <a:pt x="2427" y="1514"/>
                  <a:pt x="2948" y="861"/>
                </a:cubicBezTo>
                <a:lnTo>
                  <a:pt x="2948" y="861"/>
                </a:lnTo>
                <a:cubicBezTo>
                  <a:pt x="2378" y="1474"/>
                  <a:pt x="1986" y="2237"/>
                  <a:pt x="1726" y="3036"/>
                </a:cubicBezTo>
                <a:cubicBezTo>
                  <a:pt x="1628" y="3340"/>
                  <a:pt x="1549" y="3644"/>
                  <a:pt x="1487" y="3958"/>
                </a:cubicBezTo>
                <a:cubicBezTo>
                  <a:pt x="1492" y="3441"/>
                  <a:pt x="1514" y="2921"/>
                  <a:pt x="1496" y="2396"/>
                </a:cubicBezTo>
                <a:cubicBezTo>
                  <a:pt x="1483" y="1981"/>
                  <a:pt x="1448" y="1567"/>
                  <a:pt x="1368" y="1161"/>
                </a:cubicBezTo>
                <a:cubicBezTo>
                  <a:pt x="1284" y="759"/>
                  <a:pt x="1156" y="358"/>
                  <a:pt x="962" y="0"/>
                </a:cubicBezTo>
                <a:close/>
              </a:path>
            </a:pathLst>
          </a:custGeom>
          <a:gradFill>
            <a:gsLst>
              <a:gs pos="0">
                <a:srgbClr val="AAC87F"/>
              </a:gs>
              <a:gs pos="100000">
                <a:srgbClr val="68834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9"/>
          <p:cNvSpPr/>
          <p:nvPr/>
        </p:nvSpPr>
        <p:spPr>
          <a:xfrm flipH="1">
            <a:off x="6707449" y="4430550"/>
            <a:ext cx="733501" cy="861920"/>
          </a:xfrm>
          <a:custGeom>
            <a:avLst/>
            <a:gdLst/>
            <a:ahLst/>
            <a:cxnLst/>
            <a:rect l="l" t="t" r="r" b="b"/>
            <a:pathLst>
              <a:path w="4232" h="4973" extrusionOk="0">
                <a:moveTo>
                  <a:pt x="962" y="0"/>
                </a:moveTo>
                <a:cubicBezTo>
                  <a:pt x="1130" y="375"/>
                  <a:pt x="1227" y="772"/>
                  <a:pt x="1276" y="1178"/>
                </a:cubicBezTo>
                <a:cubicBezTo>
                  <a:pt x="1328" y="1580"/>
                  <a:pt x="1333" y="1990"/>
                  <a:pt x="1311" y="2396"/>
                </a:cubicBezTo>
                <a:cubicBezTo>
                  <a:pt x="1289" y="2908"/>
                  <a:pt x="1231" y="3419"/>
                  <a:pt x="1183" y="3940"/>
                </a:cubicBezTo>
                <a:cubicBezTo>
                  <a:pt x="923" y="2943"/>
                  <a:pt x="526" y="1994"/>
                  <a:pt x="1" y="1121"/>
                </a:cubicBezTo>
                <a:lnTo>
                  <a:pt x="1" y="1121"/>
                </a:lnTo>
                <a:cubicBezTo>
                  <a:pt x="552" y="2246"/>
                  <a:pt x="901" y="3464"/>
                  <a:pt x="1033" y="4694"/>
                </a:cubicBezTo>
                <a:cubicBezTo>
                  <a:pt x="976" y="4522"/>
                  <a:pt x="901" y="4359"/>
                  <a:pt x="795" y="4209"/>
                </a:cubicBezTo>
                <a:cubicBezTo>
                  <a:pt x="702" y="4068"/>
                  <a:pt x="583" y="3949"/>
                  <a:pt x="446" y="3856"/>
                </a:cubicBezTo>
                <a:cubicBezTo>
                  <a:pt x="314" y="3764"/>
                  <a:pt x="159" y="3702"/>
                  <a:pt x="1" y="3680"/>
                </a:cubicBezTo>
                <a:lnTo>
                  <a:pt x="1" y="3680"/>
                </a:lnTo>
                <a:cubicBezTo>
                  <a:pt x="305" y="3781"/>
                  <a:pt x="517" y="4033"/>
                  <a:pt x="631" y="4297"/>
                </a:cubicBezTo>
                <a:cubicBezTo>
                  <a:pt x="724" y="4513"/>
                  <a:pt x="764" y="4743"/>
                  <a:pt x="777" y="4972"/>
                </a:cubicBezTo>
                <a:lnTo>
                  <a:pt x="2162" y="4972"/>
                </a:lnTo>
                <a:cubicBezTo>
                  <a:pt x="2176" y="4668"/>
                  <a:pt x="2277" y="4350"/>
                  <a:pt x="2449" y="4072"/>
                </a:cubicBezTo>
                <a:cubicBezTo>
                  <a:pt x="2670" y="3724"/>
                  <a:pt x="2987" y="3424"/>
                  <a:pt x="3371" y="3234"/>
                </a:cubicBezTo>
                <a:lnTo>
                  <a:pt x="3371" y="3234"/>
                </a:lnTo>
                <a:cubicBezTo>
                  <a:pt x="2965" y="3366"/>
                  <a:pt x="2590" y="3622"/>
                  <a:pt x="2303" y="3966"/>
                </a:cubicBezTo>
                <a:cubicBezTo>
                  <a:pt x="2171" y="4121"/>
                  <a:pt x="2056" y="4297"/>
                  <a:pt x="1973" y="4491"/>
                </a:cubicBezTo>
                <a:cubicBezTo>
                  <a:pt x="2268" y="3119"/>
                  <a:pt x="3071" y="1840"/>
                  <a:pt x="4231" y="984"/>
                </a:cubicBezTo>
                <a:lnTo>
                  <a:pt x="4231" y="984"/>
                </a:lnTo>
                <a:cubicBezTo>
                  <a:pt x="3040" y="1739"/>
                  <a:pt x="2131" y="2947"/>
                  <a:pt x="1703" y="4324"/>
                </a:cubicBezTo>
                <a:cubicBezTo>
                  <a:pt x="1739" y="3909"/>
                  <a:pt x="1805" y="3494"/>
                  <a:pt x="1902" y="3089"/>
                </a:cubicBezTo>
                <a:cubicBezTo>
                  <a:pt x="2101" y="2294"/>
                  <a:pt x="2427" y="1514"/>
                  <a:pt x="2948" y="861"/>
                </a:cubicBezTo>
                <a:lnTo>
                  <a:pt x="2948" y="861"/>
                </a:lnTo>
                <a:cubicBezTo>
                  <a:pt x="2378" y="1474"/>
                  <a:pt x="1986" y="2237"/>
                  <a:pt x="1726" y="3036"/>
                </a:cubicBezTo>
                <a:cubicBezTo>
                  <a:pt x="1628" y="3340"/>
                  <a:pt x="1549" y="3644"/>
                  <a:pt x="1487" y="3958"/>
                </a:cubicBezTo>
                <a:cubicBezTo>
                  <a:pt x="1492" y="3441"/>
                  <a:pt x="1514" y="2921"/>
                  <a:pt x="1496" y="2396"/>
                </a:cubicBezTo>
                <a:cubicBezTo>
                  <a:pt x="1483" y="1981"/>
                  <a:pt x="1448" y="1567"/>
                  <a:pt x="1368" y="1161"/>
                </a:cubicBezTo>
                <a:cubicBezTo>
                  <a:pt x="1284" y="759"/>
                  <a:pt x="1156" y="358"/>
                  <a:pt x="962" y="0"/>
                </a:cubicBezTo>
                <a:close/>
              </a:path>
            </a:pathLst>
          </a:custGeom>
          <a:gradFill>
            <a:gsLst>
              <a:gs pos="0">
                <a:srgbClr val="6A7840"/>
              </a:gs>
              <a:gs pos="100000">
                <a:srgbClr val="1E211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43;p30"/>
          <p:cNvSpPr txBox="1">
            <a:spLocks noGrp="1"/>
          </p:cNvSpPr>
          <p:nvPr>
            <p:ph type="title"/>
          </p:nvPr>
        </p:nvSpPr>
        <p:spPr>
          <a:xfrm>
            <a:off x="824467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 gioco divertente</a:t>
            </a:r>
            <a:endParaRPr dirty="0"/>
          </a:p>
        </p:txBody>
      </p:sp>
      <p:sp>
        <p:nvSpPr>
          <p:cNvPr id="39" name="Google Shape;510;p28"/>
          <p:cNvSpPr txBox="1">
            <a:spLocks/>
          </p:cNvSpPr>
          <p:nvPr/>
        </p:nvSpPr>
        <p:spPr>
          <a:xfrm>
            <a:off x="342899" y="621914"/>
            <a:ext cx="8501063" cy="392611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 algn="l"/>
            <a:r>
              <a:rPr lang="it-IT" sz="1600" dirty="0" smtClean="0"/>
              <a:t>UN, DUE, TRE… STELLA! (o UN, DUE, TRE… STA LA’!)</a:t>
            </a:r>
          </a:p>
          <a:p>
            <a:pPr marL="0" indent="0" algn="l"/>
            <a:r>
              <a:rPr lang="it-IT" b="1" dirty="0" smtClean="0"/>
              <a:t>…</a:t>
            </a:r>
          </a:p>
          <a:p>
            <a:pPr marL="0" indent="0" algn="l"/>
            <a:r>
              <a:rPr lang="it-IT" b="1" dirty="0" smtClean="0"/>
              <a:t>Regole </a:t>
            </a:r>
            <a:r>
              <a:rPr lang="it-IT" b="1" dirty="0"/>
              <a:t>del </a:t>
            </a:r>
            <a:r>
              <a:rPr lang="it-IT" b="1" dirty="0" smtClean="0"/>
              <a:t>gioco</a:t>
            </a:r>
            <a:endParaRPr lang="it-IT" b="1" dirty="0"/>
          </a:p>
          <a:p>
            <a:pPr marL="0" indent="0" algn="l"/>
            <a:r>
              <a:rPr lang="it-IT" b="1" dirty="0"/>
              <a:t>Numero di giocatori</a:t>
            </a:r>
            <a:r>
              <a:rPr lang="it-IT" dirty="0"/>
              <a:t>: </a:t>
            </a:r>
            <a:r>
              <a:rPr lang="it-IT" dirty="0" smtClean="0"/>
              <a:t>può </a:t>
            </a:r>
            <a:r>
              <a:rPr lang="it-IT" dirty="0"/>
              <a:t>essere giocato da un minimo di 3 bambini, ma è più divertente in gruppi più grandi.</a:t>
            </a:r>
          </a:p>
          <a:p>
            <a:pPr marL="0" indent="0" algn="l"/>
            <a:r>
              <a:rPr lang="it-IT" b="1" dirty="0"/>
              <a:t>Ruoli</a:t>
            </a:r>
            <a:r>
              <a:rPr lang="it-IT" dirty="0"/>
              <a:t>: </a:t>
            </a:r>
            <a:r>
              <a:rPr lang="it-IT" dirty="0" smtClean="0"/>
              <a:t>un </a:t>
            </a:r>
            <a:r>
              <a:rPr lang="it-IT" dirty="0"/>
              <a:t>bambino viene scelto come "guardiano" e si posiziona di fronte a un muro o a un albero. Gli altri giocatori si mettono a distanza di qualche metro (di solito almeno 10-15 metri) da lui, allineati.</a:t>
            </a:r>
          </a:p>
          <a:p>
            <a:pPr marL="0" indent="0" algn="l"/>
            <a:r>
              <a:rPr lang="it-IT" b="1" dirty="0"/>
              <a:t>Inizio del gioco</a:t>
            </a:r>
            <a:r>
              <a:rPr lang="it-IT" dirty="0"/>
              <a:t>: </a:t>
            </a:r>
            <a:r>
              <a:rPr lang="it-IT" dirty="0" smtClean="0"/>
              <a:t>il </a:t>
            </a:r>
            <a:r>
              <a:rPr lang="it-IT" dirty="0"/>
              <a:t>"guardiano" si gira verso il muro (o l’albero), dando le spalle agli altri </a:t>
            </a:r>
            <a:r>
              <a:rPr lang="it-IT" dirty="0" smtClean="0"/>
              <a:t>giocatori </a:t>
            </a:r>
            <a:r>
              <a:rPr lang="it-IT" dirty="0"/>
              <a:t>e inizia a dire ad alta voce: "Un, due, tre... stella!" (o "Un, due, tre... sta là!"). Mentre dice questa frase, i giocatori possono correre verso di lui cercando di avvicinarsi il più possibile.</a:t>
            </a:r>
          </a:p>
          <a:p>
            <a:pPr marL="0" indent="0" algn="l"/>
            <a:r>
              <a:rPr lang="it-IT" b="1" dirty="0"/>
              <a:t>Fermarsi</a:t>
            </a:r>
            <a:r>
              <a:rPr lang="it-IT" dirty="0"/>
              <a:t>: </a:t>
            </a:r>
            <a:r>
              <a:rPr lang="it-IT" dirty="0" smtClean="0"/>
              <a:t>appena </a:t>
            </a:r>
            <a:r>
              <a:rPr lang="it-IT" dirty="0"/>
              <a:t>il "guardiano" termina la frase e si gira verso gli altri, tutti devono immediatamente fermarsi. Se il guardiano vede qualcuno muoversi, quel giocatore t</a:t>
            </a:r>
            <a:r>
              <a:rPr lang="it-IT" dirty="0" smtClean="0"/>
              <a:t>orna </a:t>
            </a:r>
            <a:r>
              <a:rPr lang="it-IT" dirty="0"/>
              <a:t>all'inizio della linea di partenza.</a:t>
            </a:r>
          </a:p>
          <a:p>
            <a:pPr marL="0" indent="0" algn="l"/>
            <a:r>
              <a:rPr lang="it-IT" b="1" dirty="0"/>
              <a:t>Vincere</a:t>
            </a:r>
            <a:r>
              <a:rPr lang="it-IT" dirty="0"/>
              <a:t>: </a:t>
            </a:r>
            <a:r>
              <a:rPr lang="it-IT" dirty="0" smtClean="0"/>
              <a:t>il </a:t>
            </a:r>
            <a:r>
              <a:rPr lang="it-IT" dirty="0"/>
              <a:t>gioco prosegue finché un giocatore non riesce a toccare il muro (o l’albero) dove si trova il "guardiano", diventando così il vincitore. Il vincitore prende il posto del guardiano e il gioco ricomincia.</a:t>
            </a:r>
          </a:p>
          <a:p>
            <a:pPr marL="0" indent="0" algn="l"/>
            <a:endParaRPr lang="it-IT" dirty="0" smtClean="0"/>
          </a:p>
          <a:p>
            <a:pPr marL="0" indent="0" algn="l"/>
            <a:endParaRPr lang="it-IT" dirty="0"/>
          </a:p>
        </p:txBody>
      </p:sp>
      <p:sp>
        <p:nvSpPr>
          <p:cNvPr id="40" name="Croce 39">
            <a:hlinkClick r:id="rId3" action="ppaction://hlinksldjump"/>
          </p:cNvPr>
          <p:cNvSpPr/>
          <p:nvPr/>
        </p:nvSpPr>
        <p:spPr>
          <a:xfrm rot="18713083">
            <a:off x="8309759" y="82841"/>
            <a:ext cx="561395" cy="561395"/>
          </a:xfrm>
          <a:prstGeom prst="plus">
            <a:avLst>
              <a:gd name="adj" fmla="val 43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170810" y="4701697"/>
            <a:ext cx="338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è un testo……………….….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4731193" y="4641524"/>
            <a:ext cx="10727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regolativo</a:t>
            </a:r>
            <a:endParaRPr lang="it-IT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3"/>
          <p:cNvSpPr txBox="1">
            <a:spLocks noGrp="1"/>
          </p:cNvSpPr>
          <p:nvPr>
            <p:ph type="title"/>
          </p:nvPr>
        </p:nvSpPr>
        <p:spPr>
          <a:xfrm>
            <a:off x="719988" y="53657"/>
            <a:ext cx="5281317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ora tocca a te</a:t>
            </a:r>
            <a:endParaRPr dirty="0"/>
          </a:p>
        </p:txBody>
      </p:sp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688"/>
            <a:ext cx="6400771" cy="44885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47596" y="763721"/>
            <a:ext cx="2154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Metti in orizzontale il quaderno e disegna con tratto leggero un paesaggio che ti ricordi l’estate appena trascorsa.</a:t>
            </a:r>
            <a:endParaRPr lang="it-IT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95"/>
            <a:ext cx="6400771" cy="43685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47596" y="763721"/>
            <a:ext cx="215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Ripassa i contorni con i pennarelli colorati.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8334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43"/>
          <p:cNvGrpSpPr/>
          <p:nvPr/>
        </p:nvGrpSpPr>
        <p:grpSpPr>
          <a:xfrm rot="1222973">
            <a:off x="8074674" y="3182555"/>
            <a:ext cx="1619742" cy="2092285"/>
            <a:chOff x="2687000" y="4644850"/>
            <a:chExt cx="142850" cy="184525"/>
          </a:xfrm>
        </p:grpSpPr>
        <p:sp>
          <p:nvSpPr>
            <p:cNvPr id="1175" name="Google Shape;1175;p43"/>
            <p:cNvSpPr/>
            <p:nvPr/>
          </p:nvSpPr>
          <p:spPr>
            <a:xfrm>
              <a:off x="2725000" y="4685000"/>
              <a:ext cx="104850" cy="144375"/>
            </a:xfrm>
            <a:custGeom>
              <a:avLst/>
              <a:gdLst/>
              <a:ahLst/>
              <a:cxnLst/>
              <a:rect l="l" t="t" r="r" b="b"/>
              <a:pathLst>
                <a:path w="4194" h="5775" extrusionOk="0">
                  <a:moveTo>
                    <a:pt x="11" y="1"/>
                  </a:moveTo>
                  <a:cubicBezTo>
                    <a:pt x="6" y="1"/>
                    <a:pt x="1" y="7"/>
                    <a:pt x="7" y="13"/>
                  </a:cubicBezTo>
                  <a:cubicBezTo>
                    <a:pt x="276" y="406"/>
                    <a:pt x="625" y="750"/>
                    <a:pt x="947" y="1098"/>
                  </a:cubicBezTo>
                  <a:cubicBezTo>
                    <a:pt x="1269" y="1451"/>
                    <a:pt x="1573" y="1813"/>
                    <a:pt x="1887" y="2170"/>
                  </a:cubicBezTo>
                  <a:cubicBezTo>
                    <a:pt x="2513" y="2898"/>
                    <a:pt x="3104" y="3653"/>
                    <a:pt x="3563" y="4500"/>
                  </a:cubicBezTo>
                  <a:cubicBezTo>
                    <a:pt x="3678" y="4711"/>
                    <a:pt x="3775" y="4932"/>
                    <a:pt x="3885" y="5144"/>
                  </a:cubicBezTo>
                  <a:cubicBezTo>
                    <a:pt x="3969" y="5303"/>
                    <a:pt x="4101" y="5514"/>
                    <a:pt x="4062" y="5700"/>
                  </a:cubicBezTo>
                  <a:cubicBezTo>
                    <a:pt x="4052" y="5747"/>
                    <a:pt x="4085" y="5775"/>
                    <a:pt x="4118" y="5775"/>
                  </a:cubicBezTo>
                  <a:cubicBezTo>
                    <a:pt x="4143" y="5775"/>
                    <a:pt x="4168" y="5758"/>
                    <a:pt x="4172" y="5722"/>
                  </a:cubicBezTo>
                  <a:cubicBezTo>
                    <a:pt x="4194" y="5572"/>
                    <a:pt x="4128" y="5426"/>
                    <a:pt x="4057" y="5294"/>
                  </a:cubicBezTo>
                  <a:cubicBezTo>
                    <a:pt x="3973" y="5131"/>
                    <a:pt x="3885" y="4967"/>
                    <a:pt x="3797" y="4804"/>
                  </a:cubicBezTo>
                  <a:cubicBezTo>
                    <a:pt x="3576" y="4381"/>
                    <a:pt x="3329" y="3970"/>
                    <a:pt x="3056" y="3578"/>
                  </a:cubicBezTo>
                  <a:cubicBezTo>
                    <a:pt x="2487" y="2757"/>
                    <a:pt x="1812" y="2012"/>
                    <a:pt x="1150" y="1275"/>
                  </a:cubicBezTo>
                  <a:cubicBezTo>
                    <a:pt x="770" y="851"/>
                    <a:pt x="382" y="437"/>
                    <a:pt x="16" y="4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2697375" y="4644850"/>
              <a:ext cx="27700" cy="40700"/>
            </a:xfrm>
            <a:custGeom>
              <a:avLst/>
              <a:gdLst/>
              <a:ahLst/>
              <a:cxnLst/>
              <a:rect l="l" t="t" r="r" b="b"/>
              <a:pathLst>
                <a:path w="1108" h="1628" extrusionOk="0">
                  <a:moveTo>
                    <a:pt x="0" y="0"/>
                  </a:moveTo>
                  <a:cubicBezTo>
                    <a:pt x="1" y="0"/>
                    <a:pt x="14" y="27"/>
                    <a:pt x="31" y="79"/>
                  </a:cubicBezTo>
                  <a:cubicBezTo>
                    <a:pt x="45" y="101"/>
                    <a:pt x="58" y="132"/>
                    <a:pt x="71" y="168"/>
                  </a:cubicBezTo>
                  <a:cubicBezTo>
                    <a:pt x="84" y="203"/>
                    <a:pt x="102" y="243"/>
                    <a:pt x="120" y="287"/>
                  </a:cubicBezTo>
                  <a:cubicBezTo>
                    <a:pt x="133" y="309"/>
                    <a:pt x="142" y="331"/>
                    <a:pt x="150" y="353"/>
                  </a:cubicBezTo>
                  <a:cubicBezTo>
                    <a:pt x="164" y="375"/>
                    <a:pt x="173" y="401"/>
                    <a:pt x="186" y="424"/>
                  </a:cubicBezTo>
                  <a:cubicBezTo>
                    <a:pt x="208" y="472"/>
                    <a:pt x="234" y="525"/>
                    <a:pt x="261" y="574"/>
                  </a:cubicBezTo>
                  <a:cubicBezTo>
                    <a:pt x="314" y="679"/>
                    <a:pt x="380" y="785"/>
                    <a:pt x="446" y="887"/>
                  </a:cubicBezTo>
                  <a:cubicBezTo>
                    <a:pt x="512" y="993"/>
                    <a:pt x="583" y="1094"/>
                    <a:pt x="653" y="1182"/>
                  </a:cubicBezTo>
                  <a:cubicBezTo>
                    <a:pt x="689" y="1231"/>
                    <a:pt x="728" y="1271"/>
                    <a:pt x="764" y="1310"/>
                  </a:cubicBezTo>
                  <a:cubicBezTo>
                    <a:pt x="799" y="1350"/>
                    <a:pt x="834" y="1390"/>
                    <a:pt x="861" y="1421"/>
                  </a:cubicBezTo>
                  <a:cubicBezTo>
                    <a:pt x="923" y="1491"/>
                    <a:pt x="993" y="1540"/>
                    <a:pt x="1033" y="1575"/>
                  </a:cubicBezTo>
                  <a:cubicBezTo>
                    <a:pt x="1081" y="1610"/>
                    <a:pt x="1108" y="1628"/>
                    <a:pt x="1108" y="1628"/>
                  </a:cubicBezTo>
                  <a:cubicBezTo>
                    <a:pt x="1108" y="1628"/>
                    <a:pt x="1099" y="1597"/>
                    <a:pt x="1081" y="1540"/>
                  </a:cubicBezTo>
                  <a:cubicBezTo>
                    <a:pt x="1064" y="1487"/>
                    <a:pt x="1042" y="1407"/>
                    <a:pt x="998" y="1328"/>
                  </a:cubicBezTo>
                  <a:cubicBezTo>
                    <a:pt x="953" y="1249"/>
                    <a:pt x="905" y="1147"/>
                    <a:pt x="839" y="1054"/>
                  </a:cubicBezTo>
                  <a:cubicBezTo>
                    <a:pt x="781" y="953"/>
                    <a:pt x="706" y="856"/>
                    <a:pt x="636" y="759"/>
                  </a:cubicBezTo>
                  <a:cubicBezTo>
                    <a:pt x="561" y="662"/>
                    <a:pt x="486" y="565"/>
                    <a:pt x="411" y="476"/>
                  </a:cubicBezTo>
                  <a:cubicBezTo>
                    <a:pt x="375" y="432"/>
                    <a:pt x="336" y="388"/>
                    <a:pt x="300" y="349"/>
                  </a:cubicBezTo>
                  <a:cubicBezTo>
                    <a:pt x="270" y="309"/>
                    <a:pt x="234" y="269"/>
                    <a:pt x="203" y="234"/>
                  </a:cubicBezTo>
                  <a:cubicBezTo>
                    <a:pt x="146" y="163"/>
                    <a:pt x="89" y="110"/>
                    <a:pt x="58" y="66"/>
                  </a:cubicBezTo>
                  <a:cubicBezTo>
                    <a:pt x="23" y="2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2714250" y="4646150"/>
              <a:ext cx="17000" cy="42950"/>
            </a:xfrm>
            <a:custGeom>
              <a:avLst/>
              <a:gdLst/>
              <a:ahLst/>
              <a:cxnLst/>
              <a:rect l="l" t="t" r="r" b="b"/>
              <a:pathLst>
                <a:path w="680" h="1718" extrusionOk="0">
                  <a:moveTo>
                    <a:pt x="0" y="1"/>
                  </a:moveTo>
                  <a:cubicBezTo>
                    <a:pt x="0" y="1"/>
                    <a:pt x="5" y="32"/>
                    <a:pt x="18" y="80"/>
                  </a:cubicBezTo>
                  <a:cubicBezTo>
                    <a:pt x="31" y="129"/>
                    <a:pt x="45" y="199"/>
                    <a:pt x="71" y="283"/>
                  </a:cubicBezTo>
                  <a:cubicBezTo>
                    <a:pt x="98" y="367"/>
                    <a:pt x="124" y="464"/>
                    <a:pt x="155" y="570"/>
                  </a:cubicBezTo>
                  <a:cubicBezTo>
                    <a:pt x="190" y="672"/>
                    <a:pt x="230" y="777"/>
                    <a:pt x="270" y="888"/>
                  </a:cubicBezTo>
                  <a:cubicBezTo>
                    <a:pt x="292" y="941"/>
                    <a:pt x="314" y="994"/>
                    <a:pt x="336" y="1047"/>
                  </a:cubicBezTo>
                  <a:cubicBezTo>
                    <a:pt x="353" y="1099"/>
                    <a:pt x="375" y="1148"/>
                    <a:pt x="393" y="1201"/>
                  </a:cubicBezTo>
                  <a:cubicBezTo>
                    <a:pt x="433" y="1302"/>
                    <a:pt x="477" y="1395"/>
                    <a:pt x="512" y="1474"/>
                  </a:cubicBezTo>
                  <a:cubicBezTo>
                    <a:pt x="552" y="1554"/>
                    <a:pt x="596" y="1611"/>
                    <a:pt x="627" y="1655"/>
                  </a:cubicBezTo>
                  <a:cubicBezTo>
                    <a:pt x="645" y="1677"/>
                    <a:pt x="658" y="1691"/>
                    <a:pt x="667" y="1699"/>
                  </a:cubicBezTo>
                  <a:cubicBezTo>
                    <a:pt x="675" y="1713"/>
                    <a:pt x="680" y="1717"/>
                    <a:pt x="680" y="1717"/>
                  </a:cubicBezTo>
                  <a:lnTo>
                    <a:pt x="675" y="1695"/>
                  </a:lnTo>
                  <a:cubicBezTo>
                    <a:pt x="671" y="1682"/>
                    <a:pt x="667" y="1664"/>
                    <a:pt x="658" y="1638"/>
                  </a:cubicBezTo>
                  <a:cubicBezTo>
                    <a:pt x="640" y="1594"/>
                    <a:pt x="627" y="1523"/>
                    <a:pt x="600" y="1439"/>
                  </a:cubicBezTo>
                  <a:cubicBezTo>
                    <a:pt x="578" y="1355"/>
                    <a:pt x="561" y="1258"/>
                    <a:pt x="525" y="1152"/>
                  </a:cubicBezTo>
                  <a:cubicBezTo>
                    <a:pt x="512" y="1104"/>
                    <a:pt x="495" y="1047"/>
                    <a:pt x="473" y="994"/>
                  </a:cubicBezTo>
                  <a:cubicBezTo>
                    <a:pt x="455" y="936"/>
                    <a:pt x="433" y="888"/>
                    <a:pt x="411" y="830"/>
                  </a:cubicBezTo>
                  <a:cubicBezTo>
                    <a:pt x="367" y="724"/>
                    <a:pt x="318" y="619"/>
                    <a:pt x="274" y="522"/>
                  </a:cubicBezTo>
                  <a:cubicBezTo>
                    <a:pt x="225" y="424"/>
                    <a:pt x="177" y="336"/>
                    <a:pt x="142" y="257"/>
                  </a:cubicBezTo>
                  <a:cubicBezTo>
                    <a:pt x="102" y="177"/>
                    <a:pt x="62" y="116"/>
                    <a:pt x="40" y="72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2729700" y="4654975"/>
              <a:ext cx="11825" cy="45250"/>
            </a:xfrm>
            <a:custGeom>
              <a:avLst/>
              <a:gdLst/>
              <a:ahLst/>
              <a:cxnLst/>
              <a:rect l="l" t="t" r="r" b="b"/>
              <a:pathLst>
                <a:path w="473" h="1810" extrusionOk="0">
                  <a:moveTo>
                    <a:pt x="0" y="1"/>
                  </a:moveTo>
                  <a:cubicBezTo>
                    <a:pt x="0" y="1"/>
                    <a:pt x="5" y="27"/>
                    <a:pt x="13" y="80"/>
                  </a:cubicBezTo>
                  <a:cubicBezTo>
                    <a:pt x="18" y="107"/>
                    <a:pt x="22" y="138"/>
                    <a:pt x="31" y="173"/>
                  </a:cubicBezTo>
                  <a:cubicBezTo>
                    <a:pt x="35" y="208"/>
                    <a:pt x="40" y="248"/>
                    <a:pt x="49" y="288"/>
                  </a:cubicBezTo>
                  <a:cubicBezTo>
                    <a:pt x="66" y="376"/>
                    <a:pt x="75" y="477"/>
                    <a:pt x="93" y="583"/>
                  </a:cubicBezTo>
                  <a:cubicBezTo>
                    <a:pt x="110" y="694"/>
                    <a:pt x="132" y="804"/>
                    <a:pt x="150" y="919"/>
                  </a:cubicBezTo>
                  <a:cubicBezTo>
                    <a:pt x="177" y="1033"/>
                    <a:pt x="199" y="1148"/>
                    <a:pt x="230" y="1254"/>
                  </a:cubicBezTo>
                  <a:cubicBezTo>
                    <a:pt x="256" y="1364"/>
                    <a:pt x="296" y="1457"/>
                    <a:pt x="327" y="1541"/>
                  </a:cubicBezTo>
                  <a:cubicBezTo>
                    <a:pt x="344" y="1585"/>
                    <a:pt x="362" y="1620"/>
                    <a:pt x="380" y="1655"/>
                  </a:cubicBezTo>
                  <a:cubicBezTo>
                    <a:pt x="397" y="1686"/>
                    <a:pt x="415" y="1713"/>
                    <a:pt x="424" y="1739"/>
                  </a:cubicBezTo>
                  <a:cubicBezTo>
                    <a:pt x="455" y="1783"/>
                    <a:pt x="472" y="1810"/>
                    <a:pt x="472" y="1810"/>
                  </a:cubicBezTo>
                  <a:cubicBezTo>
                    <a:pt x="472" y="1810"/>
                    <a:pt x="468" y="1779"/>
                    <a:pt x="468" y="1726"/>
                  </a:cubicBezTo>
                  <a:cubicBezTo>
                    <a:pt x="468" y="1699"/>
                    <a:pt x="463" y="1668"/>
                    <a:pt x="463" y="1629"/>
                  </a:cubicBezTo>
                  <a:cubicBezTo>
                    <a:pt x="463" y="1593"/>
                    <a:pt x="459" y="1554"/>
                    <a:pt x="455" y="1510"/>
                  </a:cubicBezTo>
                  <a:cubicBezTo>
                    <a:pt x="441" y="1426"/>
                    <a:pt x="432" y="1320"/>
                    <a:pt x="415" y="1214"/>
                  </a:cubicBezTo>
                  <a:cubicBezTo>
                    <a:pt x="397" y="1108"/>
                    <a:pt x="371" y="994"/>
                    <a:pt x="344" y="879"/>
                  </a:cubicBezTo>
                  <a:cubicBezTo>
                    <a:pt x="318" y="764"/>
                    <a:pt x="287" y="649"/>
                    <a:pt x="252" y="548"/>
                  </a:cubicBezTo>
                  <a:cubicBezTo>
                    <a:pt x="216" y="442"/>
                    <a:pt x="172" y="345"/>
                    <a:pt x="137" y="261"/>
                  </a:cubicBezTo>
                  <a:cubicBezTo>
                    <a:pt x="124" y="221"/>
                    <a:pt x="102" y="186"/>
                    <a:pt x="88" y="155"/>
                  </a:cubicBezTo>
                  <a:cubicBezTo>
                    <a:pt x="71" y="120"/>
                    <a:pt x="53" y="94"/>
                    <a:pt x="44" y="71"/>
                  </a:cubicBezTo>
                  <a:cubicBezTo>
                    <a:pt x="18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2740500" y="4660275"/>
              <a:ext cx="12375" cy="50650"/>
            </a:xfrm>
            <a:custGeom>
              <a:avLst/>
              <a:gdLst/>
              <a:ahLst/>
              <a:cxnLst/>
              <a:rect l="l" t="t" r="r" b="b"/>
              <a:pathLst>
                <a:path w="495" h="2026" extrusionOk="0">
                  <a:moveTo>
                    <a:pt x="0" y="1"/>
                  </a:moveTo>
                  <a:cubicBezTo>
                    <a:pt x="0" y="1"/>
                    <a:pt x="5" y="32"/>
                    <a:pt x="9" y="89"/>
                  </a:cubicBezTo>
                  <a:cubicBezTo>
                    <a:pt x="18" y="146"/>
                    <a:pt x="27" y="230"/>
                    <a:pt x="49" y="323"/>
                  </a:cubicBezTo>
                  <a:cubicBezTo>
                    <a:pt x="58" y="371"/>
                    <a:pt x="71" y="424"/>
                    <a:pt x="80" y="482"/>
                  </a:cubicBezTo>
                  <a:cubicBezTo>
                    <a:pt x="93" y="534"/>
                    <a:pt x="102" y="592"/>
                    <a:pt x="115" y="654"/>
                  </a:cubicBezTo>
                  <a:cubicBezTo>
                    <a:pt x="137" y="773"/>
                    <a:pt x="168" y="901"/>
                    <a:pt x="195" y="1024"/>
                  </a:cubicBezTo>
                  <a:cubicBezTo>
                    <a:pt x="225" y="1152"/>
                    <a:pt x="252" y="1276"/>
                    <a:pt x="278" y="1395"/>
                  </a:cubicBezTo>
                  <a:cubicBezTo>
                    <a:pt x="292" y="1452"/>
                    <a:pt x="309" y="1509"/>
                    <a:pt x="322" y="1562"/>
                  </a:cubicBezTo>
                  <a:cubicBezTo>
                    <a:pt x="336" y="1615"/>
                    <a:pt x="353" y="1664"/>
                    <a:pt x="362" y="1712"/>
                  </a:cubicBezTo>
                  <a:cubicBezTo>
                    <a:pt x="367" y="1734"/>
                    <a:pt x="375" y="1756"/>
                    <a:pt x="380" y="1779"/>
                  </a:cubicBezTo>
                  <a:cubicBezTo>
                    <a:pt x="389" y="1801"/>
                    <a:pt x="393" y="1818"/>
                    <a:pt x="397" y="1840"/>
                  </a:cubicBezTo>
                  <a:cubicBezTo>
                    <a:pt x="411" y="1876"/>
                    <a:pt x="420" y="1911"/>
                    <a:pt x="428" y="1937"/>
                  </a:cubicBezTo>
                  <a:cubicBezTo>
                    <a:pt x="442" y="1995"/>
                    <a:pt x="455" y="2026"/>
                    <a:pt x="455" y="2026"/>
                  </a:cubicBezTo>
                  <a:cubicBezTo>
                    <a:pt x="455" y="2026"/>
                    <a:pt x="459" y="1995"/>
                    <a:pt x="472" y="1937"/>
                  </a:cubicBezTo>
                  <a:cubicBezTo>
                    <a:pt x="477" y="1906"/>
                    <a:pt x="481" y="1871"/>
                    <a:pt x="490" y="1831"/>
                  </a:cubicBezTo>
                  <a:cubicBezTo>
                    <a:pt x="490" y="1809"/>
                    <a:pt x="495" y="1787"/>
                    <a:pt x="495" y="1765"/>
                  </a:cubicBezTo>
                  <a:cubicBezTo>
                    <a:pt x="495" y="1743"/>
                    <a:pt x="495" y="1717"/>
                    <a:pt x="495" y="1695"/>
                  </a:cubicBezTo>
                  <a:cubicBezTo>
                    <a:pt x="495" y="1646"/>
                    <a:pt x="495" y="1589"/>
                    <a:pt x="490" y="1531"/>
                  </a:cubicBezTo>
                  <a:cubicBezTo>
                    <a:pt x="486" y="1474"/>
                    <a:pt x="481" y="1417"/>
                    <a:pt x="468" y="1355"/>
                  </a:cubicBezTo>
                  <a:cubicBezTo>
                    <a:pt x="450" y="1231"/>
                    <a:pt x="415" y="1104"/>
                    <a:pt x="380" y="976"/>
                  </a:cubicBezTo>
                  <a:cubicBezTo>
                    <a:pt x="340" y="852"/>
                    <a:pt x="296" y="729"/>
                    <a:pt x="252" y="614"/>
                  </a:cubicBezTo>
                  <a:cubicBezTo>
                    <a:pt x="230" y="557"/>
                    <a:pt x="208" y="499"/>
                    <a:pt x="186" y="446"/>
                  </a:cubicBezTo>
                  <a:cubicBezTo>
                    <a:pt x="164" y="393"/>
                    <a:pt x="146" y="345"/>
                    <a:pt x="128" y="301"/>
                  </a:cubicBezTo>
                  <a:cubicBezTo>
                    <a:pt x="93" y="208"/>
                    <a:pt x="58" y="133"/>
                    <a:pt x="36" y="80"/>
                  </a:cubicBezTo>
                  <a:cubicBezTo>
                    <a:pt x="14" y="27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2755050" y="4668450"/>
              <a:ext cx="7750" cy="55925"/>
            </a:xfrm>
            <a:custGeom>
              <a:avLst/>
              <a:gdLst/>
              <a:ahLst/>
              <a:cxnLst/>
              <a:rect l="l" t="t" r="r" b="b"/>
              <a:pathLst>
                <a:path w="310" h="2237" extrusionOk="0">
                  <a:moveTo>
                    <a:pt x="32" y="0"/>
                  </a:moveTo>
                  <a:cubicBezTo>
                    <a:pt x="32" y="0"/>
                    <a:pt x="32" y="9"/>
                    <a:pt x="27" y="27"/>
                  </a:cubicBezTo>
                  <a:cubicBezTo>
                    <a:pt x="27" y="40"/>
                    <a:pt x="23" y="66"/>
                    <a:pt x="18" y="97"/>
                  </a:cubicBezTo>
                  <a:cubicBezTo>
                    <a:pt x="14" y="159"/>
                    <a:pt x="1" y="247"/>
                    <a:pt x="1" y="357"/>
                  </a:cubicBezTo>
                  <a:cubicBezTo>
                    <a:pt x="1" y="463"/>
                    <a:pt x="1" y="591"/>
                    <a:pt x="10" y="719"/>
                  </a:cubicBezTo>
                  <a:cubicBezTo>
                    <a:pt x="18" y="852"/>
                    <a:pt x="36" y="993"/>
                    <a:pt x="45" y="1129"/>
                  </a:cubicBezTo>
                  <a:cubicBezTo>
                    <a:pt x="63" y="1262"/>
                    <a:pt x="71" y="1403"/>
                    <a:pt x="85" y="1531"/>
                  </a:cubicBezTo>
                  <a:cubicBezTo>
                    <a:pt x="98" y="1663"/>
                    <a:pt x="124" y="1782"/>
                    <a:pt x="142" y="1888"/>
                  </a:cubicBezTo>
                  <a:cubicBezTo>
                    <a:pt x="155" y="1994"/>
                    <a:pt x="186" y="2078"/>
                    <a:pt x="199" y="2140"/>
                  </a:cubicBezTo>
                  <a:cubicBezTo>
                    <a:pt x="221" y="2201"/>
                    <a:pt x="230" y="2237"/>
                    <a:pt x="230" y="2237"/>
                  </a:cubicBezTo>
                  <a:cubicBezTo>
                    <a:pt x="230" y="2237"/>
                    <a:pt x="239" y="2201"/>
                    <a:pt x="252" y="2140"/>
                  </a:cubicBezTo>
                  <a:cubicBezTo>
                    <a:pt x="261" y="2078"/>
                    <a:pt x="283" y="1985"/>
                    <a:pt x="288" y="1884"/>
                  </a:cubicBezTo>
                  <a:cubicBezTo>
                    <a:pt x="296" y="1778"/>
                    <a:pt x="310" y="1654"/>
                    <a:pt x="310" y="1518"/>
                  </a:cubicBezTo>
                  <a:cubicBezTo>
                    <a:pt x="310" y="1385"/>
                    <a:pt x="301" y="1244"/>
                    <a:pt x="283" y="1103"/>
                  </a:cubicBezTo>
                  <a:cubicBezTo>
                    <a:pt x="261" y="957"/>
                    <a:pt x="235" y="821"/>
                    <a:pt x="204" y="693"/>
                  </a:cubicBezTo>
                  <a:cubicBezTo>
                    <a:pt x="173" y="565"/>
                    <a:pt x="138" y="446"/>
                    <a:pt x="115" y="344"/>
                  </a:cubicBezTo>
                  <a:cubicBezTo>
                    <a:pt x="93" y="243"/>
                    <a:pt x="67" y="155"/>
                    <a:pt x="54" y="97"/>
                  </a:cubicBezTo>
                  <a:cubicBezTo>
                    <a:pt x="45" y="66"/>
                    <a:pt x="40" y="40"/>
                    <a:pt x="40" y="27"/>
                  </a:cubicBezTo>
                  <a:cubicBezTo>
                    <a:pt x="36" y="9"/>
                    <a:pt x="32" y="0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767750" y="4682900"/>
              <a:ext cx="7400" cy="52400"/>
            </a:xfrm>
            <a:custGeom>
              <a:avLst/>
              <a:gdLst/>
              <a:ahLst/>
              <a:cxnLst/>
              <a:rect l="l" t="t" r="r" b="b"/>
              <a:pathLst>
                <a:path w="296" h="2096" extrusionOk="0">
                  <a:moveTo>
                    <a:pt x="0" y="0"/>
                  </a:moveTo>
                  <a:cubicBezTo>
                    <a:pt x="0" y="0"/>
                    <a:pt x="0" y="9"/>
                    <a:pt x="0" y="22"/>
                  </a:cubicBezTo>
                  <a:cubicBezTo>
                    <a:pt x="0" y="40"/>
                    <a:pt x="0" y="62"/>
                    <a:pt x="0" y="93"/>
                  </a:cubicBezTo>
                  <a:cubicBezTo>
                    <a:pt x="5" y="150"/>
                    <a:pt x="0" y="234"/>
                    <a:pt x="9" y="331"/>
                  </a:cubicBezTo>
                  <a:cubicBezTo>
                    <a:pt x="18" y="432"/>
                    <a:pt x="18" y="547"/>
                    <a:pt x="31" y="671"/>
                  </a:cubicBezTo>
                  <a:cubicBezTo>
                    <a:pt x="35" y="794"/>
                    <a:pt x="53" y="922"/>
                    <a:pt x="57" y="1054"/>
                  </a:cubicBezTo>
                  <a:cubicBezTo>
                    <a:pt x="71" y="1182"/>
                    <a:pt x="80" y="1310"/>
                    <a:pt x="97" y="1434"/>
                  </a:cubicBezTo>
                  <a:cubicBezTo>
                    <a:pt x="106" y="1553"/>
                    <a:pt x="128" y="1668"/>
                    <a:pt x="132" y="1765"/>
                  </a:cubicBezTo>
                  <a:cubicBezTo>
                    <a:pt x="132" y="1787"/>
                    <a:pt x="137" y="1813"/>
                    <a:pt x="137" y="1835"/>
                  </a:cubicBezTo>
                  <a:cubicBezTo>
                    <a:pt x="141" y="1857"/>
                    <a:pt x="141" y="1875"/>
                    <a:pt x="146" y="1897"/>
                  </a:cubicBezTo>
                  <a:cubicBezTo>
                    <a:pt x="150" y="1937"/>
                    <a:pt x="159" y="1972"/>
                    <a:pt x="159" y="2003"/>
                  </a:cubicBezTo>
                  <a:cubicBezTo>
                    <a:pt x="168" y="2060"/>
                    <a:pt x="177" y="2096"/>
                    <a:pt x="177" y="2096"/>
                  </a:cubicBezTo>
                  <a:cubicBezTo>
                    <a:pt x="177" y="2096"/>
                    <a:pt x="185" y="2060"/>
                    <a:pt x="207" y="2007"/>
                  </a:cubicBezTo>
                  <a:cubicBezTo>
                    <a:pt x="216" y="1976"/>
                    <a:pt x="230" y="1941"/>
                    <a:pt x="238" y="1901"/>
                  </a:cubicBezTo>
                  <a:cubicBezTo>
                    <a:pt x="247" y="1884"/>
                    <a:pt x="252" y="1862"/>
                    <a:pt x="256" y="1840"/>
                  </a:cubicBezTo>
                  <a:cubicBezTo>
                    <a:pt x="260" y="1818"/>
                    <a:pt x="265" y="1791"/>
                    <a:pt x="265" y="1769"/>
                  </a:cubicBezTo>
                  <a:cubicBezTo>
                    <a:pt x="278" y="1668"/>
                    <a:pt x="296" y="1548"/>
                    <a:pt x="296" y="1421"/>
                  </a:cubicBezTo>
                  <a:cubicBezTo>
                    <a:pt x="296" y="1297"/>
                    <a:pt x="282" y="1160"/>
                    <a:pt x="265" y="1028"/>
                  </a:cubicBezTo>
                  <a:cubicBezTo>
                    <a:pt x="243" y="900"/>
                    <a:pt x="221" y="768"/>
                    <a:pt x="190" y="644"/>
                  </a:cubicBezTo>
                  <a:cubicBezTo>
                    <a:pt x="163" y="525"/>
                    <a:pt x="128" y="415"/>
                    <a:pt x="102" y="318"/>
                  </a:cubicBezTo>
                  <a:cubicBezTo>
                    <a:pt x="75" y="221"/>
                    <a:pt x="44" y="141"/>
                    <a:pt x="31" y="88"/>
                  </a:cubicBezTo>
                  <a:cubicBezTo>
                    <a:pt x="18" y="57"/>
                    <a:pt x="13" y="40"/>
                    <a:pt x="9" y="22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2778325" y="4693375"/>
              <a:ext cx="6525" cy="54275"/>
            </a:xfrm>
            <a:custGeom>
              <a:avLst/>
              <a:gdLst/>
              <a:ahLst/>
              <a:cxnLst/>
              <a:rect l="l" t="t" r="r" b="b"/>
              <a:pathLst>
                <a:path w="261" h="21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31"/>
                    <a:pt x="5" y="93"/>
                  </a:cubicBezTo>
                  <a:cubicBezTo>
                    <a:pt x="9" y="150"/>
                    <a:pt x="14" y="238"/>
                    <a:pt x="18" y="340"/>
                  </a:cubicBezTo>
                  <a:cubicBezTo>
                    <a:pt x="27" y="441"/>
                    <a:pt x="32" y="560"/>
                    <a:pt x="40" y="688"/>
                  </a:cubicBezTo>
                  <a:cubicBezTo>
                    <a:pt x="45" y="816"/>
                    <a:pt x="54" y="953"/>
                    <a:pt x="62" y="1085"/>
                  </a:cubicBezTo>
                  <a:cubicBezTo>
                    <a:pt x="67" y="1222"/>
                    <a:pt x="76" y="1354"/>
                    <a:pt x="80" y="1482"/>
                  </a:cubicBezTo>
                  <a:cubicBezTo>
                    <a:pt x="84" y="1606"/>
                    <a:pt x="102" y="1725"/>
                    <a:pt x="102" y="1827"/>
                  </a:cubicBezTo>
                  <a:cubicBezTo>
                    <a:pt x="107" y="1853"/>
                    <a:pt x="107" y="1875"/>
                    <a:pt x="107" y="1902"/>
                  </a:cubicBezTo>
                  <a:cubicBezTo>
                    <a:pt x="111" y="1924"/>
                    <a:pt x="111" y="1946"/>
                    <a:pt x="115" y="1968"/>
                  </a:cubicBezTo>
                  <a:cubicBezTo>
                    <a:pt x="120" y="2007"/>
                    <a:pt x="124" y="2043"/>
                    <a:pt x="129" y="2074"/>
                  </a:cubicBezTo>
                  <a:cubicBezTo>
                    <a:pt x="137" y="2135"/>
                    <a:pt x="142" y="2171"/>
                    <a:pt x="142" y="2171"/>
                  </a:cubicBezTo>
                  <a:cubicBezTo>
                    <a:pt x="142" y="2171"/>
                    <a:pt x="155" y="2135"/>
                    <a:pt x="177" y="2078"/>
                  </a:cubicBezTo>
                  <a:cubicBezTo>
                    <a:pt x="177" y="2065"/>
                    <a:pt x="186" y="2047"/>
                    <a:pt x="190" y="2029"/>
                  </a:cubicBezTo>
                  <a:cubicBezTo>
                    <a:pt x="195" y="2012"/>
                    <a:pt x="199" y="1994"/>
                    <a:pt x="208" y="1972"/>
                  </a:cubicBezTo>
                  <a:cubicBezTo>
                    <a:pt x="212" y="1950"/>
                    <a:pt x="217" y="1928"/>
                    <a:pt x="221" y="1906"/>
                  </a:cubicBezTo>
                  <a:cubicBezTo>
                    <a:pt x="226" y="1884"/>
                    <a:pt x="230" y="1857"/>
                    <a:pt x="234" y="1831"/>
                  </a:cubicBezTo>
                  <a:cubicBezTo>
                    <a:pt x="243" y="1729"/>
                    <a:pt x="261" y="1606"/>
                    <a:pt x="257" y="1478"/>
                  </a:cubicBezTo>
                  <a:cubicBezTo>
                    <a:pt x="261" y="1346"/>
                    <a:pt x="248" y="1209"/>
                    <a:pt x="230" y="1072"/>
                  </a:cubicBezTo>
                  <a:cubicBezTo>
                    <a:pt x="212" y="935"/>
                    <a:pt x="190" y="799"/>
                    <a:pt x="164" y="675"/>
                  </a:cubicBezTo>
                  <a:cubicBezTo>
                    <a:pt x="137" y="547"/>
                    <a:pt x="107" y="432"/>
                    <a:pt x="84" y="331"/>
                  </a:cubicBezTo>
                  <a:cubicBezTo>
                    <a:pt x="62" y="230"/>
                    <a:pt x="40" y="146"/>
                    <a:pt x="27" y="88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2789125" y="4701300"/>
              <a:ext cx="6225" cy="59800"/>
            </a:xfrm>
            <a:custGeom>
              <a:avLst/>
              <a:gdLst/>
              <a:ahLst/>
              <a:cxnLst/>
              <a:rect l="l" t="t" r="r" b="b"/>
              <a:pathLst>
                <a:path w="249" h="2392" extrusionOk="0">
                  <a:moveTo>
                    <a:pt x="5" y="1"/>
                  </a:moveTo>
                  <a:cubicBezTo>
                    <a:pt x="5" y="1"/>
                    <a:pt x="5" y="40"/>
                    <a:pt x="1" y="107"/>
                  </a:cubicBezTo>
                  <a:cubicBezTo>
                    <a:pt x="5" y="173"/>
                    <a:pt x="1" y="265"/>
                    <a:pt x="5" y="380"/>
                  </a:cubicBezTo>
                  <a:cubicBezTo>
                    <a:pt x="14" y="495"/>
                    <a:pt x="14" y="623"/>
                    <a:pt x="19" y="764"/>
                  </a:cubicBezTo>
                  <a:cubicBezTo>
                    <a:pt x="23" y="905"/>
                    <a:pt x="27" y="1055"/>
                    <a:pt x="27" y="1205"/>
                  </a:cubicBezTo>
                  <a:cubicBezTo>
                    <a:pt x="32" y="1355"/>
                    <a:pt x="32" y="1501"/>
                    <a:pt x="36" y="1642"/>
                  </a:cubicBezTo>
                  <a:cubicBezTo>
                    <a:pt x="41" y="1779"/>
                    <a:pt x="49" y="1911"/>
                    <a:pt x="49" y="2021"/>
                  </a:cubicBezTo>
                  <a:cubicBezTo>
                    <a:pt x="49" y="2127"/>
                    <a:pt x="58" y="2224"/>
                    <a:pt x="54" y="2290"/>
                  </a:cubicBezTo>
                  <a:cubicBezTo>
                    <a:pt x="49" y="2321"/>
                    <a:pt x="49" y="2348"/>
                    <a:pt x="49" y="2365"/>
                  </a:cubicBezTo>
                  <a:cubicBezTo>
                    <a:pt x="45" y="2383"/>
                    <a:pt x="45" y="2392"/>
                    <a:pt x="45" y="2392"/>
                  </a:cubicBezTo>
                  <a:lnTo>
                    <a:pt x="63" y="2370"/>
                  </a:lnTo>
                  <a:cubicBezTo>
                    <a:pt x="72" y="2357"/>
                    <a:pt x="85" y="2330"/>
                    <a:pt x="102" y="2304"/>
                  </a:cubicBezTo>
                  <a:cubicBezTo>
                    <a:pt x="129" y="2237"/>
                    <a:pt x="173" y="2149"/>
                    <a:pt x="195" y="2035"/>
                  </a:cubicBezTo>
                  <a:cubicBezTo>
                    <a:pt x="217" y="1920"/>
                    <a:pt x="239" y="1783"/>
                    <a:pt x="244" y="1642"/>
                  </a:cubicBezTo>
                  <a:cubicBezTo>
                    <a:pt x="248" y="1501"/>
                    <a:pt x="239" y="1346"/>
                    <a:pt x="230" y="1192"/>
                  </a:cubicBezTo>
                  <a:cubicBezTo>
                    <a:pt x="213" y="1042"/>
                    <a:pt x="195" y="892"/>
                    <a:pt x="169" y="751"/>
                  </a:cubicBezTo>
                  <a:cubicBezTo>
                    <a:pt x="147" y="610"/>
                    <a:pt x="116" y="482"/>
                    <a:pt x="94" y="367"/>
                  </a:cubicBezTo>
                  <a:cubicBezTo>
                    <a:pt x="72" y="257"/>
                    <a:pt x="45" y="164"/>
                    <a:pt x="32" y="102"/>
                  </a:cubicBezTo>
                  <a:cubicBezTo>
                    <a:pt x="14" y="36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2801500" y="4722475"/>
              <a:ext cx="7400" cy="53200"/>
            </a:xfrm>
            <a:custGeom>
              <a:avLst/>
              <a:gdLst/>
              <a:ahLst/>
              <a:cxnLst/>
              <a:rect l="l" t="t" r="r" b="b"/>
              <a:pathLst>
                <a:path w="296" h="2128" extrusionOk="0">
                  <a:moveTo>
                    <a:pt x="181" y="1"/>
                  </a:moveTo>
                  <a:cubicBezTo>
                    <a:pt x="181" y="1"/>
                    <a:pt x="181" y="36"/>
                    <a:pt x="177" y="93"/>
                  </a:cubicBezTo>
                  <a:cubicBezTo>
                    <a:pt x="181" y="124"/>
                    <a:pt x="177" y="160"/>
                    <a:pt x="177" y="204"/>
                  </a:cubicBezTo>
                  <a:cubicBezTo>
                    <a:pt x="177" y="243"/>
                    <a:pt x="177" y="288"/>
                    <a:pt x="177" y="340"/>
                  </a:cubicBezTo>
                  <a:cubicBezTo>
                    <a:pt x="177" y="438"/>
                    <a:pt x="168" y="557"/>
                    <a:pt x="163" y="680"/>
                  </a:cubicBezTo>
                  <a:cubicBezTo>
                    <a:pt x="150" y="804"/>
                    <a:pt x="137" y="936"/>
                    <a:pt x="119" y="1068"/>
                  </a:cubicBezTo>
                  <a:cubicBezTo>
                    <a:pt x="110" y="1135"/>
                    <a:pt x="102" y="1201"/>
                    <a:pt x="93" y="1263"/>
                  </a:cubicBezTo>
                  <a:cubicBezTo>
                    <a:pt x="88" y="1298"/>
                    <a:pt x="84" y="1329"/>
                    <a:pt x="79" y="1360"/>
                  </a:cubicBezTo>
                  <a:cubicBezTo>
                    <a:pt x="75" y="1390"/>
                    <a:pt x="66" y="1421"/>
                    <a:pt x="62" y="1452"/>
                  </a:cubicBezTo>
                  <a:cubicBezTo>
                    <a:pt x="40" y="1571"/>
                    <a:pt x="35" y="1690"/>
                    <a:pt x="18" y="1787"/>
                  </a:cubicBezTo>
                  <a:cubicBezTo>
                    <a:pt x="13" y="1810"/>
                    <a:pt x="9" y="1836"/>
                    <a:pt x="9" y="1858"/>
                  </a:cubicBezTo>
                  <a:cubicBezTo>
                    <a:pt x="9" y="1880"/>
                    <a:pt x="4" y="1902"/>
                    <a:pt x="4" y="1924"/>
                  </a:cubicBezTo>
                  <a:cubicBezTo>
                    <a:pt x="4" y="1964"/>
                    <a:pt x="4" y="2004"/>
                    <a:pt x="0" y="2030"/>
                  </a:cubicBezTo>
                  <a:cubicBezTo>
                    <a:pt x="0" y="2092"/>
                    <a:pt x="0" y="2127"/>
                    <a:pt x="0" y="2127"/>
                  </a:cubicBezTo>
                  <a:cubicBezTo>
                    <a:pt x="0" y="2127"/>
                    <a:pt x="22" y="2096"/>
                    <a:pt x="53" y="2048"/>
                  </a:cubicBezTo>
                  <a:cubicBezTo>
                    <a:pt x="71" y="2021"/>
                    <a:pt x="88" y="1990"/>
                    <a:pt x="110" y="1951"/>
                  </a:cubicBezTo>
                  <a:cubicBezTo>
                    <a:pt x="128" y="1915"/>
                    <a:pt x="150" y="1871"/>
                    <a:pt x="168" y="1823"/>
                  </a:cubicBezTo>
                  <a:cubicBezTo>
                    <a:pt x="199" y="1726"/>
                    <a:pt x="238" y="1611"/>
                    <a:pt x="256" y="1483"/>
                  </a:cubicBezTo>
                  <a:cubicBezTo>
                    <a:pt x="260" y="1452"/>
                    <a:pt x="265" y="1417"/>
                    <a:pt x="269" y="1386"/>
                  </a:cubicBezTo>
                  <a:cubicBezTo>
                    <a:pt x="274" y="1351"/>
                    <a:pt x="278" y="1320"/>
                    <a:pt x="282" y="1285"/>
                  </a:cubicBezTo>
                  <a:cubicBezTo>
                    <a:pt x="287" y="1218"/>
                    <a:pt x="291" y="1152"/>
                    <a:pt x="296" y="1082"/>
                  </a:cubicBezTo>
                  <a:cubicBezTo>
                    <a:pt x="296" y="945"/>
                    <a:pt x="296" y="808"/>
                    <a:pt x="282" y="680"/>
                  </a:cubicBezTo>
                  <a:cubicBezTo>
                    <a:pt x="274" y="552"/>
                    <a:pt x="260" y="438"/>
                    <a:pt x="247" y="336"/>
                  </a:cubicBezTo>
                  <a:cubicBezTo>
                    <a:pt x="243" y="283"/>
                    <a:pt x="234" y="239"/>
                    <a:pt x="225" y="199"/>
                  </a:cubicBezTo>
                  <a:cubicBezTo>
                    <a:pt x="216" y="160"/>
                    <a:pt x="212" y="124"/>
                    <a:pt x="203" y="93"/>
                  </a:cubicBezTo>
                  <a:cubicBezTo>
                    <a:pt x="190" y="36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2687000" y="4669650"/>
              <a:ext cx="40950" cy="19000"/>
            </a:xfrm>
            <a:custGeom>
              <a:avLst/>
              <a:gdLst/>
              <a:ahLst/>
              <a:cxnLst/>
              <a:rect l="l" t="t" r="r" b="b"/>
              <a:pathLst>
                <a:path w="1638" h="760" extrusionOk="0">
                  <a:moveTo>
                    <a:pt x="1" y="1"/>
                  </a:moveTo>
                  <a:cubicBezTo>
                    <a:pt x="1" y="1"/>
                    <a:pt x="27" y="14"/>
                    <a:pt x="71" y="40"/>
                  </a:cubicBezTo>
                  <a:cubicBezTo>
                    <a:pt x="111" y="62"/>
                    <a:pt x="173" y="102"/>
                    <a:pt x="248" y="142"/>
                  </a:cubicBezTo>
                  <a:cubicBezTo>
                    <a:pt x="323" y="182"/>
                    <a:pt x="407" y="239"/>
                    <a:pt x="499" y="287"/>
                  </a:cubicBezTo>
                  <a:cubicBezTo>
                    <a:pt x="588" y="340"/>
                    <a:pt x="689" y="393"/>
                    <a:pt x="786" y="446"/>
                  </a:cubicBezTo>
                  <a:cubicBezTo>
                    <a:pt x="888" y="495"/>
                    <a:pt x="989" y="548"/>
                    <a:pt x="1086" y="592"/>
                  </a:cubicBezTo>
                  <a:cubicBezTo>
                    <a:pt x="1183" y="631"/>
                    <a:pt x="1276" y="662"/>
                    <a:pt x="1355" y="693"/>
                  </a:cubicBezTo>
                  <a:cubicBezTo>
                    <a:pt x="1435" y="724"/>
                    <a:pt x="1510" y="733"/>
                    <a:pt x="1558" y="746"/>
                  </a:cubicBezTo>
                  <a:cubicBezTo>
                    <a:pt x="1607" y="755"/>
                    <a:pt x="1638" y="759"/>
                    <a:pt x="1638" y="759"/>
                  </a:cubicBezTo>
                  <a:cubicBezTo>
                    <a:pt x="1638" y="759"/>
                    <a:pt x="1615" y="742"/>
                    <a:pt x="1576" y="706"/>
                  </a:cubicBezTo>
                  <a:cubicBezTo>
                    <a:pt x="1536" y="676"/>
                    <a:pt x="1483" y="627"/>
                    <a:pt x="1413" y="583"/>
                  </a:cubicBezTo>
                  <a:cubicBezTo>
                    <a:pt x="1342" y="534"/>
                    <a:pt x="1258" y="477"/>
                    <a:pt x="1165" y="429"/>
                  </a:cubicBezTo>
                  <a:cubicBezTo>
                    <a:pt x="1073" y="376"/>
                    <a:pt x="971" y="327"/>
                    <a:pt x="870" y="279"/>
                  </a:cubicBezTo>
                  <a:cubicBezTo>
                    <a:pt x="764" y="234"/>
                    <a:pt x="663" y="190"/>
                    <a:pt x="561" y="151"/>
                  </a:cubicBezTo>
                  <a:cubicBezTo>
                    <a:pt x="460" y="115"/>
                    <a:pt x="363" y="89"/>
                    <a:pt x="283" y="62"/>
                  </a:cubicBezTo>
                  <a:cubicBezTo>
                    <a:pt x="239" y="49"/>
                    <a:pt x="204" y="40"/>
                    <a:pt x="168" y="36"/>
                  </a:cubicBezTo>
                  <a:cubicBezTo>
                    <a:pt x="133" y="27"/>
                    <a:pt x="102" y="18"/>
                    <a:pt x="80" y="14"/>
                  </a:cubicBezTo>
                  <a:cubicBezTo>
                    <a:pt x="32" y="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2691200" y="4683100"/>
              <a:ext cx="42825" cy="14225"/>
            </a:xfrm>
            <a:custGeom>
              <a:avLst/>
              <a:gdLst/>
              <a:ahLst/>
              <a:cxnLst/>
              <a:rect l="l" t="t" r="r" b="b"/>
              <a:pathLst>
                <a:path w="1713" h="569" extrusionOk="0">
                  <a:moveTo>
                    <a:pt x="0" y="1"/>
                  </a:moveTo>
                  <a:cubicBezTo>
                    <a:pt x="0" y="1"/>
                    <a:pt x="27" y="19"/>
                    <a:pt x="67" y="45"/>
                  </a:cubicBezTo>
                  <a:cubicBezTo>
                    <a:pt x="111" y="71"/>
                    <a:pt x="168" y="111"/>
                    <a:pt x="243" y="151"/>
                  </a:cubicBezTo>
                  <a:cubicBezTo>
                    <a:pt x="318" y="195"/>
                    <a:pt x="402" y="248"/>
                    <a:pt x="499" y="296"/>
                  </a:cubicBezTo>
                  <a:cubicBezTo>
                    <a:pt x="592" y="345"/>
                    <a:pt x="697" y="389"/>
                    <a:pt x="803" y="433"/>
                  </a:cubicBezTo>
                  <a:cubicBezTo>
                    <a:pt x="909" y="473"/>
                    <a:pt x="1020" y="508"/>
                    <a:pt x="1125" y="530"/>
                  </a:cubicBezTo>
                  <a:cubicBezTo>
                    <a:pt x="1178" y="543"/>
                    <a:pt x="1231" y="552"/>
                    <a:pt x="1280" y="557"/>
                  </a:cubicBezTo>
                  <a:cubicBezTo>
                    <a:pt x="1306" y="557"/>
                    <a:pt x="1328" y="561"/>
                    <a:pt x="1355" y="561"/>
                  </a:cubicBezTo>
                  <a:cubicBezTo>
                    <a:pt x="1377" y="566"/>
                    <a:pt x="1399" y="566"/>
                    <a:pt x="1421" y="566"/>
                  </a:cubicBezTo>
                  <a:cubicBezTo>
                    <a:pt x="1443" y="568"/>
                    <a:pt x="1464" y="569"/>
                    <a:pt x="1484" y="569"/>
                  </a:cubicBezTo>
                  <a:cubicBezTo>
                    <a:pt x="1504" y="569"/>
                    <a:pt x="1522" y="568"/>
                    <a:pt x="1540" y="566"/>
                  </a:cubicBezTo>
                  <a:cubicBezTo>
                    <a:pt x="1575" y="566"/>
                    <a:pt x="1606" y="561"/>
                    <a:pt x="1633" y="561"/>
                  </a:cubicBezTo>
                  <a:cubicBezTo>
                    <a:pt x="1659" y="557"/>
                    <a:pt x="1677" y="552"/>
                    <a:pt x="1690" y="552"/>
                  </a:cubicBezTo>
                  <a:cubicBezTo>
                    <a:pt x="1703" y="548"/>
                    <a:pt x="1712" y="548"/>
                    <a:pt x="1712" y="548"/>
                  </a:cubicBezTo>
                  <a:cubicBezTo>
                    <a:pt x="1712" y="548"/>
                    <a:pt x="1703" y="543"/>
                    <a:pt x="1695" y="539"/>
                  </a:cubicBezTo>
                  <a:cubicBezTo>
                    <a:pt x="1681" y="535"/>
                    <a:pt x="1664" y="526"/>
                    <a:pt x="1637" y="517"/>
                  </a:cubicBezTo>
                  <a:cubicBezTo>
                    <a:pt x="1615" y="508"/>
                    <a:pt x="1589" y="495"/>
                    <a:pt x="1553" y="482"/>
                  </a:cubicBezTo>
                  <a:cubicBezTo>
                    <a:pt x="1522" y="468"/>
                    <a:pt x="1487" y="455"/>
                    <a:pt x="1447" y="442"/>
                  </a:cubicBezTo>
                  <a:cubicBezTo>
                    <a:pt x="1368" y="416"/>
                    <a:pt x="1280" y="371"/>
                    <a:pt x="1178" y="341"/>
                  </a:cubicBezTo>
                  <a:cubicBezTo>
                    <a:pt x="1081" y="305"/>
                    <a:pt x="975" y="274"/>
                    <a:pt x="874" y="239"/>
                  </a:cubicBezTo>
                  <a:cubicBezTo>
                    <a:pt x="764" y="208"/>
                    <a:pt x="662" y="173"/>
                    <a:pt x="561" y="142"/>
                  </a:cubicBezTo>
                  <a:cubicBezTo>
                    <a:pt x="459" y="111"/>
                    <a:pt x="362" y="93"/>
                    <a:pt x="278" y="67"/>
                  </a:cubicBezTo>
                  <a:cubicBezTo>
                    <a:pt x="199" y="41"/>
                    <a:pt x="128" y="32"/>
                    <a:pt x="80" y="18"/>
                  </a:cubicBezTo>
                  <a:cubicBezTo>
                    <a:pt x="31" y="1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2700900" y="4697000"/>
              <a:ext cx="44250" cy="14375"/>
            </a:xfrm>
            <a:custGeom>
              <a:avLst/>
              <a:gdLst/>
              <a:ahLst/>
              <a:cxnLst/>
              <a:rect l="l" t="t" r="r" b="b"/>
              <a:pathLst>
                <a:path w="1770" h="575" extrusionOk="0">
                  <a:moveTo>
                    <a:pt x="1" y="1"/>
                  </a:moveTo>
                  <a:cubicBezTo>
                    <a:pt x="1" y="1"/>
                    <a:pt x="27" y="18"/>
                    <a:pt x="67" y="45"/>
                  </a:cubicBezTo>
                  <a:cubicBezTo>
                    <a:pt x="111" y="67"/>
                    <a:pt x="177" y="107"/>
                    <a:pt x="252" y="146"/>
                  </a:cubicBezTo>
                  <a:cubicBezTo>
                    <a:pt x="332" y="186"/>
                    <a:pt x="424" y="235"/>
                    <a:pt x="526" y="274"/>
                  </a:cubicBezTo>
                  <a:cubicBezTo>
                    <a:pt x="623" y="323"/>
                    <a:pt x="733" y="371"/>
                    <a:pt x="839" y="415"/>
                  </a:cubicBezTo>
                  <a:cubicBezTo>
                    <a:pt x="949" y="455"/>
                    <a:pt x="1064" y="495"/>
                    <a:pt x="1170" y="521"/>
                  </a:cubicBezTo>
                  <a:cubicBezTo>
                    <a:pt x="1276" y="548"/>
                    <a:pt x="1382" y="561"/>
                    <a:pt x="1470" y="570"/>
                  </a:cubicBezTo>
                  <a:cubicBezTo>
                    <a:pt x="1492" y="570"/>
                    <a:pt x="1514" y="574"/>
                    <a:pt x="1536" y="574"/>
                  </a:cubicBezTo>
                  <a:lnTo>
                    <a:pt x="1593" y="574"/>
                  </a:lnTo>
                  <a:cubicBezTo>
                    <a:pt x="1629" y="570"/>
                    <a:pt x="1659" y="565"/>
                    <a:pt x="1686" y="565"/>
                  </a:cubicBezTo>
                  <a:cubicBezTo>
                    <a:pt x="1739" y="557"/>
                    <a:pt x="1770" y="552"/>
                    <a:pt x="1770" y="552"/>
                  </a:cubicBezTo>
                  <a:cubicBezTo>
                    <a:pt x="1770" y="552"/>
                    <a:pt x="1743" y="539"/>
                    <a:pt x="1695" y="512"/>
                  </a:cubicBezTo>
                  <a:cubicBezTo>
                    <a:pt x="1673" y="504"/>
                    <a:pt x="1642" y="490"/>
                    <a:pt x="1611" y="477"/>
                  </a:cubicBezTo>
                  <a:cubicBezTo>
                    <a:pt x="1593" y="468"/>
                    <a:pt x="1576" y="460"/>
                    <a:pt x="1558" y="455"/>
                  </a:cubicBezTo>
                  <a:cubicBezTo>
                    <a:pt x="1540" y="446"/>
                    <a:pt x="1518" y="437"/>
                    <a:pt x="1501" y="433"/>
                  </a:cubicBezTo>
                  <a:cubicBezTo>
                    <a:pt x="1417" y="407"/>
                    <a:pt x="1324" y="371"/>
                    <a:pt x="1218" y="340"/>
                  </a:cubicBezTo>
                  <a:cubicBezTo>
                    <a:pt x="1117" y="310"/>
                    <a:pt x="1007" y="283"/>
                    <a:pt x="896" y="248"/>
                  </a:cubicBezTo>
                  <a:cubicBezTo>
                    <a:pt x="786" y="217"/>
                    <a:pt x="671" y="190"/>
                    <a:pt x="570" y="160"/>
                  </a:cubicBezTo>
                  <a:cubicBezTo>
                    <a:pt x="464" y="129"/>
                    <a:pt x="367" y="102"/>
                    <a:pt x="283" y="76"/>
                  </a:cubicBezTo>
                  <a:cubicBezTo>
                    <a:pt x="199" y="49"/>
                    <a:pt x="129" y="36"/>
                    <a:pt x="80" y="18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2710050" y="4711575"/>
              <a:ext cx="47450" cy="11325"/>
            </a:xfrm>
            <a:custGeom>
              <a:avLst/>
              <a:gdLst/>
              <a:ahLst/>
              <a:cxnLst/>
              <a:rect l="l" t="t" r="r" b="b"/>
              <a:pathLst>
                <a:path w="1898" h="453" extrusionOk="0">
                  <a:moveTo>
                    <a:pt x="1" y="0"/>
                  </a:moveTo>
                  <a:cubicBezTo>
                    <a:pt x="1" y="0"/>
                    <a:pt x="27" y="13"/>
                    <a:pt x="80" y="31"/>
                  </a:cubicBezTo>
                  <a:cubicBezTo>
                    <a:pt x="133" y="49"/>
                    <a:pt x="204" y="79"/>
                    <a:pt x="292" y="106"/>
                  </a:cubicBezTo>
                  <a:cubicBezTo>
                    <a:pt x="336" y="119"/>
                    <a:pt x="380" y="137"/>
                    <a:pt x="433" y="154"/>
                  </a:cubicBezTo>
                  <a:cubicBezTo>
                    <a:pt x="482" y="172"/>
                    <a:pt x="535" y="190"/>
                    <a:pt x="588" y="207"/>
                  </a:cubicBezTo>
                  <a:cubicBezTo>
                    <a:pt x="641" y="225"/>
                    <a:pt x="698" y="243"/>
                    <a:pt x="755" y="260"/>
                  </a:cubicBezTo>
                  <a:cubicBezTo>
                    <a:pt x="786" y="269"/>
                    <a:pt x="813" y="278"/>
                    <a:pt x="843" y="287"/>
                  </a:cubicBezTo>
                  <a:lnTo>
                    <a:pt x="932" y="318"/>
                  </a:lnTo>
                  <a:cubicBezTo>
                    <a:pt x="989" y="331"/>
                    <a:pt x="1051" y="349"/>
                    <a:pt x="1108" y="362"/>
                  </a:cubicBezTo>
                  <a:cubicBezTo>
                    <a:pt x="1139" y="371"/>
                    <a:pt x="1166" y="375"/>
                    <a:pt x="1196" y="379"/>
                  </a:cubicBezTo>
                  <a:cubicBezTo>
                    <a:pt x="1223" y="388"/>
                    <a:pt x="1249" y="393"/>
                    <a:pt x="1276" y="397"/>
                  </a:cubicBezTo>
                  <a:cubicBezTo>
                    <a:pt x="1302" y="401"/>
                    <a:pt x="1329" y="410"/>
                    <a:pt x="1355" y="415"/>
                  </a:cubicBezTo>
                  <a:cubicBezTo>
                    <a:pt x="1382" y="415"/>
                    <a:pt x="1408" y="419"/>
                    <a:pt x="1430" y="424"/>
                  </a:cubicBezTo>
                  <a:cubicBezTo>
                    <a:pt x="1483" y="428"/>
                    <a:pt x="1532" y="437"/>
                    <a:pt x="1580" y="446"/>
                  </a:cubicBezTo>
                  <a:cubicBezTo>
                    <a:pt x="1618" y="451"/>
                    <a:pt x="1656" y="453"/>
                    <a:pt x="1691" y="453"/>
                  </a:cubicBezTo>
                  <a:cubicBezTo>
                    <a:pt x="1738" y="453"/>
                    <a:pt x="1779" y="450"/>
                    <a:pt x="1810" y="450"/>
                  </a:cubicBezTo>
                  <a:cubicBezTo>
                    <a:pt x="1840" y="446"/>
                    <a:pt x="1863" y="441"/>
                    <a:pt x="1876" y="437"/>
                  </a:cubicBezTo>
                  <a:cubicBezTo>
                    <a:pt x="1893" y="437"/>
                    <a:pt x="1898" y="432"/>
                    <a:pt x="1898" y="432"/>
                  </a:cubicBezTo>
                  <a:cubicBezTo>
                    <a:pt x="1898" y="432"/>
                    <a:pt x="1893" y="428"/>
                    <a:pt x="1880" y="424"/>
                  </a:cubicBezTo>
                  <a:cubicBezTo>
                    <a:pt x="1867" y="415"/>
                    <a:pt x="1849" y="401"/>
                    <a:pt x="1827" y="384"/>
                  </a:cubicBezTo>
                  <a:cubicBezTo>
                    <a:pt x="1779" y="357"/>
                    <a:pt x="1717" y="309"/>
                    <a:pt x="1633" y="269"/>
                  </a:cubicBezTo>
                  <a:cubicBezTo>
                    <a:pt x="1593" y="247"/>
                    <a:pt x="1545" y="225"/>
                    <a:pt x="1496" y="203"/>
                  </a:cubicBezTo>
                  <a:cubicBezTo>
                    <a:pt x="1474" y="190"/>
                    <a:pt x="1448" y="177"/>
                    <a:pt x="1421" y="168"/>
                  </a:cubicBezTo>
                  <a:cubicBezTo>
                    <a:pt x="1395" y="159"/>
                    <a:pt x="1364" y="150"/>
                    <a:pt x="1333" y="141"/>
                  </a:cubicBezTo>
                  <a:cubicBezTo>
                    <a:pt x="1320" y="137"/>
                    <a:pt x="1307" y="132"/>
                    <a:pt x="1289" y="132"/>
                  </a:cubicBezTo>
                  <a:lnTo>
                    <a:pt x="1267" y="124"/>
                  </a:lnTo>
                  <a:lnTo>
                    <a:pt x="1245" y="124"/>
                  </a:lnTo>
                  <a:cubicBezTo>
                    <a:pt x="1218" y="115"/>
                    <a:pt x="1188" y="110"/>
                    <a:pt x="1157" y="106"/>
                  </a:cubicBezTo>
                  <a:cubicBezTo>
                    <a:pt x="1099" y="97"/>
                    <a:pt x="1038" y="88"/>
                    <a:pt x="980" y="79"/>
                  </a:cubicBezTo>
                  <a:cubicBezTo>
                    <a:pt x="949" y="79"/>
                    <a:pt x="918" y="75"/>
                    <a:pt x="888" y="71"/>
                  </a:cubicBezTo>
                  <a:cubicBezTo>
                    <a:pt x="857" y="66"/>
                    <a:pt x="830" y="62"/>
                    <a:pt x="799" y="62"/>
                  </a:cubicBezTo>
                  <a:cubicBezTo>
                    <a:pt x="738" y="53"/>
                    <a:pt x="680" y="44"/>
                    <a:pt x="623" y="40"/>
                  </a:cubicBezTo>
                  <a:cubicBezTo>
                    <a:pt x="566" y="31"/>
                    <a:pt x="513" y="27"/>
                    <a:pt x="460" y="27"/>
                  </a:cubicBezTo>
                  <a:cubicBezTo>
                    <a:pt x="407" y="22"/>
                    <a:pt x="354" y="18"/>
                    <a:pt x="310" y="9"/>
                  </a:cubicBezTo>
                  <a:cubicBezTo>
                    <a:pt x="217" y="0"/>
                    <a:pt x="138" y="4"/>
                    <a:pt x="85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2719550" y="4726300"/>
              <a:ext cx="48325" cy="9400"/>
            </a:xfrm>
            <a:custGeom>
              <a:avLst/>
              <a:gdLst/>
              <a:ahLst/>
              <a:cxnLst/>
              <a:rect l="l" t="t" r="r" b="b"/>
              <a:pathLst>
                <a:path w="1933" h="376" extrusionOk="0">
                  <a:moveTo>
                    <a:pt x="224" y="0"/>
                  </a:moveTo>
                  <a:cubicBezTo>
                    <a:pt x="168" y="0"/>
                    <a:pt x="122" y="2"/>
                    <a:pt x="84" y="2"/>
                  </a:cubicBezTo>
                  <a:cubicBezTo>
                    <a:pt x="31" y="2"/>
                    <a:pt x="0" y="7"/>
                    <a:pt x="0" y="7"/>
                  </a:cubicBezTo>
                  <a:cubicBezTo>
                    <a:pt x="0" y="7"/>
                    <a:pt x="31" y="11"/>
                    <a:pt x="84" y="29"/>
                  </a:cubicBezTo>
                  <a:cubicBezTo>
                    <a:pt x="137" y="37"/>
                    <a:pt x="208" y="64"/>
                    <a:pt x="296" y="90"/>
                  </a:cubicBezTo>
                  <a:cubicBezTo>
                    <a:pt x="384" y="112"/>
                    <a:pt x="486" y="148"/>
                    <a:pt x="596" y="179"/>
                  </a:cubicBezTo>
                  <a:cubicBezTo>
                    <a:pt x="711" y="214"/>
                    <a:pt x="830" y="240"/>
                    <a:pt x="949" y="271"/>
                  </a:cubicBezTo>
                  <a:cubicBezTo>
                    <a:pt x="980" y="276"/>
                    <a:pt x="1010" y="280"/>
                    <a:pt x="1041" y="285"/>
                  </a:cubicBezTo>
                  <a:cubicBezTo>
                    <a:pt x="1072" y="289"/>
                    <a:pt x="1099" y="298"/>
                    <a:pt x="1130" y="302"/>
                  </a:cubicBezTo>
                  <a:cubicBezTo>
                    <a:pt x="1187" y="311"/>
                    <a:pt x="1240" y="324"/>
                    <a:pt x="1297" y="333"/>
                  </a:cubicBezTo>
                  <a:cubicBezTo>
                    <a:pt x="1408" y="355"/>
                    <a:pt x="1518" y="364"/>
                    <a:pt x="1615" y="373"/>
                  </a:cubicBezTo>
                  <a:cubicBezTo>
                    <a:pt x="1636" y="375"/>
                    <a:pt x="1657" y="376"/>
                    <a:pt x="1678" y="376"/>
                  </a:cubicBezTo>
                  <a:cubicBezTo>
                    <a:pt x="1745" y="376"/>
                    <a:pt x="1804" y="366"/>
                    <a:pt x="1844" y="360"/>
                  </a:cubicBezTo>
                  <a:cubicBezTo>
                    <a:pt x="1875" y="355"/>
                    <a:pt x="1893" y="346"/>
                    <a:pt x="1910" y="342"/>
                  </a:cubicBezTo>
                  <a:cubicBezTo>
                    <a:pt x="1924" y="337"/>
                    <a:pt x="1933" y="337"/>
                    <a:pt x="1933" y="337"/>
                  </a:cubicBezTo>
                  <a:cubicBezTo>
                    <a:pt x="1933" y="337"/>
                    <a:pt x="1924" y="333"/>
                    <a:pt x="1910" y="329"/>
                  </a:cubicBezTo>
                  <a:cubicBezTo>
                    <a:pt x="1897" y="324"/>
                    <a:pt x="1875" y="315"/>
                    <a:pt x="1849" y="307"/>
                  </a:cubicBezTo>
                  <a:cubicBezTo>
                    <a:pt x="1796" y="293"/>
                    <a:pt x="1725" y="258"/>
                    <a:pt x="1641" y="232"/>
                  </a:cubicBezTo>
                  <a:cubicBezTo>
                    <a:pt x="1553" y="205"/>
                    <a:pt x="1456" y="161"/>
                    <a:pt x="1346" y="130"/>
                  </a:cubicBezTo>
                  <a:cubicBezTo>
                    <a:pt x="1288" y="117"/>
                    <a:pt x="1227" y="99"/>
                    <a:pt x="1165" y="90"/>
                  </a:cubicBezTo>
                  <a:cubicBezTo>
                    <a:pt x="1152" y="86"/>
                    <a:pt x="1134" y="86"/>
                    <a:pt x="1121" y="82"/>
                  </a:cubicBezTo>
                  <a:lnTo>
                    <a:pt x="1077" y="77"/>
                  </a:lnTo>
                  <a:lnTo>
                    <a:pt x="984" y="64"/>
                  </a:lnTo>
                  <a:cubicBezTo>
                    <a:pt x="865" y="51"/>
                    <a:pt x="746" y="29"/>
                    <a:pt x="627" y="20"/>
                  </a:cubicBezTo>
                  <a:cubicBezTo>
                    <a:pt x="512" y="7"/>
                    <a:pt x="406" y="7"/>
                    <a:pt x="313" y="2"/>
                  </a:cubicBezTo>
                  <a:cubicBezTo>
                    <a:pt x="281" y="1"/>
                    <a:pt x="251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2733325" y="4739700"/>
              <a:ext cx="46675" cy="10725"/>
            </a:xfrm>
            <a:custGeom>
              <a:avLst/>
              <a:gdLst/>
              <a:ahLst/>
              <a:cxnLst/>
              <a:rect l="l" t="t" r="r" b="b"/>
              <a:pathLst>
                <a:path w="1867" h="4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3"/>
                  </a:cubicBezTo>
                  <a:cubicBezTo>
                    <a:pt x="27" y="22"/>
                    <a:pt x="45" y="40"/>
                    <a:pt x="62" y="57"/>
                  </a:cubicBezTo>
                  <a:cubicBezTo>
                    <a:pt x="107" y="88"/>
                    <a:pt x="168" y="132"/>
                    <a:pt x="252" y="176"/>
                  </a:cubicBezTo>
                  <a:cubicBezTo>
                    <a:pt x="336" y="216"/>
                    <a:pt x="433" y="265"/>
                    <a:pt x="543" y="300"/>
                  </a:cubicBezTo>
                  <a:cubicBezTo>
                    <a:pt x="654" y="335"/>
                    <a:pt x="773" y="366"/>
                    <a:pt x="896" y="388"/>
                  </a:cubicBezTo>
                  <a:cubicBezTo>
                    <a:pt x="1015" y="410"/>
                    <a:pt x="1134" y="428"/>
                    <a:pt x="1254" y="428"/>
                  </a:cubicBezTo>
                  <a:cubicBezTo>
                    <a:pt x="1262" y="428"/>
                    <a:pt x="1270" y="428"/>
                    <a:pt x="1278" y="428"/>
                  </a:cubicBezTo>
                  <a:cubicBezTo>
                    <a:pt x="1391" y="428"/>
                    <a:pt x="1489" y="400"/>
                    <a:pt x="1571" y="384"/>
                  </a:cubicBezTo>
                  <a:cubicBezTo>
                    <a:pt x="1664" y="371"/>
                    <a:pt x="1734" y="340"/>
                    <a:pt x="1787" y="331"/>
                  </a:cubicBezTo>
                  <a:cubicBezTo>
                    <a:pt x="1809" y="322"/>
                    <a:pt x="1832" y="313"/>
                    <a:pt x="1845" y="309"/>
                  </a:cubicBezTo>
                  <a:cubicBezTo>
                    <a:pt x="1858" y="309"/>
                    <a:pt x="1867" y="304"/>
                    <a:pt x="1867" y="304"/>
                  </a:cubicBezTo>
                  <a:cubicBezTo>
                    <a:pt x="1867" y="304"/>
                    <a:pt x="1858" y="304"/>
                    <a:pt x="1845" y="300"/>
                  </a:cubicBezTo>
                  <a:cubicBezTo>
                    <a:pt x="1832" y="291"/>
                    <a:pt x="1809" y="287"/>
                    <a:pt x="1783" y="278"/>
                  </a:cubicBezTo>
                  <a:cubicBezTo>
                    <a:pt x="1730" y="269"/>
                    <a:pt x="1651" y="251"/>
                    <a:pt x="1562" y="251"/>
                  </a:cubicBezTo>
                  <a:cubicBezTo>
                    <a:pt x="1470" y="247"/>
                    <a:pt x="1368" y="238"/>
                    <a:pt x="1267" y="229"/>
                  </a:cubicBezTo>
                  <a:cubicBezTo>
                    <a:pt x="1157" y="221"/>
                    <a:pt x="1037" y="207"/>
                    <a:pt x="923" y="194"/>
                  </a:cubicBezTo>
                  <a:cubicBezTo>
                    <a:pt x="808" y="181"/>
                    <a:pt x="689" y="163"/>
                    <a:pt x="579" y="150"/>
                  </a:cubicBezTo>
                  <a:cubicBezTo>
                    <a:pt x="473" y="132"/>
                    <a:pt x="367" y="115"/>
                    <a:pt x="283" y="93"/>
                  </a:cubicBezTo>
                  <a:cubicBezTo>
                    <a:pt x="199" y="71"/>
                    <a:pt x="124" y="53"/>
                    <a:pt x="76" y="31"/>
                  </a:cubicBezTo>
                  <a:cubicBezTo>
                    <a:pt x="54" y="22"/>
                    <a:pt x="32" y="13"/>
                    <a:pt x="18" y="9"/>
                  </a:cubicBezTo>
                  <a:cubicBezTo>
                    <a:pt x="10" y="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2745675" y="4759200"/>
              <a:ext cx="43600" cy="8500"/>
            </a:xfrm>
            <a:custGeom>
              <a:avLst/>
              <a:gdLst/>
              <a:ahLst/>
              <a:cxnLst/>
              <a:rect l="l" t="t" r="r" b="b"/>
              <a:pathLst>
                <a:path w="1744" h="340" extrusionOk="0">
                  <a:moveTo>
                    <a:pt x="1" y="1"/>
                  </a:moveTo>
                  <a:cubicBezTo>
                    <a:pt x="1" y="1"/>
                    <a:pt x="23" y="14"/>
                    <a:pt x="63" y="41"/>
                  </a:cubicBezTo>
                  <a:cubicBezTo>
                    <a:pt x="107" y="67"/>
                    <a:pt x="168" y="102"/>
                    <a:pt x="248" y="133"/>
                  </a:cubicBezTo>
                  <a:cubicBezTo>
                    <a:pt x="288" y="151"/>
                    <a:pt x="332" y="168"/>
                    <a:pt x="376" y="186"/>
                  </a:cubicBezTo>
                  <a:cubicBezTo>
                    <a:pt x="424" y="204"/>
                    <a:pt x="473" y="226"/>
                    <a:pt x="521" y="239"/>
                  </a:cubicBezTo>
                  <a:cubicBezTo>
                    <a:pt x="627" y="274"/>
                    <a:pt x="738" y="301"/>
                    <a:pt x="852" y="318"/>
                  </a:cubicBezTo>
                  <a:cubicBezTo>
                    <a:pt x="936" y="331"/>
                    <a:pt x="1020" y="340"/>
                    <a:pt x="1102" y="340"/>
                  </a:cubicBezTo>
                  <a:cubicBezTo>
                    <a:pt x="1133" y="340"/>
                    <a:pt x="1162" y="339"/>
                    <a:pt x="1192" y="336"/>
                  </a:cubicBezTo>
                  <a:cubicBezTo>
                    <a:pt x="1218" y="336"/>
                    <a:pt x="1245" y="332"/>
                    <a:pt x="1271" y="332"/>
                  </a:cubicBezTo>
                  <a:cubicBezTo>
                    <a:pt x="1298" y="327"/>
                    <a:pt x="1324" y="323"/>
                    <a:pt x="1351" y="318"/>
                  </a:cubicBezTo>
                  <a:cubicBezTo>
                    <a:pt x="1399" y="305"/>
                    <a:pt x="1448" y="296"/>
                    <a:pt x="1488" y="279"/>
                  </a:cubicBezTo>
                  <a:cubicBezTo>
                    <a:pt x="1510" y="274"/>
                    <a:pt x="1532" y="266"/>
                    <a:pt x="1549" y="261"/>
                  </a:cubicBezTo>
                  <a:cubicBezTo>
                    <a:pt x="1567" y="252"/>
                    <a:pt x="1585" y="243"/>
                    <a:pt x="1602" y="235"/>
                  </a:cubicBezTo>
                  <a:cubicBezTo>
                    <a:pt x="1633" y="217"/>
                    <a:pt x="1660" y="199"/>
                    <a:pt x="1682" y="182"/>
                  </a:cubicBezTo>
                  <a:cubicBezTo>
                    <a:pt x="1721" y="151"/>
                    <a:pt x="1743" y="129"/>
                    <a:pt x="1743" y="129"/>
                  </a:cubicBezTo>
                  <a:lnTo>
                    <a:pt x="1743" y="129"/>
                  </a:lnTo>
                  <a:cubicBezTo>
                    <a:pt x="1743" y="129"/>
                    <a:pt x="1712" y="133"/>
                    <a:pt x="1664" y="133"/>
                  </a:cubicBezTo>
                  <a:cubicBezTo>
                    <a:pt x="1655" y="135"/>
                    <a:pt x="1646" y="135"/>
                    <a:pt x="1636" y="135"/>
                  </a:cubicBezTo>
                  <a:cubicBezTo>
                    <a:pt x="1617" y="135"/>
                    <a:pt x="1596" y="133"/>
                    <a:pt x="1576" y="133"/>
                  </a:cubicBezTo>
                  <a:cubicBezTo>
                    <a:pt x="1558" y="133"/>
                    <a:pt x="1540" y="138"/>
                    <a:pt x="1518" y="138"/>
                  </a:cubicBezTo>
                  <a:cubicBezTo>
                    <a:pt x="1501" y="138"/>
                    <a:pt x="1483" y="138"/>
                    <a:pt x="1461" y="142"/>
                  </a:cubicBezTo>
                  <a:cubicBezTo>
                    <a:pt x="1421" y="144"/>
                    <a:pt x="1377" y="144"/>
                    <a:pt x="1331" y="144"/>
                  </a:cubicBezTo>
                  <a:cubicBezTo>
                    <a:pt x="1285" y="144"/>
                    <a:pt x="1236" y="144"/>
                    <a:pt x="1188" y="146"/>
                  </a:cubicBezTo>
                  <a:cubicBezTo>
                    <a:pt x="1086" y="146"/>
                    <a:pt x="980" y="142"/>
                    <a:pt x="870" y="138"/>
                  </a:cubicBezTo>
                  <a:cubicBezTo>
                    <a:pt x="764" y="133"/>
                    <a:pt x="654" y="124"/>
                    <a:pt x="552" y="116"/>
                  </a:cubicBezTo>
                  <a:cubicBezTo>
                    <a:pt x="499" y="107"/>
                    <a:pt x="451" y="102"/>
                    <a:pt x="402" y="98"/>
                  </a:cubicBezTo>
                  <a:cubicBezTo>
                    <a:pt x="354" y="89"/>
                    <a:pt x="310" y="85"/>
                    <a:pt x="270" y="71"/>
                  </a:cubicBezTo>
                  <a:cubicBezTo>
                    <a:pt x="190" y="49"/>
                    <a:pt x="120" y="36"/>
                    <a:pt x="76" y="23"/>
                  </a:cubicBezTo>
                  <a:cubicBezTo>
                    <a:pt x="27" y="10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2755725" y="4771775"/>
              <a:ext cx="44025" cy="6575"/>
            </a:xfrm>
            <a:custGeom>
              <a:avLst/>
              <a:gdLst/>
              <a:ahLst/>
              <a:cxnLst/>
              <a:rect l="l" t="t" r="r" b="b"/>
              <a:pathLst>
                <a:path w="1761" h="263" extrusionOk="0">
                  <a:moveTo>
                    <a:pt x="887" y="1"/>
                  </a:moveTo>
                  <a:cubicBezTo>
                    <a:pt x="777" y="5"/>
                    <a:pt x="666" y="5"/>
                    <a:pt x="556" y="14"/>
                  </a:cubicBezTo>
                  <a:cubicBezTo>
                    <a:pt x="450" y="23"/>
                    <a:pt x="353" y="40"/>
                    <a:pt x="269" y="58"/>
                  </a:cubicBezTo>
                  <a:cubicBezTo>
                    <a:pt x="247" y="63"/>
                    <a:pt x="225" y="67"/>
                    <a:pt x="208" y="71"/>
                  </a:cubicBezTo>
                  <a:cubicBezTo>
                    <a:pt x="190" y="76"/>
                    <a:pt x="172" y="80"/>
                    <a:pt x="155" y="89"/>
                  </a:cubicBezTo>
                  <a:cubicBezTo>
                    <a:pt x="124" y="98"/>
                    <a:pt x="93" y="111"/>
                    <a:pt x="71" y="120"/>
                  </a:cubicBezTo>
                  <a:cubicBezTo>
                    <a:pt x="22" y="138"/>
                    <a:pt x="0" y="146"/>
                    <a:pt x="0" y="146"/>
                  </a:cubicBezTo>
                  <a:lnTo>
                    <a:pt x="75" y="146"/>
                  </a:lnTo>
                  <a:cubicBezTo>
                    <a:pt x="97" y="146"/>
                    <a:pt x="128" y="146"/>
                    <a:pt x="163" y="151"/>
                  </a:cubicBezTo>
                  <a:cubicBezTo>
                    <a:pt x="181" y="155"/>
                    <a:pt x="199" y="155"/>
                    <a:pt x="216" y="155"/>
                  </a:cubicBezTo>
                  <a:cubicBezTo>
                    <a:pt x="234" y="160"/>
                    <a:pt x="256" y="160"/>
                    <a:pt x="274" y="160"/>
                  </a:cubicBezTo>
                  <a:cubicBezTo>
                    <a:pt x="318" y="164"/>
                    <a:pt x="362" y="168"/>
                    <a:pt x="406" y="177"/>
                  </a:cubicBezTo>
                  <a:cubicBezTo>
                    <a:pt x="455" y="182"/>
                    <a:pt x="503" y="190"/>
                    <a:pt x="552" y="199"/>
                  </a:cubicBezTo>
                  <a:cubicBezTo>
                    <a:pt x="653" y="217"/>
                    <a:pt x="763" y="230"/>
                    <a:pt x="874" y="248"/>
                  </a:cubicBezTo>
                  <a:cubicBezTo>
                    <a:pt x="964" y="255"/>
                    <a:pt x="1054" y="262"/>
                    <a:pt x="1142" y="262"/>
                  </a:cubicBezTo>
                  <a:cubicBezTo>
                    <a:pt x="1161" y="262"/>
                    <a:pt x="1181" y="262"/>
                    <a:pt x="1200" y="261"/>
                  </a:cubicBezTo>
                  <a:cubicBezTo>
                    <a:pt x="1311" y="261"/>
                    <a:pt x="1412" y="239"/>
                    <a:pt x="1496" y="217"/>
                  </a:cubicBezTo>
                  <a:cubicBezTo>
                    <a:pt x="1518" y="213"/>
                    <a:pt x="1535" y="204"/>
                    <a:pt x="1558" y="199"/>
                  </a:cubicBezTo>
                  <a:cubicBezTo>
                    <a:pt x="1575" y="190"/>
                    <a:pt x="1593" y="182"/>
                    <a:pt x="1610" y="173"/>
                  </a:cubicBezTo>
                  <a:cubicBezTo>
                    <a:pt x="1624" y="168"/>
                    <a:pt x="1641" y="160"/>
                    <a:pt x="1655" y="151"/>
                  </a:cubicBezTo>
                  <a:cubicBezTo>
                    <a:pt x="1668" y="142"/>
                    <a:pt x="1681" y="138"/>
                    <a:pt x="1690" y="129"/>
                  </a:cubicBezTo>
                  <a:cubicBezTo>
                    <a:pt x="1734" y="98"/>
                    <a:pt x="1760" y="80"/>
                    <a:pt x="1760" y="80"/>
                  </a:cubicBezTo>
                  <a:cubicBezTo>
                    <a:pt x="1760" y="80"/>
                    <a:pt x="1730" y="76"/>
                    <a:pt x="1677" y="63"/>
                  </a:cubicBezTo>
                  <a:cubicBezTo>
                    <a:pt x="1668" y="63"/>
                    <a:pt x="1650" y="63"/>
                    <a:pt x="1637" y="58"/>
                  </a:cubicBezTo>
                  <a:cubicBezTo>
                    <a:pt x="1624" y="58"/>
                    <a:pt x="1606" y="54"/>
                    <a:pt x="1588" y="49"/>
                  </a:cubicBezTo>
                  <a:cubicBezTo>
                    <a:pt x="1571" y="49"/>
                    <a:pt x="1553" y="45"/>
                    <a:pt x="1535" y="45"/>
                  </a:cubicBezTo>
                  <a:cubicBezTo>
                    <a:pt x="1518" y="40"/>
                    <a:pt x="1500" y="40"/>
                    <a:pt x="1478" y="36"/>
                  </a:cubicBezTo>
                  <a:cubicBezTo>
                    <a:pt x="1460" y="36"/>
                    <a:pt x="1438" y="36"/>
                    <a:pt x="1416" y="32"/>
                  </a:cubicBezTo>
                  <a:cubicBezTo>
                    <a:pt x="1394" y="32"/>
                    <a:pt x="1372" y="27"/>
                    <a:pt x="1350" y="27"/>
                  </a:cubicBezTo>
                  <a:cubicBezTo>
                    <a:pt x="1328" y="23"/>
                    <a:pt x="1302" y="23"/>
                    <a:pt x="1280" y="18"/>
                  </a:cubicBezTo>
                  <a:cubicBezTo>
                    <a:pt x="1258" y="18"/>
                    <a:pt x="1231" y="14"/>
                    <a:pt x="1205" y="14"/>
                  </a:cubicBezTo>
                  <a:cubicBezTo>
                    <a:pt x="1108" y="5"/>
                    <a:pt x="997" y="5"/>
                    <a:pt x="887" y="1"/>
                  </a:cubicBezTo>
                  <a:close/>
                </a:path>
              </a:pathLst>
            </a:custGeom>
            <a:gradFill>
              <a:gsLst>
                <a:gs pos="0">
                  <a:srgbClr val="6A7840"/>
                </a:gs>
                <a:gs pos="100000">
                  <a:srgbClr val="1E211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" y="822695"/>
            <a:ext cx="6371596" cy="43685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47596" y="763721"/>
            <a:ext cx="215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Cancella i segni di matita.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504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int Lucia Minitheme by Slidesgo">
  <a:themeElements>
    <a:clrScheme name="Simple Light">
      <a:dk1>
        <a:srgbClr val="293563"/>
      </a:dk1>
      <a:lt1>
        <a:srgbClr val="E1EEFA"/>
      </a:lt1>
      <a:dk2>
        <a:srgbClr val="262E20"/>
      </a:dk2>
      <a:lt2>
        <a:srgbClr val="FFE68C"/>
      </a:lt2>
      <a:accent1>
        <a:srgbClr val="3B5FA0"/>
      </a:accent1>
      <a:accent2>
        <a:srgbClr val="5F88C5"/>
      </a:accent2>
      <a:accent3>
        <a:srgbClr val="87B8E5"/>
      </a:accent3>
      <a:accent4>
        <a:srgbClr val="8BB451"/>
      </a:accent4>
      <a:accent5>
        <a:srgbClr val="6B8646"/>
      </a:accent5>
      <a:accent6>
        <a:srgbClr val="444D29"/>
      </a:accent6>
      <a:hlink>
        <a:srgbClr val="3B5F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1282</Words>
  <Application>Microsoft Office PowerPoint</Application>
  <PresentationFormat>Presentazione su schermo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Lexend</vt:lpstr>
      <vt:lpstr>Alata</vt:lpstr>
      <vt:lpstr>Darker Grotesque SemiBold</vt:lpstr>
      <vt:lpstr>Arial</vt:lpstr>
      <vt:lpstr>Saint Lucia Minitheme by Slidesgo</vt:lpstr>
      <vt:lpstr>La mia Estate</vt:lpstr>
      <vt:lpstr>UN LUOGO INCANTEVOLE</vt:lpstr>
      <vt:lpstr>Un luogo incantevole</vt:lpstr>
      <vt:lpstr>Una persona speciale</vt:lpstr>
      <vt:lpstr>Un’avventura sul fiume</vt:lpstr>
      <vt:lpstr>Un gioco divertente</vt:lpstr>
      <vt:lpstr>E ora tocca a 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 divertimento!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Lucia</dc:title>
  <dc:creator>Silvia Di Castro</dc:creator>
  <cp:lastModifiedBy>Account Microsoft</cp:lastModifiedBy>
  <cp:revision>25</cp:revision>
  <dcterms:modified xsi:type="dcterms:W3CDTF">2024-09-09T14:19:36Z</dcterms:modified>
</cp:coreProperties>
</file>