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27"/>
  </p:notesMasterIdLst>
  <p:sldIdLst>
    <p:sldId id="256" r:id="rId2"/>
    <p:sldId id="257" r:id="rId3"/>
    <p:sldId id="260" r:id="rId4"/>
    <p:sldId id="292" r:id="rId5"/>
    <p:sldId id="291" r:id="rId6"/>
    <p:sldId id="272" r:id="rId7"/>
    <p:sldId id="259" r:id="rId8"/>
    <p:sldId id="296" r:id="rId9"/>
    <p:sldId id="297" r:id="rId10"/>
    <p:sldId id="298" r:id="rId11"/>
    <p:sldId id="299" r:id="rId12"/>
    <p:sldId id="300" r:id="rId13"/>
    <p:sldId id="301" r:id="rId14"/>
    <p:sldId id="270" r:id="rId15"/>
    <p:sldId id="302" r:id="rId16"/>
    <p:sldId id="294" r:id="rId17"/>
    <p:sldId id="304" r:id="rId18"/>
    <p:sldId id="305" r:id="rId19"/>
    <p:sldId id="306" r:id="rId20"/>
    <p:sldId id="261" r:id="rId21"/>
    <p:sldId id="307" r:id="rId22"/>
    <p:sldId id="308" r:id="rId23"/>
    <p:sldId id="309" r:id="rId24"/>
    <p:sldId id="310" r:id="rId25"/>
    <p:sldId id="271" r:id="rId2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hewy" panose="020B0604020202020204" charset="0"/>
      <p:regular r:id="rId32"/>
    </p:embeddedFont>
    <p:embeddedFont>
      <p:font typeface="Hind" panose="020B0604020202020204" charset="0"/>
      <p:regular r:id="rId33"/>
      <p:bold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Oswald SemiBold" panose="020B0604020202020204" charset="0"/>
      <p:regular r:id="rId37"/>
      <p:bold r:id="rId38"/>
    </p:embeddedFont>
    <p:embeddedFont>
      <p:font typeface="Anaheim" panose="020B0604020202020204" charset="0"/>
      <p:regular r:id="rId39"/>
      <p:bold r:id="rId40"/>
    </p:embeddedFont>
    <p:embeddedFont>
      <p:font typeface="Bebas Neue" panose="020B0604020202020204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9933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9C8073-0349-456C-BE7E-4C8CA3C09C9E}">
  <a:tblStyle styleId="{DB9C8073-0349-456C-BE7E-4C8CA3C09C9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E122077-0B6C-4164-8A66-0068B26BE11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9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50601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1" name="Google Shape;133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1641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g1ec32b11dca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0" name="Google Shape;1890;g1ec32b11dca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4239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9385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9540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9449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g1ec32b11dca_0_2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1" name="Google Shape;2521;g1ec32b11dca_0_2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6027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g1ec32b11dca_0_2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1" name="Google Shape;2521;g1ec32b11dca_0_2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37007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Google Shape;2728;g1ec32b11dca_0_30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9" name="Google Shape;2729;g1ec32b11dca_0_30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14116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Google Shape;2728;g1ec32b11dca_0_30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9" name="Google Shape;2729;g1ec32b11dca_0_30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20717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Google Shape;2728;g1ec32b11dca_0_30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9" name="Google Shape;2729;g1ec32b11dca_0_30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9412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6030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97951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1ec32b11dca_0_1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5" name="Google Shape;1935;g1ec32b11dca_0_1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35422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1ec32b11dca_0_1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5" name="Google Shape;1935;g1ec32b11dca_0_1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32167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1ec32b11dca_0_1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5" name="Google Shape;1935;g1ec32b11dca_0_1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6839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1ec32b11dca_0_1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5" name="Google Shape;1935;g1ec32b11dca_0_1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2537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1ec32b11dca_0_1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5" name="Google Shape;1935;g1ec32b11dca_0_1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26277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5" name="Google Shape;2545;g1ec32b11dca_0_29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6" name="Google Shape;2546;g1ec32b11dca_0_29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001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g1ec32b11dca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0" name="Google Shape;1890;g1ec32b11dca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3013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7025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g1ec32b11dca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0" name="Google Shape;1890;g1ec32b11dca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090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Google Shape;2728;g1ec32b11dca_0_30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9" name="Google Shape;2729;g1ec32b11dca_0_30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5506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ec32b11dca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ec32b11dca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28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9102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g1ec32b11dca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0" name="Google Shape;1890;g1ec32b11dca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6185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1088700" y="539500"/>
            <a:ext cx="6966600" cy="39705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358400" y="702525"/>
            <a:ext cx="6427200" cy="28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654400" y="3729063"/>
            <a:ext cx="3835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946050" y="-80525"/>
            <a:ext cx="3600450" cy="674600"/>
          </a:xfrm>
          <a:custGeom>
            <a:avLst/>
            <a:gdLst/>
            <a:ahLst/>
            <a:cxnLst/>
            <a:rect l="l" t="t" r="r" b="b"/>
            <a:pathLst>
              <a:path w="144018" h="26984" extrusionOk="0">
                <a:moveTo>
                  <a:pt x="0" y="18669"/>
                </a:moveTo>
                <a:cubicBezTo>
                  <a:pt x="5066" y="5160"/>
                  <a:pt x="28477" y="8849"/>
                  <a:pt x="42672" y="11430"/>
                </a:cubicBezTo>
                <a:cubicBezTo>
                  <a:pt x="52517" y="13220"/>
                  <a:pt x="68459" y="13752"/>
                  <a:pt x="70104" y="23622"/>
                </a:cubicBezTo>
                <a:cubicBezTo>
                  <a:pt x="70940" y="28639"/>
                  <a:pt x="56930" y="27508"/>
                  <a:pt x="54864" y="22860"/>
                </a:cubicBezTo>
                <a:cubicBezTo>
                  <a:pt x="53119" y="18933"/>
                  <a:pt x="58026" y="13551"/>
                  <a:pt x="62103" y="12192"/>
                </a:cubicBezTo>
                <a:cubicBezTo>
                  <a:pt x="81875" y="5601"/>
                  <a:pt x="103459" y="21407"/>
                  <a:pt x="124206" y="19431"/>
                </a:cubicBezTo>
                <a:cubicBezTo>
                  <a:pt x="133414" y="18554"/>
                  <a:pt x="139881" y="8274"/>
                  <a:pt x="144018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4" name="Google Shape;14;p2"/>
          <p:cNvSpPr/>
          <p:nvPr/>
        </p:nvSpPr>
        <p:spPr>
          <a:xfrm flipH="1">
            <a:off x="-169111" y="1960175"/>
            <a:ext cx="632350" cy="2971800"/>
          </a:xfrm>
          <a:custGeom>
            <a:avLst/>
            <a:gdLst/>
            <a:ahLst/>
            <a:cxnLst/>
            <a:rect l="l" t="t" r="r" b="b"/>
            <a:pathLst>
              <a:path w="25294" h="118872" extrusionOk="0">
                <a:moveTo>
                  <a:pt x="21103" y="0"/>
                </a:moveTo>
                <a:cubicBezTo>
                  <a:pt x="15003" y="3812"/>
                  <a:pt x="6118" y="7357"/>
                  <a:pt x="5101" y="14478"/>
                </a:cubicBezTo>
                <a:cubicBezTo>
                  <a:pt x="3252" y="27423"/>
                  <a:pt x="13807" y="39928"/>
                  <a:pt x="12721" y="52959"/>
                </a:cubicBezTo>
                <a:cubicBezTo>
                  <a:pt x="11730" y="64854"/>
                  <a:pt x="-1040" y="74610"/>
                  <a:pt x="148" y="86487"/>
                </a:cubicBezTo>
                <a:cubicBezTo>
                  <a:pt x="1128" y="96284"/>
                  <a:pt x="7443" y="105711"/>
                  <a:pt x="15007" y="112014"/>
                </a:cubicBezTo>
                <a:cubicBezTo>
                  <a:pt x="18173" y="114652"/>
                  <a:pt x="22380" y="115958"/>
                  <a:pt x="25294" y="118872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" name="Google Shape;15;p2"/>
          <p:cNvSpPr/>
          <p:nvPr/>
        </p:nvSpPr>
        <p:spPr>
          <a:xfrm>
            <a:off x="4824225" y="4538052"/>
            <a:ext cx="5086350" cy="744000"/>
          </a:xfrm>
          <a:custGeom>
            <a:avLst/>
            <a:gdLst/>
            <a:ahLst/>
            <a:cxnLst/>
            <a:rect l="l" t="t" r="r" b="b"/>
            <a:pathLst>
              <a:path w="203454" h="29760" extrusionOk="0">
                <a:moveTo>
                  <a:pt x="0" y="29760"/>
                </a:moveTo>
                <a:cubicBezTo>
                  <a:pt x="5698" y="21620"/>
                  <a:pt x="14548" y="14020"/>
                  <a:pt x="24384" y="12615"/>
                </a:cubicBezTo>
                <a:cubicBezTo>
                  <a:pt x="37884" y="10686"/>
                  <a:pt x="51619" y="17735"/>
                  <a:pt x="65151" y="16044"/>
                </a:cubicBezTo>
                <a:cubicBezTo>
                  <a:pt x="81076" y="14053"/>
                  <a:pt x="96151" y="2555"/>
                  <a:pt x="112014" y="4995"/>
                </a:cubicBezTo>
                <a:cubicBezTo>
                  <a:pt x="123448" y="6754"/>
                  <a:pt x="133708" y="16918"/>
                  <a:pt x="145161" y="15282"/>
                </a:cubicBezTo>
                <a:cubicBezTo>
                  <a:pt x="149561" y="14653"/>
                  <a:pt x="155628" y="8312"/>
                  <a:pt x="153162" y="4614"/>
                </a:cubicBezTo>
                <a:cubicBezTo>
                  <a:pt x="150711" y="938"/>
                  <a:pt x="144837" y="-791"/>
                  <a:pt x="140589" y="423"/>
                </a:cubicBezTo>
                <a:cubicBezTo>
                  <a:pt x="138542" y="1008"/>
                  <a:pt x="137936" y="4526"/>
                  <a:pt x="138684" y="6519"/>
                </a:cubicBezTo>
                <a:cubicBezTo>
                  <a:pt x="142449" y="16559"/>
                  <a:pt x="158485" y="15835"/>
                  <a:pt x="169164" y="16806"/>
                </a:cubicBezTo>
                <a:cubicBezTo>
                  <a:pt x="177999" y="17609"/>
                  <a:pt x="186917" y="19407"/>
                  <a:pt x="195072" y="22902"/>
                </a:cubicBezTo>
                <a:cubicBezTo>
                  <a:pt x="198317" y="24293"/>
                  <a:pt x="200296" y="27800"/>
                  <a:pt x="203454" y="29379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6" name="Google Shape;16;p2"/>
          <p:cNvGrpSpPr/>
          <p:nvPr/>
        </p:nvGrpSpPr>
        <p:grpSpPr>
          <a:xfrm rot="-6909309">
            <a:off x="89955" y="2515479"/>
            <a:ext cx="342922" cy="319120"/>
            <a:chOff x="-1003774" y="3010923"/>
            <a:chExt cx="671424" cy="624822"/>
          </a:xfrm>
        </p:grpSpPr>
        <p:sp>
          <p:nvSpPr>
            <p:cNvPr id="17" name="Google Shape;17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8221875">
            <a:off x="5541139" y="4690207"/>
            <a:ext cx="342904" cy="319103"/>
            <a:chOff x="-1003774" y="3010923"/>
            <a:chExt cx="671424" cy="624822"/>
          </a:xfrm>
        </p:grpSpPr>
        <p:sp>
          <p:nvSpPr>
            <p:cNvPr id="55" name="Google Shape;55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" name="Google Shape;898;p1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11"/>
          <p:cNvSpPr/>
          <p:nvPr/>
        </p:nvSpPr>
        <p:spPr>
          <a:xfrm>
            <a:off x="1088700" y="947250"/>
            <a:ext cx="6966600" cy="3249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11"/>
          <p:cNvSpPr txBox="1">
            <a:spLocks noGrp="1"/>
          </p:cNvSpPr>
          <p:nvPr>
            <p:ph type="title" hasCustomPrompt="1"/>
          </p:nvPr>
        </p:nvSpPr>
        <p:spPr>
          <a:xfrm>
            <a:off x="998550" y="1694995"/>
            <a:ext cx="7146900" cy="11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5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01" name="Google Shape;901;p11"/>
          <p:cNvSpPr txBox="1">
            <a:spLocks noGrp="1"/>
          </p:cNvSpPr>
          <p:nvPr>
            <p:ph type="subTitle" idx="1"/>
          </p:nvPr>
        </p:nvSpPr>
        <p:spPr>
          <a:xfrm>
            <a:off x="996750" y="2965205"/>
            <a:ext cx="7150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2" name="Google Shape;902;p11"/>
          <p:cNvSpPr/>
          <p:nvPr/>
        </p:nvSpPr>
        <p:spPr>
          <a:xfrm>
            <a:off x="1514700" y="210486"/>
            <a:ext cx="7810500" cy="2071125"/>
          </a:xfrm>
          <a:custGeom>
            <a:avLst/>
            <a:gdLst/>
            <a:ahLst/>
            <a:cxnLst/>
            <a:rect l="l" t="t" r="r" b="b"/>
            <a:pathLst>
              <a:path w="312420" h="82845" extrusionOk="0">
                <a:moveTo>
                  <a:pt x="0" y="37506"/>
                </a:moveTo>
                <a:cubicBezTo>
                  <a:pt x="5104" y="24746"/>
                  <a:pt x="16044" y="10298"/>
                  <a:pt x="29718" y="8931"/>
                </a:cubicBezTo>
                <a:cubicBezTo>
                  <a:pt x="55864" y="6316"/>
                  <a:pt x="81749" y="22858"/>
                  <a:pt x="107823" y="19599"/>
                </a:cubicBezTo>
                <a:cubicBezTo>
                  <a:pt x="121162" y="17932"/>
                  <a:pt x="132501" y="8880"/>
                  <a:pt x="145161" y="4359"/>
                </a:cubicBezTo>
                <a:cubicBezTo>
                  <a:pt x="156358" y="360"/>
                  <a:pt x="176072" y="1461"/>
                  <a:pt x="179832" y="12741"/>
                </a:cubicBezTo>
                <a:cubicBezTo>
                  <a:pt x="180446" y="14584"/>
                  <a:pt x="182141" y="16902"/>
                  <a:pt x="180975" y="18456"/>
                </a:cubicBezTo>
                <a:cubicBezTo>
                  <a:pt x="178180" y="22182"/>
                  <a:pt x="170552" y="24416"/>
                  <a:pt x="167259" y="21123"/>
                </a:cubicBezTo>
                <a:cubicBezTo>
                  <a:pt x="162359" y="16223"/>
                  <a:pt x="170034" y="5184"/>
                  <a:pt x="176403" y="2454"/>
                </a:cubicBezTo>
                <a:cubicBezTo>
                  <a:pt x="197350" y="-6523"/>
                  <a:pt x="220869" y="12777"/>
                  <a:pt x="243459" y="15789"/>
                </a:cubicBezTo>
                <a:cubicBezTo>
                  <a:pt x="257884" y="17712"/>
                  <a:pt x="272519" y="4552"/>
                  <a:pt x="286512" y="8550"/>
                </a:cubicBezTo>
                <a:cubicBezTo>
                  <a:pt x="293839" y="10643"/>
                  <a:pt x="301306" y="19295"/>
                  <a:pt x="300228" y="26838"/>
                </a:cubicBezTo>
                <a:cubicBezTo>
                  <a:pt x="298967" y="35667"/>
                  <a:pt x="289823" y="43155"/>
                  <a:pt x="291084" y="51984"/>
                </a:cubicBezTo>
                <a:cubicBezTo>
                  <a:pt x="292853" y="64364"/>
                  <a:pt x="306827" y="71659"/>
                  <a:pt x="312420" y="82845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903" name="Google Shape;903;p11"/>
          <p:cNvGrpSpPr/>
          <p:nvPr/>
        </p:nvGrpSpPr>
        <p:grpSpPr>
          <a:xfrm rot="-2864756">
            <a:off x="6428261" y="145773"/>
            <a:ext cx="342892" cy="319092"/>
            <a:chOff x="-1003774" y="3010923"/>
            <a:chExt cx="671424" cy="624822"/>
          </a:xfrm>
        </p:grpSpPr>
        <p:sp>
          <p:nvSpPr>
            <p:cNvPr id="904" name="Google Shape;904;p11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1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1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1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1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1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1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1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1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1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1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1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1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1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1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1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1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1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1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1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1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1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1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1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1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1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1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1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1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1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1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1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1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1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1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1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1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1" name="Google Shape;941;p11"/>
          <p:cNvGrpSpPr/>
          <p:nvPr/>
        </p:nvGrpSpPr>
        <p:grpSpPr>
          <a:xfrm>
            <a:off x="7801440" y="2330132"/>
            <a:ext cx="959605" cy="1542140"/>
            <a:chOff x="9840651" y="2066749"/>
            <a:chExt cx="701773" cy="1127790"/>
          </a:xfrm>
        </p:grpSpPr>
        <p:sp>
          <p:nvSpPr>
            <p:cNvPr id="942" name="Google Shape;942;p11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1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1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1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1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1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1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1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1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1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1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1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1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1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1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1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1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1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1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1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1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1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1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1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1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1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1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1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1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1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1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3" name="Google Shape;973;p11"/>
          <p:cNvGrpSpPr/>
          <p:nvPr/>
        </p:nvGrpSpPr>
        <p:grpSpPr>
          <a:xfrm>
            <a:off x="196021" y="2660572"/>
            <a:ext cx="1288943" cy="954529"/>
            <a:chOff x="1156200" y="3428725"/>
            <a:chExt cx="684625" cy="507000"/>
          </a:xfrm>
        </p:grpSpPr>
        <p:sp>
          <p:nvSpPr>
            <p:cNvPr id="974" name="Google Shape;974;p11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1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1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1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1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1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1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1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1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1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1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1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1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1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1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1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1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1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1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1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1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1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1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1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1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1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1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1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5" name="Google Shape;1005;p11"/>
          <p:cNvGrpSpPr/>
          <p:nvPr/>
        </p:nvGrpSpPr>
        <p:grpSpPr>
          <a:xfrm>
            <a:off x="7725246" y="4196257"/>
            <a:ext cx="1122563" cy="670479"/>
            <a:chOff x="7734396" y="189920"/>
            <a:chExt cx="1122563" cy="670479"/>
          </a:xfrm>
        </p:grpSpPr>
        <p:sp>
          <p:nvSpPr>
            <p:cNvPr id="1006" name="Google Shape;1006;p11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1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1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1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1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1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1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1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1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1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1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1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1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1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1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1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1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1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1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1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1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7" name="Google Shape;1027;p11"/>
          <p:cNvGrpSpPr/>
          <p:nvPr/>
        </p:nvGrpSpPr>
        <p:grpSpPr>
          <a:xfrm>
            <a:off x="196037" y="317094"/>
            <a:ext cx="1184637" cy="2162618"/>
            <a:chOff x="5124450" y="2384375"/>
            <a:chExt cx="669400" cy="1222025"/>
          </a:xfrm>
        </p:grpSpPr>
        <p:sp>
          <p:nvSpPr>
            <p:cNvPr id="1028" name="Google Shape;1028;p11"/>
            <p:cNvSpPr/>
            <p:nvPr/>
          </p:nvSpPr>
          <p:spPr>
            <a:xfrm>
              <a:off x="5619000" y="3437200"/>
              <a:ext cx="115075" cy="115050"/>
            </a:xfrm>
            <a:custGeom>
              <a:avLst/>
              <a:gdLst/>
              <a:ahLst/>
              <a:cxnLst/>
              <a:rect l="l" t="t" r="r" b="b"/>
              <a:pathLst>
                <a:path w="4603" h="4602" extrusionOk="0">
                  <a:moveTo>
                    <a:pt x="2301" y="0"/>
                  </a:moveTo>
                  <a:lnTo>
                    <a:pt x="2076" y="23"/>
                  </a:lnTo>
                  <a:lnTo>
                    <a:pt x="1850" y="45"/>
                  </a:lnTo>
                  <a:lnTo>
                    <a:pt x="1625" y="113"/>
                  </a:lnTo>
                  <a:lnTo>
                    <a:pt x="1399" y="181"/>
                  </a:lnTo>
                  <a:lnTo>
                    <a:pt x="1196" y="293"/>
                  </a:lnTo>
                  <a:lnTo>
                    <a:pt x="1016" y="406"/>
                  </a:lnTo>
                  <a:lnTo>
                    <a:pt x="835" y="541"/>
                  </a:lnTo>
                  <a:lnTo>
                    <a:pt x="655" y="699"/>
                  </a:lnTo>
                  <a:lnTo>
                    <a:pt x="519" y="857"/>
                  </a:lnTo>
                  <a:lnTo>
                    <a:pt x="384" y="1038"/>
                  </a:lnTo>
                  <a:lnTo>
                    <a:pt x="271" y="1218"/>
                  </a:lnTo>
                  <a:lnTo>
                    <a:pt x="181" y="1421"/>
                  </a:lnTo>
                  <a:lnTo>
                    <a:pt x="113" y="1624"/>
                  </a:lnTo>
                  <a:lnTo>
                    <a:pt x="46" y="1850"/>
                  </a:lnTo>
                  <a:lnTo>
                    <a:pt x="23" y="2075"/>
                  </a:lnTo>
                  <a:lnTo>
                    <a:pt x="1" y="2301"/>
                  </a:lnTo>
                  <a:lnTo>
                    <a:pt x="23" y="2526"/>
                  </a:lnTo>
                  <a:lnTo>
                    <a:pt x="68" y="2775"/>
                  </a:lnTo>
                  <a:lnTo>
                    <a:pt x="113" y="3000"/>
                  </a:lnTo>
                  <a:lnTo>
                    <a:pt x="204" y="3203"/>
                  </a:lnTo>
                  <a:lnTo>
                    <a:pt x="294" y="3406"/>
                  </a:lnTo>
                  <a:lnTo>
                    <a:pt x="407" y="3609"/>
                  </a:lnTo>
                  <a:lnTo>
                    <a:pt x="542" y="3790"/>
                  </a:lnTo>
                  <a:lnTo>
                    <a:pt x="700" y="3947"/>
                  </a:lnTo>
                  <a:lnTo>
                    <a:pt x="858" y="4083"/>
                  </a:lnTo>
                  <a:lnTo>
                    <a:pt x="1038" y="4218"/>
                  </a:lnTo>
                  <a:lnTo>
                    <a:pt x="1241" y="4331"/>
                  </a:lnTo>
                  <a:lnTo>
                    <a:pt x="1444" y="4421"/>
                  </a:lnTo>
                  <a:lnTo>
                    <a:pt x="1647" y="4511"/>
                  </a:lnTo>
                  <a:lnTo>
                    <a:pt x="1873" y="4557"/>
                  </a:lnTo>
                  <a:lnTo>
                    <a:pt x="2076" y="4579"/>
                  </a:lnTo>
                  <a:lnTo>
                    <a:pt x="2301" y="4602"/>
                  </a:lnTo>
                  <a:lnTo>
                    <a:pt x="2549" y="4579"/>
                  </a:lnTo>
                  <a:lnTo>
                    <a:pt x="2775" y="4557"/>
                  </a:lnTo>
                  <a:lnTo>
                    <a:pt x="3001" y="4489"/>
                  </a:lnTo>
                  <a:lnTo>
                    <a:pt x="3226" y="4421"/>
                  </a:lnTo>
                  <a:lnTo>
                    <a:pt x="3429" y="4308"/>
                  </a:lnTo>
                  <a:lnTo>
                    <a:pt x="3610" y="4196"/>
                  </a:lnTo>
                  <a:lnTo>
                    <a:pt x="3790" y="4060"/>
                  </a:lnTo>
                  <a:lnTo>
                    <a:pt x="3948" y="3902"/>
                  </a:lnTo>
                  <a:lnTo>
                    <a:pt x="4106" y="3744"/>
                  </a:lnTo>
                  <a:lnTo>
                    <a:pt x="4241" y="3564"/>
                  </a:lnTo>
                  <a:lnTo>
                    <a:pt x="4354" y="3384"/>
                  </a:lnTo>
                  <a:lnTo>
                    <a:pt x="4444" y="3181"/>
                  </a:lnTo>
                  <a:lnTo>
                    <a:pt x="4512" y="2955"/>
                  </a:lnTo>
                  <a:lnTo>
                    <a:pt x="4557" y="2752"/>
                  </a:lnTo>
                  <a:lnTo>
                    <a:pt x="4602" y="2526"/>
                  </a:lnTo>
                  <a:lnTo>
                    <a:pt x="4602" y="2301"/>
                  </a:lnTo>
                  <a:lnTo>
                    <a:pt x="4602" y="2075"/>
                  </a:lnTo>
                  <a:lnTo>
                    <a:pt x="4557" y="1827"/>
                  </a:lnTo>
                  <a:lnTo>
                    <a:pt x="4512" y="1602"/>
                  </a:lnTo>
                  <a:lnTo>
                    <a:pt x="4422" y="1399"/>
                  </a:lnTo>
                  <a:lnTo>
                    <a:pt x="4331" y="1196"/>
                  </a:lnTo>
                  <a:lnTo>
                    <a:pt x="4196" y="993"/>
                  </a:lnTo>
                  <a:lnTo>
                    <a:pt x="4061" y="812"/>
                  </a:lnTo>
                  <a:lnTo>
                    <a:pt x="3925" y="654"/>
                  </a:lnTo>
                  <a:lnTo>
                    <a:pt x="3745" y="519"/>
                  </a:lnTo>
                  <a:lnTo>
                    <a:pt x="3564" y="384"/>
                  </a:lnTo>
                  <a:lnTo>
                    <a:pt x="3384" y="271"/>
                  </a:lnTo>
                  <a:lnTo>
                    <a:pt x="3181" y="181"/>
                  </a:lnTo>
                  <a:lnTo>
                    <a:pt x="2978" y="90"/>
                  </a:lnTo>
                  <a:lnTo>
                    <a:pt x="2752" y="45"/>
                  </a:lnTo>
                  <a:lnTo>
                    <a:pt x="25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1"/>
            <p:cNvSpPr/>
            <p:nvPr/>
          </p:nvSpPr>
          <p:spPr>
            <a:xfrm>
              <a:off x="5619000" y="3437200"/>
              <a:ext cx="115075" cy="115050"/>
            </a:xfrm>
            <a:custGeom>
              <a:avLst/>
              <a:gdLst/>
              <a:ahLst/>
              <a:cxnLst/>
              <a:rect l="l" t="t" r="r" b="b"/>
              <a:pathLst>
                <a:path w="4603" h="4602" fill="none" extrusionOk="0">
                  <a:moveTo>
                    <a:pt x="68" y="2775"/>
                  </a:moveTo>
                  <a:lnTo>
                    <a:pt x="68" y="2775"/>
                  </a:lnTo>
                  <a:lnTo>
                    <a:pt x="113" y="3000"/>
                  </a:lnTo>
                  <a:lnTo>
                    <a:pt x="204" y="3203"/>
                  </a:lnTo>
                  <a:lnTo>
                    <a:pt x="294" y="3406"/>
                  </a:lnTo>
                  <a:lnTo>
                    <a:pt x="407" y="3609"/>
                  </a:lnTo>
                  <a:lnTo>
                    <a:pt x="542" y="3790"/>
                  </a:lnTo>
                  <a:lnTo>
                    <a:pt x="700" y="3947"/>
                  </a:lnTo>
                  <a:lnTo>
                    <a:pt x="858" y="4083"/>
                  </a:lnTo>
                  <a:lnTo>
                    <a:pt x="1038" y="4218"/>
                  </a:lnTo>
                  <a:lnTo>
                    <a:pt x="1241" y="4331"/>
                  </a:lnTo>
                  <a:lnTo>
                    <a:pt x="1444" y="4421"/>
                  </a:lnTo>
                  <a:lnTo>
                    <a:pt x="1647" y="4511"/>
                  </a:lnTo>
                  <a:lnTo>
                    <a:pt x="1873" y="4557"/>
                  </a:lnTo>
                  <a:lnTo>
                    <a:pt x="2076" y="4579"/>
                  </a:lnTo>
                  <a:lnTo>
                    <a:pt x="2301" y="4602"/>
                  </a:lnTo>
                  <a:lnTo>
                    <a:pt x="2549" y="4579"/>
                  </a:lnTo>
                  <a:lnTo>
                    <a:pt x="2775" y="4557"/>
                  </a:lnTo>
                  <a:lnTo>
                    <a:pt x="2775" y="4557"/>
                  </a:lnTo>
                  <a:lnTo>
                    <a:pt x="3001" y="4489"/>
                  </a:lnTo>
                  <a:lnTo>
                    <a:pt x="3226" y="4421"/>
                  </a:lnTo>
                  <a:lnTo>
                    <a:pt x="3429" y="4308"/>
                  </a:lnTo>
                  <a:lnTo>
                    <a:pt x="3610" y="4196"/>
                  </a:lnTo>
                  <a:lnTo>
                    <a:pt x="3790" y="4060"/>
                  </a:lnTo>
                  <a:lnTo>
                    <a:pt x="3948" y="3902"/>
                  </a:lnTo>
                  <a:lnTo>
                    <a:pt x="4106" y="3744"/>
                  </a:lnTo>
                  <a:lnTo>
                    <a:pt x="4241" y="3564"/>
                  </a:lnTo>
                  <a:lnTo>
                    <a:pt x="4354" y="3384"/>
                  </a:lnTo>
                  <a:lnTo>
                    <a:pt x="4444" y="3181"/>
                  </a:lnTo>
                  <a:lnTo>
                    <a:pt x="4512" y="2955"/>
                  </a:lnTo>
                  <a:lnTo>
                    <a:pt x="4557" y="2752"/>
                  </a:lnTo>
                  <a:lnTo>
                    <a:pt x="4602" y="2526"/>
                  </a:lnTo>
                  <a:lnTo>
                    <a:pt x="4602" y="2301"/>
                  </a:lnTo>
                  <a:lnTo>
                    <a:pt x="4602" y="2075"/>
                  </a:lnTo>
                  <a:lnTo>
                    <a:pt x="4557" y="1827"/>
                  </a:lnTo>
                  <a:lnTo>
                    <a:pt x="4557" y="1827"/>
                  </a:lnTo>
                  <a:lnTo>
                    <a:pt x="4512" y="1602"/>
                  </a:lnTo>
                  <a:lnTo>
                    <a:pt x="4422" y="1399"/>
                  </a:lnTo>
                  <a:lnTo>
                    <a:pt x="4331" y="1196"/>
                  </a:lnTo>
                  <a:lnTo>
                    <a:pt x="4196" y="993"/>
                  </a:lnTo>
                  <a:lnTo>
                    <a:pt x="4061" y="812"/>
                  </a:lnTo>
                  <a:lnTo>
                    <a:pt x="3925" y="654"/>
                  </a:lnTo>
                  <a:lnTo>
                    <a:pt x="3745" y="519"/>
                  </a:lnTo>
                  <a:lnTo>
                    <a:pt x="3564" y="384"/>
                  </a:lnTo>
                  <a:lnTo>
                    <a:pt x="3384" y="271"/>
                  </a:lnTo>
                  <a:lnTo>
                    <a:pt x="3181" y="181"/>
                  </a:lnTo>
                  <a:lnTo>
                    <a:pt x="2978" y="90"/>
                  </a:lnTo>
                  <a:lnTo>
                    <a:pt x="2752" y="45"/>
                  </a:lnTo>
                  <a:lnTo>
                    <a:pt x="2527" y="0"/>
                  </a:lnTo>
                  <a:lnTo>
                    <a:pt x="2301" y="0"/>
                  </a:lnTo>
                  <a:lnTo>
                    <a:pt x="2076" y="23"/>
                  </a:lnTo>
                  <a:lnTo>
                    <a:pt x="1850" y="45"/>
                  </a:lnTo>
                  <a:lnTo>
                    <a:pt x="1850" y="45"/>
                  </a:lnTo>
                  <a:lnTo>
                    <a:pt x="1625" y="113"/>
                  </a:lnTo>
                  <a:lnTo>
                    <a:pt x="1399" y="181"/>
                  </a:lnTo>
                  <a:lnTo>
                    <a:pt x="1196" y="293"/>
                  </a:lnTo>
                  <a:lnTo>
                    <a:pt x="1016" y="406"/>
                  </a:lnTo>
                  <a:lnTo>
                    <a:pt x="835" y="541"/>
                  </a:lnTo>
                  <a:lnTo>
                    <a:pt x="655" y="699"/>
                  </a:lnTo>
                  <a:lnTo>
                    <a:pt x="519" y="857"/>
                  </a:lnTo>
                  <a:lnTo>
                    <a:pt x="384" y="1038"/>
                  </a:lnTo>
                  <a:lnTo>
                    <a:pt x="271" y="1218"/>
                  </a:lnTo>
                  <a:lnTo>
                    <a:pt x="181" y="1421"/>
                  </a:lnTo>
                  <a:lnTo>
                    <a:pt x="113" y="1624"/>
                  </a:lnTo>
                  <a:lnTo>
                    <a:pt x="46" y="1850"/>
                  </a:lnTo>
                  <a:lnTo>
                    <a:pt x="23" y="2075"/>
                  </a:lnTo>
                  <a:lnTo>
                    <a:pt x="1" y="2301"/>
                  </a:lnTo>
                  <a:lnTo>
                    <a:pt x="23" y="2526"/>
                  </a:lnTo>
                  <a:lnTo>
                    <a:pt x="68" y="27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1"/>
            <p:cNvSpPr/>
            <p:nvPr/>
          </p:nvSpPr>
          <p:spPr>
            <a:xfrm>
              <a:off x="5357900" y="3491325"/>
              <a:ext cx="115075" cy="115075"/>
            </a:xfrm>
            <a:custGeom>
              <a:avLst/>
              <a:gdLst/>
              <a:ahLst/>
              <a:cxnLst/>
              <a:rect l="l" t="t" r="r" b="b"/>
              <a:pathLst>
                <a:path w="4603" h="4603" extrusionOk="0">
                  <a:moveTo>
                    <a:pt x="2054" y="1"/>
                  </a:moveTo>
                  <a:lnTo>
                    <a:pt x="1828" y="46"/>
                  </a:lnTo>
                  <a:lnTo>
                    <a:pt x="1602" y="113"/>
                  </a:lnTo>
                  <a:lnTo>
                    <a:pt x="1377" y="181"/>
                  </a:lnTo>
                  <a:lnTo>
                    <a:pt x="1174" y="294"/>
                  </a:lnTo>
                  <a:lnTo>
                    <a:pt x="993" y="407"/>
                  </a:lnTo>
                  <a:lnTo>
                    <a:pt x="813" y="542"/>
                  </a:lnTo>
                  <a:lnTo>
                    <a:pt x="655" y="677"/>
                  </a:lnTo>
                  <a:lnTo>
                    <a:pt x="497" y="858"/>
                  </a:lnTo>
                  <a:lnTo>
                    <a:pt x="384" y="1038"/>
                  </a:lnTo>
                  <a:lnTo>
                    <a:pt x="272" y="1219"/>
                  </a:lnTo>
                  <a:lnTo>
                    <a:pt x="159" y="1422"/>
                  </a:lnTo>
                  <a:lnTo>
                    <a:pt x="91" y="1625"/>
                  </a:lnTo>
                  <a:lnTo>
                    <a:pt x="46" y="1850"/>
                  </a:lnTo>
                  <a:lnTo>
                    <a:pt x="1" y="2076"/>
                  </a:lnTo>
                  <a:lnTo>
                    <a:pt x="1" y="2301"/>
                  </a:lnTo>
                  <a:lnTo>
                    <a:pt x="1" y="2527"/>
                  </a:lnTo>
                  <a:lnTo>
                    <a:pt x="46" y="2752"/>
                  </a:lnTo>
                  <a:lnTo>
                    <a:pt x="114" y="2978"/>
                  </a:lnTo>
                  <a:lnTo>
                    <a:pt x="181" y="3204"/>
                  </a:lnTo>
                  <a:lnTo>
                    <a:pt x="294" y="3407"/>
                  </a:lnTo>
                  <a:lnTo>
                    <a:pt x="407" y="3610"/>
                  </a:lnTo>
                  <a:lnTo>
                    <a:pt x="542" y="3767"/>
                  </a:lnTo>
                  <a:lnTo>
                    <a:pt x="700" y="3948"/>
                  </a:lnTo>
                  <a:lnTo>
                    <a:pt x="858" y="4083"/>
                  </a:lnTo>
                  <a:lnTo>
                    <a:pt x="1039" y="4219"/>
                  </a:lnTo>
                  <a:lnTo>
                    <a:pt x="1219" y="4331"/>
                  </a:lnTo>
                  <a:lnTo>
                    <a:pt x="1422" y="4422"/>
                  </a:lnTo>
                  <a:lnTo>
                    <a:pt x="1625" y="4489"/>
                  </a:lnTo>
                  <a:lnTo>
                    <a:pt x="1851" y="4557"/>
                  </a:lnTo>
                  <a:lnTo>
                    <a:pt x="2076" y="4579"/>
                  </a:lnTo>
                  <a:lnTo>
                    <a:pt x="2302" y="4602"/>
                  </a:lnTo>
                  <a:lnTo>
                    <a:pt x="2527" y="4579"/>
                  </a:lnTo>
                  <a:lnTo>
                    <a:pt x="2753" y="4557"/>
                  </a:lnTo>
                  <a:lnTo>
                    <a:pt x="3001" y="4489"/>
                  </a:lnTo>
                  <a:lnTo>
                    <a:pt x="3204" y="4399"/>
                  </a:lnTo>
                  <a:lnTo>
                    <a:pt x="3407" y="4309"/>
                  </a:lnTo>
                  <a:lnTo>
                    <a:pt x="3610" y="4196"/>
                  </a:lnTo>
                  <a:lnTo>
                    <a:pt x="3768" y="4061"/>
                  </a:lnTo>
                  <a:lnTo>
                    <a:pt x="3948" y="3903"/>
                  </a:lnTo>
                  <a:lnTo>
                    <a:pt x="4084" y="3745"/>
                  </a:lnTo>
                  <a:lnTo>
                    <a:pt x="4219" y="3564"/>
                  </a:lnTo>
                  <a:lnTo>
                    <a:pt x="4332" y="3361"/>
                  </a:lnTo>
                  <a:lnTo>
                    <a:pt x="4422" y="3158"/>
                  </a:lnTo>
                  <a:lnTo>
                    <a:pt x="4490" y="2955"/>
                  </a:lnTo>
                  <a:lnTo>
                    <a:pt x="4557" y="2752"/>
                  </a:lnTo>
                  <a:lnTo>
                    <a:pt x="4580" y="2527"/>
                  </a:lnTo>
                  <a:lnTo>
                    <a:pt x="4602" y="2301"/>
                  </a:lnTo>
                  <a:lnTo>
                    <a:pt x="4580" y="2053"/>
                  </a:lnTo>
                  <a:lnTo>
                    <a:pt x="4557" y="1828"/>
                  </a:lnTo>
                  <a:lnTo>
                    <a:pt x="4490" y="1602"/>
                  </a:lnTo>
                  <a:lnTo>
                    <a:pt x="4399" y="1376"/>
                  </a:lnTo>
                  <a:lnTo>
                    <a:pt x="4309" y="1173"/>
                  </a:lnTo>
                  <a:lnTo>
                    <a:pt x="4196" y="993"/>
                  </a:lnTo>
                  <a:lnTo>
                    <a:pt x="4061" y="813"/>
                  </a:lnTo>
                  <a:lnTo>
                    <a:pt x="3903" y="655"/>
                  </a:lnTo>
                  <a:lnTo>
                    <a:pt x="3745" y="497"/>
                  </a:lnTo>
                  <a:lnTo>
                    <a:pt x="3565" y="384"/>
                  </a:lnTo>
                  <a:lnTo>
                    <a:pt x="3362" y="271"/>
                  </a:lnTo>
                  <a:lnTo>
                    <a:pt x="3159" y="158"/>
                  </a:lnTo>
                  <a:lnTo>
                    <a:pt x="2956" y="91"/>
                  </a:lnTo>
                  <a:lnTo>
                    <a:pt x="2753" y="46"/>
                  </a:lnTo>
                  <a:lnTo>
                    <a:pt x="25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1"/>
            <p:cNvSpPr/>
            <p:nvPr/>
          </p:nvSpPr>
          <p:spPr>
            <a:xfrm>
              <a:off x="5357900" y="3491325"/>
              <a:ext cx="115075" cy="115075"/>
            </a:xfrm>
            <a:custGeom>
              <a:avLst/>
              <a:gdLst/>
              <a:ahLst/>
              <a:cxnLst/>
              <a:rect l="l" t="t" r="r" b="b"/>
              <a:pathLst>
                <a:path w="4603" h="4603" fill="none" extrusionOk="0">
                  <a:moveTo>
                    <a:pt x="46" y="2752"/>
                  </a:moveTo>
                  <a:lnTo>
                    <a:pt x="46" y="2752"/>
                  </a:lnTo>
                  <a:lnTo>
                    <a:pt x="114" y="2978"/>
                  </a:lnTo>
                  <a:lnTo>
                    <a:pt x="181" y="3204"/>
                  </a:lnTo>
                  <a:lnTo>
                    <a:pt x="294" y="3407"/>
                  </a:lnTo>
                  <a:lnTo>
                    <a:pt x="407" y="3610"/>
                  </a:lnTo>
                  <a:lnTo>
                    <a:pt x="542" y="3767"/>
                  </a:lnTo>
                  <a:lnTo>
                    <a:pt x="700" y="3948"/>
                  </a:lnTo>
                  <a:lnTo>
                    <a:pt x="858" y="4083"/>
                  </a:lnTo>
                  <a:lnTo>
                    <a:pt x="1039" y="4219"/>
                  </a:lnTo>
                  <a:lnTo>
                    <a:pt x="1219" y="4331"/>
                  </a:lnTo>
                  <a:lnTo>
                    <a:pt x="1422" y="4422"/>
                  </a:lnTo>
                  <a:lnTo>
                    <a:pt x="1625" y="4489"/>
                  </a:lnTo>
                  <a:lnTo>
                    <a:pt x="1851" y="4557"/>
                  </a:lnTo>
                  <a:lnTo>
                    <a:pt x="2076" y="4579"/>
                  </a:lnTo>
                  <a:lnTo>
                    <a:pt x="2302" y="4602"/>
                  </a:lnTo>
                  <a:lnTo>
                    <a:pt x="2527" y="4579"/>
                  </a:lnTo>
                  <a:lnTo>
                    <a:pt x="2753" y="4557"/>
                  </a:lnTo>
                  <a:lnTo>
                    <a:pt x="2753" y="4557"/>
                  </a:lnTo>
                  <a:lnTo>
                    <a:pt x="3001" y="4489"/>
                  </a:lnTo>
                  <a:lnTo>
                    <a:pt x="3204" y="4399"/>
                  </a:lnTo>
                  <a:lnTo>
                    <a:pt x="3407" y="4309"/>
                  </a:lnTo>
                  <a:lnTo>
                    <a:pt x="3610" y="4196"/>
                  </a:lnTo>
                  <a:lnTo>
                    <a:pt x="3768" y="4061"/>
                  </a:lnTo>
                  <a:lnTo>
                    <a:pt x="3948" y="3903"/>
                  </a:lnTo>
                  <a:lnTo>
                    <a:pt x="4084" y="3745"/>
                  </a:lnTo>
                  <a:lnTo>
                    <a:pt x="4219" y="3564"/>
                  </a:lnTo>
                  <a:lnTo>
                    <a:pt x="4332" y="3361"/>
                  </a:lnTo>
                  <a:lnTo>
                    <a:pt x="4422" y="3158"/>
                  </a:lnTo>
                  <a:lnTo>
                    <a:pt x="4490" y="2955"/>
                  </a:lnTo>
                  <a:lnTo>
                    <a:pt x="4557" y="2752"/>
                  </a:lnTo>
                  <a:lnTo>
                    <a:pt x="4580" y="2527"/>
                  </a:lnTo>
                  <a:lnTo>
                    <a:pt x="4602" y="2301"/>
                  </a:lnTo>
                  <a:lnTo>
                    <a:pt x="4580" y="2053"/>
                  </a:lnTo>
                  <a:lnTo>
                    <a:pt x="4557" y="1828"/>
                  </a:lnTo>
                  <a:lnTo>
                    <a:pt x="4557" y="1828"/>
                  </a:lnTo>
                  <a:lnTo>
                    <a:pt x="4490" y="1602"/>
                  </a:lnTo>
                  <a:lnTo>
                    <a:pt x="4399" y="1376"/>
                  </a:lnTo>
                  <a:lnTo>
                    <a:pt x="4309" y="1173"/>
                  </a:lnTo>
                  <a:lnTo>
                    <a:pt x="4196" y="993"/>
                  </a:lnTo>
                  <a:lnTo>
                    <a:pt x="4061" y="813"/>
                  </a:lnTo>
                  <a:lnTo>
                    <a:pt x="3903" y="655"/>
                  </a:lnTo>
                  <a:lnTo>
                    <a:pt x="3745" y="497"/>
                  </a:lnTo>
                  <a:lnTo>
                    <a:pt x="3565" y="384"/>
                  </a:lnTo>
                  <a:lnTo>
                    <a:pt x="3362" y="271"/>
                  </a:lnTo>
                  <a:lnTo>
                    <a:pt x="3159" y="158"/>
                  </a:lnTo>
                  <a:lnTo>
                    <a:pt x="2956" y="91"/>
                  </a:lnTo>
                  <a:lnTo>
                    <a:pt x="2753" y="46"/>
                  </a:lnTo>
                  <a:lnTo>
                    <a:pt x="2527" y="1"/>
                  </a:lnTo>
                  <a:lnTo>
                    <a:pt x="2302" y="1"/>
                  </a:lnTo>
                  <a:lnTo>
                    <a:pt x="2054" y="1"/>
                  </a:lnTo>
                  <a:lnTo>
                    <a:pt x="1828" y="46"/>
                  </a:lnTo>
                  <a:lnTo>
                    <a:pt x="1828" y="46"/>
                  </a:lnTo>
                  <a:lnTo>
                    <a:pt x="1602" y="113"/>
                  </a:lnTo>
                  <a:lnTo>
                    <a:pt x="1377" y="181"/>
                  </a:lnTo>
                  <a:lnTo>
                    <a:pt x="1174" y="294"/>
                  </a:lnTo>
                  <a:lnTo>
                    <a:pt x="993" y="407"/>
                  </a:lnTo>
                  <a:lnTo>
                    <a:pt x="813" y="542"/>
                  </a:lnTo>
                  <a:lnTo>
                    <a:pt x="655" y="677"/>
                  </a:lnTo>
                  <a:lnTo>
                    <a:pt x="497" y="858"/>
                  </a:lnTo>
                  <a:lnTo>
                    <a:pt x="384" y="1038"/>
                  </a:lnTo>
                  <a:lnTo>
                    <a:pt x="272" y="1219"/>
                  </a:lnTo>
                  <a:lnTo>
                    <a:pt x="159" y="1422"/>
                  </a:lnTo>
                  <a:lnTo>
                    <a:pt x="91" y="1625"/>
                  </a:lnTo>
                  <a:lnTo>
                    <a:pt x="46" y="1850"/>
                  </a:lnTo>
                  <a:lnTo>
                    <a:pt x="1" y="2076"/>
                  </a:lnTo>
                  <a:lnTo>
                    <a:pt x="1" y="2301"/>
                  </a:lnTo>
                  <a:lnTo>
                    <a:pt x="1" y="2527"/>
                  </a:lnTo>
                  <a:lnTo>
                    <a:pt x="46" y="2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1"/>
            <p:cNvSpPr/>
            <p:nvPr/>
          </p:nvSpPr>
          <p:spPr>
            <a:xfrm>
              <a:off x="5163925" y="2409175"/>
              <a:ext cx="391950" cy="424100"/>
            </a:xfrm>
            <a:custGeom>
              <a:avLst/>
              <a:gdLst/>
              <a:ahLst/>
              <a:cxnLst/>
              <a:rect l="l" t="t" r="r" b="b"/>
              <a:pathLst>
                <a:path w="15678" h="16964" extrusionOk="0">
                  <a:moveTo>
                    <a:pt x="11843" y="1331"/>
                  </a:moveTo>
                  <a:lnTo>
                    <a:pt x="14346" y="13444"/>
                  </a:lnTo>
                  <a:lnTo>
                    <a:pt x="3835" y="15632"/>
                  </a:lnTo>
                  <a:lnTo>
                    <a:pt x="1331" y="3519"/>
                  </a:lnTo>
                  <a:lnTo>
                    <a:pt x="11843" y="1331"/>
                  </a:lnTo>
                  <a:close/>
                  <a:moveTo>
                    <a:pt x="12722" y="1"/>
                  </a:moveTo>
                  <a:lnTo>
                    <a:pt x="1" y="2640"/>
                  </a:lnTo>
                  <a:lnTo>
                    <a:pt x="2955" y="16963"/>
                  </a:lnTo>
                  <a:lnTo>
                    <a:pt x="15677" y="14324"/>
                  </a:lnTo>
                  <a:lnTo>
                    <a:pt x="127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1"/>
            <p:cNvSpPr/>
            <p:nvPr/>
          </p:nvSpPr>
          <p:spPr>
            <a:xfrm>
              <a:off x="5144750" y="2384375"/>
              <a:ext cx="362625" cy="128575"/>
            </a:xfrm>
            <a:custGeom>
              <a:avLst/>
              <a:gdLst/>
              <a:ahLst/>
              <a:cxnLst/>
              <a:rect l="l" t="t" r="r" b="b"/>
              <a:pathLst>
                <a:path w="14505" h="5143" extrusionOk="0">
                  <a:moveTo>
                    <a:pt x="13918" y="0"/>
                  </a:moveTo>
                  <a:lnTo>
                    <a:pt x="136" y="2865"/>
                  </a:lnTo>
                  <a:lnTo>
                    <a:pt x="68" y="2887"/>
                  </a:lnTo>
                  <a:lnTo>
                    <a:pt x="23" y="2932"/>
                  </a:lnTo>
                  <a:lnTo>
                    <a:pt x="1" y="2978"/>
                  </a:lnTo>
                  <a:lnTo>
                    <a:pt x="1" y="3045"/>
                  </a:lnTo>
                  <a:lnTo>
                    <a:pt x="429" y="5030"/>
                  </a:lnTo>
                  <a:lnTo>
                    <a:pt x="452" y="5075"/>
                  </a:lnTo>
                  <a:lnTo>
                    <a:pt x="497" y="5120"/>
                  </a:lnTo>
                  <a:lnTo>
                    <a:pt x="542" y="5143"/>
                  </a:lnTo>
                  <a:lnTo>
                    <a:pt x="587" y="5143"/>
                  </a:lnTo>
                  <a:lnTo>
                    <a:pt x="14392" y="2301"/>
                  </a:lnTo>
                  <a:lnTo>
                    <a:pt x="14459" y="2278"/>
                  </a:lnTo>
                  <a:lnTo>
                    <a:pt x="14482" y="2233"/>
                  </a:lnTo>
                  <a:lnTo>
                    <a:pt x="14504" y="2188"/>
                  </a:lnTo>
                  <a:lnTo>
                    <a:pt x="14504" y="2120"/>
                  </a:lnTo>
                  <a:lnTo>
                    <a:pt x="14098" y="135"/>
                  </a:lnTo>
                  <a:lnTo>
                    <a:pt x="14076" y="68"/>
                  </a:lnTo>
                  <a:lnTo>
                    <a:pt x="14031" y="23"/>
                  </a:lnTo>
                  <a:lnTo>
                    <a:pt x="139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1"/>
            <p:cNvSpPr/>
            <p:nvPr/>
          </p:nvSpPr>
          <p:spPr>
            <a:xfrm>
              <a:off x="5611675" y="3398850"/>
              <a:ext cx="108850" cy="75025"/>
            </a:xfrm>
            <a:custGeom>
              <a:avLst/>
              <a:gdLst/>
              <a:ahLst/>
              <a:cxnLst/>
              <a:rect l="l" t="t" r="r" b="b"/>
              <a:pathLst>
                <a:path w="4354" h="3001" extrusionOk="0">
                  <a:moveTo>
                    <a:pt x="3880" y="0"/>
                  </a:moveTo>
                  <a:lnTo>
                    <a:pt x="0" y="812"/>
                  </a:lnTo>
                  <a:lnTo>
                    <a:pt x="451" y="3000"/>
                  </a:lnTo>
                  <a:lnTo>
                    <a:pt x="587" y="2752"/>
                  </a:lnTo>
                  <a:lnTo>
                    <a:pt x="722" y="2504"/>
                  </a:lnTo>
                  <a:lnTo>
                    <a:pt x="903" y="2278"/>
                  </a:lnTo>
                  <a:lnTo>
                    <a:pt x="1106" y="2098"/>
                  </a:lnTo>
                  <a:lnTo>
                    <a:pt x="1331" y="1918"/>
                  </a:lnTo>
                  <a:lnTo>
                    <a:pt x="1579" y="1782"/>
                  </a:lnTo>
                  <a:lnTo>
                    <a:pt x="1850" y="1669"/>
                  </a:lnTo>
                  <a:lnTo>
                    <a:pt x="2143" y="1579"/>
                  </a:lnTo>
                  <a:lnTo>
                    <a:pt x="2369" y="1557"/>
                  </a:lnTo>
                  <a:lnTo>
                    <a:pt x="2617" y="1534"/>
                  </a:lnTo>
                  <a:lnTo>
                    <a:pt x="2865" y="1557"/>
                  </a:lnTo>
                  <a:lnTo>
                    <a:pt x="3113" y="1602"/>
                  </a:lnTo>
                  <a:lnTo>
                    <a:pt x="3361" y="1669"/>
                  </a:lnTo>
                  <a:lnTo>
                    <a:pt x="3587" y="1760"/>
                  </a:lnTo>
                  <a:lnTo>
                    <a:pt x="3790" y="1872"/>
                  </a:lnTo>
                  <a:lnTo>
                    <a:pt x="3993" y="2008"/>
                  </a:lnTo>
                  <a:lnTo>
                    <a:pt x="4196" y="2166"/>
                  </a:lnTo>
                  <a:lnTo>
                    <a:pt x="4354" y="2346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rgbClr val="C3B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1"/>
            <p:cNvSpPr/>
            <p:nvPr/>
          </p:nvSpPr>
          <p:spPr>
            <a:xfrm>
              <a:off x="5611675" y="3398850"/>
              <a:ext cx="108850" cy="75025"/>
            </a:xfrm>
            <a:custGeom>
              <a:avLst/>
              <a:gdLst/>
              <a:ahLst/>
              <a:cxnLst/>
              <a:rect l="l" t="t" r="r" b="b"/>
              <a:pathLst>
                <a:path w="4354" h="3001" fill="none" extrusionOk="0">
                  <a:moveTo>
                    <a:pt x="3880" y="0"/>
                  </a:moveTo>
                  <a:lnTo>
                    <a:pt x="0" y="812"/>
                  </a:lnTo>
                  <a:lnTo>
                    <a:pt x="451" y="3000"/>
                  </a:lnTo>
                  <a:lnTo>
                    <a:pt x="451" y="3000"/>
                  </a:lnTo>
                  <a:lnTo>
                    <a:pt x="587" y="2752"/>
                  </a:lnTo>
                  <a:lnTo>
                    <a:pt x="722" y="2504"/>
                  </a:lnTo>
                  <a:lnTo>
                    <a:pt x="903" y="2278"/>
                  </a:lnTo>
                  <a:lnTo>
                    <a:pt x="1106" y="2098"/>
                  </a:lnTo>
                  <a:lnTo>
                    <a:pt x="1331" y="1918"/>
                  </a:lnTo>
                  <a:lnTo>
                    <a:pt x="1579" y="1782"/>
                  </a:lnTo>
                  <a:lnTo>
                    <a:pt x="1850" y="1669"/>
                  </a:lnTo>
                  <a:lnTo>
                    <a:pt x="2143" y="1579"/>
                  </a:lnTo>
                  <a:lnTo>
                    <a:pt x="2143" y="1579"/>
                  </a:lnTo>
                  <a:lnTo>
                    <a:pt x="2369" y="1557"/>
                  </a:lnTo>
                  <a:lnTo>
                    <a:pt x="2617" y="1534"/>
                  </a:lnTo>
                  <a:lnTo>
                    <a:pt x="2617" y="1534"/>
                  </a:lnTo>
                  <a:lnTo>
                    <a:pt x="2865" y="1557"/>
                  </a:lnTo>
                  <a:lnTo>
                    <a:pt x="3113" y="1602"/>
                  </a:lnTo>
                  <a:lnTo>
                    <a:pt x="3361" y="1669"/>
                  </a:lnTo>
                  <a:lnTo>
                    <a:pt x="3587" y="1760"/>
                  </a:lnTo>
                  <a:lnTo>
                    <a:pt x="3790" y="1872"/>
                  </a:lnTo>
                  <a:lnTo>
                    <a:pt x="3993" y="2008"/>
                  </a:lnTo>
                  <a:lnTo>
                    <a:pt x="4196" y="2166"/>
                  </a:lnTo>
                  <a:lnTo>
                    <a:pt x="4354" y="2346"/>
                  </a:lnTo>
                  <a:lnTo>
                    <a:pt x="38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1"/>
            <p:cNvSpPr/>
            <p:nvPr/>
          </p:nvSpPr>
          <p:spPr>
            <a:xfrm>
              <a:off x="5622950" y="3437200"/>
              <a:ext cx="103225" cy="65425"/>
            </a:xfrm>
            <a:custGeom>
              <a:avLst/>
              <a:gdLst/>
              <a:ahLst/>
              <a:cxnLst/>
              <a:rect l="l" t="t" r="r" b="b"/>
              <a:pathLst>
                <a:path w="4129" h="2617" fill="none" extrusionOk="0">
                  <a:moveTo>
                    <a:pt x="2166" y="0"/>
                  </a:moveTo>
                  <a:lnTo>
                    <a:pt x="2166" y="0"/>
                  </a:lnTo>
                  <a:lnTo>
                    <a:pt x="1918" y="23"/>
                  </a:lnTo>
                  <a:lnTo>
                    <a:pt x="1692" y="45"/>
                  </a:lnTo>
                  <a:lnTo>
                    <a:pt x="1692" y="45"/>
                  </a:lnTo>
                  <a:lnTo>
                    <a:pt x="1399" y="135"/>
                  </a:lnTo>
                  <a:lnTo>
                    <a:pt x="1128" y="248"/>
                  </a:lnTo>
                  <a:lnTo>
                    <a:pt x="880" y="384"/>
                  </a:lnTo>
                  <a:lnTo>
                    <a:pt x="655" y="564"/>
                  </a:lnTo>
                  <a:lnTo>
                    <a:pt x="452" y="744"/>
                  </a:lnTo>
                  <a:lnTo>
                    <a:pt x="271" y="970"/>
                  </a:lnTo>
                  <a:lnTo>
                    <a:pt x="136" y="1218"/>
                  </a:lnTo>
                  <a:lnTo>
                    <a:pt x="0" y="1466"/>
                  </a:lnTo>
                  <a:lnTo>
                    <a:pt x="249" y="2617"/>
                  </a:lnTo>
                  <a:lnTo>
                    <a:pt x="4128" y="1827"/>
                  </a:lnTo>
                  <a:lnTo>
                    <a:pt x="3903" y="812"/>
                  </a:lnTo>
                  <a:lnTo>
                    <a:pt x="3903" y="812"/>
                  </a:lnTo>
                  <a:lnTo>
                    <a:pt x="3745" y="632"/>
                  </a:lnTo>
                  <a:lnTo>
                    <a:pt x="3542" y="474"/>
                  </a:lnTo>
                  <a:lnTo>
                    <a:pt x="3339" y="338"/>
                  </a:lnTo>
                  <a:lnTo>
                    <a:pt x="3136" y="226"/>
                  </a:lnTo>
                  <a:lnTo>
                    <a:pt x="2910" y="135"/>
                  </a:lnTo>
                  <a:lnTo>
                    <a:pt x="2662" y="68"/>
                  </a:lnTo>
                  <a:lnTo>
                    <a:pt x="2414" y="23"/>
                  </a:lnTo>
                  <a:lnTo>
                    <a:pt x="21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1"/>
            <p:cNvSpPr/>
            <p:nvPr/>
          </p:nvSpPr>
          <p:spPr>
            <a:xfrm>
              <a:off x="5350575" y="3452975"/>
              <a:ext cx="107725" cy="75025"/>
            </a:xfrm>
            <a:custGeom>
              <a:avLst/>
              <a:gdLst/>
              <a:ahLst/>
              <a:cxnLst/>
              <a:rect l="l" t="t" r="r" b="b"/>
              <a:pathLst>
                <a:path w="4309" h="3001" extrusionOk="0">
                  <a:moveTo>
                    <a:pt x="3835" y="1"/>
                  </a:moveTo>
                  <a:lnTo>
                    <a:pt x="1" y="813"/>
                  </a:lnTo>
                  <a:lnTo>
                    <a:pt x="452" y="3001"/>
                  </a:lnTo>
                  <a:lnTo>
                    <a:pt x="565" y="2730"/>
                  </a:lnTo>
                  <a:lnTo>
                    <a:pt x="723" y="2504"/>
                  </a:lnTo>
                  <a:lnTo>
                    <a:pt x="880" y="2279"/>
                  </a:lnTo>
                  <a:lnTo>
                    <a:pt x="1083" y="2076"/>
                  </a:lnTo>
                  <a:lnTo>
                    <a:pt x="1309" y="1918"/>
                  </a:lnTo>
                  <a:lnTo>
                    <a:pt x="1557" y="1760"/>
                  </a:lnTo>
                  <a:lnTo>
                    <a:pt x="1828" y="1647"/>
                  </a:lnTo>
                  <a:lnTo>
                    <a:pt x="2121" y="1580"/>
                  </a:lnTo>
                  <a:lnTo>
                    <a:pt x="2369" y="1535"/>
                  </a:lnTo>
                  <a:lnTo>
                    <a:pt x="2843" y="1535"/>
                  </a:lnTo>
                  <a:lnTo>
                    <a:pt x="3091" y="1580"/>
                  </a:lnTo>
                  <a:lnTo>
                    <a:pt x="3316" y="1647"/>
                  </a:lnTo>
                  <a:lnTo>
                    <a:pt x="3542" y="1738"/>
                  </a:lnTo>
                  <a:lnTo>
                    <a:pt x="3768" y="1850"/>
                  </a:lnTo>
                  <a:lnTo>
                    <a:pt x="3948" y="1986"/>
                  </a:lnTo>
                  <a:lnTo>
                    <a:pt x="4151" y="2144"/>
                  </a:lnTo>
                  <a:lnTo>
                    <a:pt x="4309" y="2301"/>
                  </a:lnTo>
                  <a:lnTo>
                    <a:pt x="3835" y="1"/>
                  </a:lnTo>
                  <a:close/>
                </a:path>
              </a:pathLst>
            </a:custGeom>
            <a:solidFill>
              <a:srgbClr val="C3B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1"/>
            <p:cNvSpPr/>
            <p:nvPr/>
          </p:nvSpPr>
          <p:spPr>
            <a:xfrm>
              <a:off x="5350575" y="3452975"/>
              <a:ext cx="107725" cy="75025"/>
            </a:xfrm>
            <a:custGeom>
              <a:avLst/>
              <a:gdLst/>
              <a:ahLst/>
              <a:cxnLst/>
              <a:rect l="l" t="t" r="r" b="b"/>
              <a:pathLst>
                <a:path w="4309" h="3001" fill="none" extrusionOk="0">
                  <a:moveTo>
                    <a:pt x="3835" y="1"/>
                  </a:moveTo>
                  <a:lnTo>
                    <a:pt x="1" y="813"/>
                  </a:lnTo>
                  <a:lnTo>
                    <a:pt x="452" y="3001"/>
                  </a:lnTo>
                  <a:lnTo>
                    <a:pt x="452" y="3001"/>
                  </a:lnTo>
                  <a:lnTo>
                    <a:pt x="565" y="2730"/>
                  </a:lnTo>
                  <a:lnTo>
                    <a:pt x="723" y="2504"/>
                  </a:lnTo>
                  <a:lnTo>
                    <a:pt x="880" y="2279"/>
                  </a:lnTo>
                  <a:lnTo>
                    <a:pt x="1083" y="2076"/>
                  </a:lnTo>
                  <a:lnTo>
                    <a:pt x="1309" y="1918"/>
                  </a:lnTo>
                  <a:lnTo>
                    <a:pt x="1557" y="1760"/>
                  </a:lnTo>
                  <a:lnTo>
                    <a:pt x="1828" y="1647"/>
                  </a:lnTo>
                  <a:lnTo>
                    <a:pt x="2121" y="1580"/>
                  </a:lnTo>
                  <a:lnTo>
                    <a:pt x="2121" y="1580"/>
                  </a:lnTo>
                  <a:lnTo>
                    <a:pt x="2369" y="1535"/>
                  </a:lnTo>
                  <a:lnTo>
                    <a:pt x="2595" y="1535"/>
                  </a:lnTo>
                  <a:lnTo>
                    <a:pt x="2595" y="1535"/>
                  </a:lnTo>
                  <a:lnTo>
                    <a:pt x="2843" y="1535"/>
                  </a:lnTo>
                  <a:lnTo>
                    <a:pt x="3091" y="1580"/>
                  </a:lnTo>
                  <a:lnTo>
                    <a:pt x="3316" y="1647"/>
                  </a:lnTo>
                  <a:lnTo>
                    <a:pt x="3542" y="1738"/>
                  </a:lnTo>
                  <a:lnTo>
                    <a:pt x="3768" y="1850"/>
                  </a:lnTo>
                  <a:lnTo>
                    <a:pt x="3948" y="1986"/>
                  </a:lnTo>
                  <a:lnTo>
                    <a:pt x="4151" y="2144"/>
                  </a:lnTo>
                  <a:lnTo>
                    <a:pt x="4309" y="2301"/>
                  </a:lnTo>
                  <a:lnTo>
                    <a:pt x="38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1"/>
            <p:cNvSpPr/>
            <p:nvPr/>
          </p:nvSpPr>
          <p:spPr>
            <a:xfrm>
              <a:off x="5361850" y="3491325"/>
              <a:ext cx="102100" cy="65450"/>
            </a:xfrm>
            <a:custGeom>
              <a:avLst/>
              <a:gdLst/>
              <a:ahLst/>
              <a:cxnLst/>
              <a:rect l="l" t="t" r="r" b="b"/>
              <a:pathLst>
                <a:path w="4084" h="2618" fill="none" extrusionOk="0">
                  <a:moveTo>
                    <a:pt x="2144" y="1"/>
                  </a:moveTo>
                  <a:lnTo>
                    <a:pt x="2144" y="1"/>
                  </a:lnTo>
                  <a:lnTo>
                    <a:pt x="1918" y="1"/>
                  </a:lnTo>
                  <a:lnTo>
                    <a:pt x="1670" y="46"/>
                  </a:lnTo>
                  <a:lnTo>
                    <a:pt x="1670" y="46"/>
                  </a:lnTo>
                  <a:lnTo>
                    <a:pt x="1377" y="113"/>
                  </a:lnTo>
                  <a:lnTo>
                    <a:pt x="1106" y="226"/>
                  </a:lnTo>
                  <a:lnTo>
                    <a:pt x="858" y="384"/>
                  </a:lnTo>
                  <a:lnTo>
                    <a:pt x="632" y="542"/>
                  </a:lnTo>
                  <a:lnTo>
                    <a:pt x="429" y="745"/>
                  </a:lnTo>
                  <a:lnTo>
                    <a:pt x="272" y="970"/>
                  </a:lnTo>
                  <a:lnTo>
                    <a:pt x="114" y="1196"/>
                  </a:lnTo>
                  <a:lnTo>
                    <a:pt x="1" y="1467"/>
                  </a:lnTo>
                  <a:lnTo>
                    <a:pt x="226" y="2617"/>
                  </a:lnTo>
                  <a:lnTo>
                    <a:pt x="4084" y="1828"/>
                  </a:lnTo>
                  <a:lnTo>
                    <a:pt x="3858" y="767"/>
                  </a:lnTo>
                  <a:lnTo>
                    <a:pt x="3858" y="767"/>
                  </a:lnTo>
                  <a:lnTo>
                    <a:pt x="3700" y="610"/>
                  </a:lnTo>
                  <a:lnTo>
                    <a:pt x="3497" y="452"/>
                  </a:lnTo>
                  <a:lnTo>
                    <a:pt x="3317" y="316"/>
                  </a:lnTo>
                  <a:lnTo>
                    <a:pt x="3091" y="204"/>
                  </a:lnTo>
                  <a:lnTo>
                    <a:pt x="2865" y="113"/>
                  </a:lnTo>
                  <a:lnTo>
                    <a:pt x="2640" y="46"/>
                  </a:lnTo>
                  <a:lnTo>
                    <a:pt x="2392" y="1"/>
                  </a:lnTo>
                  <a:lnTo>
                    <a:pt x="21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1"/>
            <p:cNvSpPr/>
            <p:nvPr/>
          </p:nvSpPr>
          <p:spPr>
            <a:xfrm>
              <a:off x="5124450" y="2674775"/>
              <a:ext cx="669400" cy="854350"/>
            </a:xfrm>
            <a:custGeom>
              <a:avLst/>
              <a:gdLst/>
              <a:ahLst/>
              <a:cxnLst/>
              <a:rect l="l" t="t" r="r" b="b"/>
              <a:pathLst>
                <a:path w="26776" h="34174" extrusionOk="0">
                  <a:moveTo>
                    <a:pt x="17392" y="1"/>
                  </a:moveTo>
                  <a:lnTo>
                    <a:pt x="16895" y="23"/>
                  </a:lnTo>
                  <a:lnTo>
                    <a:pt x="16399" y="91"/>
                  </a:lnTo>
                  <a:lnTo>
                    <a:pt x="3903" y="2685"/>
                  </a:lnTo>
                  <a:lnTo>
                    <a:pt x="3429" y="2798"/>
                  </a:lnTo>
                  <a:lnTo>
                    <a:pt x="2955" y="2978"/>
                  </a:lnTo>
                  <a:lnTo>
                    <a:pt x="2527" y="3181"/>
                  </a:lnTo>
                  <a:lnTo>
                    <a:pt x="2121" y="3452"/>
                  </a:lnTo>
                  <a:lnTo>
                    <a:pt x="1737" y="3723"/>
                  </a:lnTo>
                  <a:lnTo>
                    <a:pt x="1399" y="4061"/>
                  </a:lnTo>
                  <a:lnTo>
                    <a:pt x="1083" y="4399"/>
                  </a:lnTo>
                  <a:lnTo>
                    <a:pt x="813" y="4783"/>
                  </a:lnTo>
                  <a:lnTo>
                    <a:pt x="564" y="5189"/>
                  </a:lnTo>
                  <a:lnTo>
                    <a:pt x="361" y="5617"/>
                  </a:lnTo>
                  <a:lnTo>
                    <a:pt x="204" y="6068"/>
                  </a:lnTo>
                  <a:lnTo>
                    <a:pt x="91" y="6520"/>
                  </a:lnTo>
                  <a:lnTo>
                    <a:pt x="23" y="6993"/>
                  </a:lnTo>
                  <a:lnTo>
                    <a:pt x="1" y="7489"/>
                  </a:lnTo>
                  <a:lnTo>
                    <a:pt x="23" y="7963"/>
                  </a:lnTo>
                  <a:lnTo>
                    <a:pt x="113" y="8459"/>
                  </a:lnTo>
                  <a:lnTo>
                    <a:pt x="4602" y="30272"/>
                  </a:lnTo>
                  <a:lnTo>
                    <a:pt x="4737" y="30745"/>
                  </a:lnTo>
                  <a:lnTo>
                    <a:pt x="4895" y="31219"/>
                  </a:lnTo>
                  <a:lnTo>
                    <a:pt x="5121" y="31647"/>
                  </a:lnTo>
                  <a:lnTo>
                    <a:pt x="5369" y="32054"/>
                  </a:lnTo>
                  <a:lnTo>
                    <a:pt x="5662" y="32437"/>
                  </a:lnTo>
                  <a:lnTo>
                    <a:pt x="5978" y="32775"/>
                  </a:lnTo>
                  <a:lnTo>
                    <a:pt x="6339" y="33091"/>
                  </a:lnTo>
                  <a:lnTo>
                    <a:pt x="6722" y="33362"/>
                  </a:lnTo>
                  <a:lnTo>
                    <a:pt x="7106" y="33610"/>
                  </a:lnTo>
                  <a:lnTo>
                    <a:pt x="7534" y="33813"/>
                  </a:lnTo>
                  <a:lnTo>
                    <a:pt x="7986" y="33971"/>
                  </a:lnTo>
                  <a:lnTo>
                    <a:pt x="8459" y="34084"/>
                  </a:lnTo>
                  <a:lnTo>
                    <a:pt x="8933" y="34151"/>
                  </a:lnTo>
                  <a:lnTo>
                    <a:pt x="9407" y="34174"/>
                  </a:lnTo>
                  <a:lnTo>
                    <a:pt x="9903" y="34151"/>
                  </a:lnTo>
                  <a:lnTo>
                    <a:pt x="10399" y="34061"/>
                  </a:lnTo>
                  <a:lnTo>
                    <a:pt x="22873" y="31490"/>
                  </a:lnTo>
                  <a:lnTo>
                    <a:pt x="23369" y="31354"/>
                  </a:lnTo>
                  <a:lnTo>
                    <a:pt x="23820" y="31196"/>
                  </a:lnTo>
                  <a:lnTo>
                    <a:pt x="24271" y="30971"/>
                  </a:lnTo>
                  <a:lnTo>
                    <a:pt x="24677" y="30723"/>
                  </a:lnTo>
                  <a:lnTo>
                    <a:pt x="25038" y="30429"/>
                  </a:lnTo>
                  <a:lnTo>
                    <a:pt x="25399" y="30114"/>
                  </a:lnTo>
                  <a:lnTo>
                    <a:pt x="25715" y="29753"/>
                  </a:lnTo>
                  <a:lnTo>
                    <a:pt x="25986" y="29392"/>
                  </a:lnTo>
                  <a:lnTo>
                    <a:pt x="26211" y="28986"/>
                  </a:lnTo>
                  <a:lnTo>
                    <a:pt x="26414" y="28557"/>
                  </a:lnTo>
                  <a:lnTo>
                    <a:pt x="26572" y="28106"/>
                  </a:lnTo>
                  <a:lnTo>
                    <a:pt x="26685" y="27655"/>
                  </a:lnTo>
                  <a:lnTo>
                    <a:pt x="26753" y="27181"/>
                  </a:lnTo>
                  <a:lnTo>
                    <a:pt x="26775" y="26685"/>
                  </a:lnTo>
                  <a:lnTo>
                    <a:pt x="26753" y="26189"/>
                  </a:lnTo>
                  <a:lnTo>
                    <a:pt x="26685" y="25693"/>
                  </a:lnTo>
                  <a:lnTo>
                    <a:pt x="22174" y="3903"/>
                  </a:lnTo>
                  <a:lnTo>
                    <a:pt x="22061" y="3407"/>
                  </a:lnTo>
                  <a:lnTo>
                    <a:pt x="21880" y="2956"/>
                  </a:lnTo>
                  <a:lnTo>
                    <a:pt x="21677" y="2527"/>
                  </a:lnTo>
                  <a:lnTo>
                    <a:pt x="21407" y="2121"/>
                  </a:lnTo>
                  <a:lnTo>
                    <a:pt x="21136" y="1738"/>
                  </a:lnTo>
                  <a:lnTo>
                    <a:pt x="20798" y="1399"/>
                  </a:lnTo>
                  <a:lnTo>
                    <a:pt x="20459" y="1083"/>
                  </a:lnTo>
                  <a:lnTo>
                    <a:pt x="20076" y="813"/>
                  </a:lnTo>
                  <a:lnTo>
                    <a:pt x="19670" y="565"/>
                  </a:lnTo>
                  <a:lnTo>
                    <a:pt x="19241" y="362"/>
                  </a:lnTo>
                  <a:lnTo>
                    <a:pt x="18790" y="204"/>
                  </a:lnTo>
                  <a:lnTo>
                    <a:pt x="18339" y="91"/>
                  </a:lnTo>
                  <a:lnTo>
                    <a:pt x="17865" y="23"/>
                  </a:lnTo>
                  <a:lnTo>
                    <a:pt x="1739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6667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1"/>
            <p:cNvSpPr/>
            <p:nvPr/>
          </p:nvSpPr>
          <p:spPr>
            <a:xfrm>
              <a:off x="5553600" y="2746950"/>
              <a:ext cx="159600" cy="637825"/>
            </a:xfrm>
            <a:custGeom>
              <a:avLst/>
              <a:gdLst/>
              <a:ahLst/>
              <a:cxnLst/>
              <a:rect l="l" t="t" r="r" b="b"/>
              <a:pathLst>
                <a:path w="6384" h="25513" extrusionOk="0">
                  <a:moveTo>
                    <a:pt x="1173" y="1"/>
                  </a:moveTo>
                  <a:lnTo>
                    <a:pt x="0" y="249"/>
                  </a:lnTo>
                  <a:lnTo>
                    <a:pt x="5233" y="25512"/>
                  </a:lnTo>
                  <a:lnTo>
                    <a:pt x="6383" y="25264"/>
                  </a:lnTo>
                  <a:lnTo>
                    <a:pt x="1173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1"/>
            <p:cNvSpPr/>
            <p:nvPr/>
          </p:nvSpPr>
          <p:spPr>
            <a:xfrm>
              <a:off x="5437425" y="2771200"/>
              <a:ext cx="159600" cy="637825"/>
            </a:xfrm>
            <a:custGeom>
              <a:avLst/>
              <a:gdLst/>
              <a:ahLst/>
              <a:cxnLst/>
              <a:rect l="l" t="t" r="r" b="b"/>
              <a:pathLst>
                <a:path w="6384" h="25513" extrusionOk="0">
                  <a:moveTo>
                    <a:pt x="1173" y="1"/>
                  </a:moveTo>
                  <a:lnTo>
                    <a:pt x="0" y="226"/>
                  </a:lnTo>
                  <a:lnTo>
                    <a:pt x="5233" y="25512"/>
                  </a:lnTo>
                  <a:lnTo>
                    <a:pt x="6384" y="25264"/>
                  </a:lnTo>
                  <a:lnTo>
                    <a:pt x="1173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1"/>
            <p:cNvSpPr/>
            <p:nvPr/>
          </p:nvSpPr>
          <p:spPr>
            <a:xfrm>
              <a:off x="5321250" y="2794900"/>
              <a:ext cx="159625" cy="637800"/>
            </a:xfrm>
            <a:custGeom>
              <a:avLst/>
              <a:gdLst/>
              <a:ahLst/>
              <a:cxnLst/>
              <a:rect l="l" t="t" r="r" b="b"/>
              <a:pathLst>
                <a:path w="6385" h="25512" extrusionOk="0">
                  <a:moveTo>
                    <a:pt x="1174" y="0"/>
                  </a:moveTo>
                  <a:lnTo>
                    <a:pt x="1" y="248"/>
                  </a:lnTo>
                  <a:lnTo>
                    <a:pt x="5234" y="25512"/>
                  </a:lnTo>
                  <a:lnTo>
                    <a:pt x="6384" y="25264"/>
                  </a:lnTo>
                  <a:lnTo>
                    <a:pt x="1174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1"/>
            <p:cNvSpPr/>
            <p:nvPr/>
          </p:nvSpPr>
          <p:spPr>
            <a:xfrm>
              <a:off x="5205100" y="2819150"/>
              <a:ext cx="159600" cy="637800"/>
            </a:xfrm>
            <a:custGeom>
              <a:avLst/>
              <a:gdLst/>
              <a:ahLst/>
              <a:cxnLst/>
              <a:rect l="l" t="t" r="r" b="b"/>
              <a:pathLst>
                <a:path w="6384" h="25512" extrusionOk="0">
                  <a:moveTo>
                    <a:pt x="1173" y="0"/>
                  </a:moveTo>
                  <a:lnTo>
                    <a:pt x="0" y="226"/>
                  </a:lnTo>
                  <a:lnTo>
                    <a:pt x="5233" y="25512"/>
                  </a:lnTo>
                  <a:lnTo>
                    <a:pt x="6384" y="25263"/>
                  </a:lnTo>
                  <a:lnTo>
                    <a:pt x="1173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2"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Google Shape;1047;p13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p13"/>
          <p:cNvSpPr/>
          <p:nvPr/>
        </p:nvSpPr>
        <p:spPr>
          <a:xfrm>
            <a:off x="376200" y="757175"/>
            <a:ext cx="8391600" cy="41058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13"/>
          <p:cNvSpPr/>
          <p:nvPr/>
        </p:nvSpPr>
        <p:spPr>
          <a:xfrm>
            <a:off x="1427425" y="467650"/>
            <a:ext cx="6289200" cy="6009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1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grpSp>
        <p:nvGrpSpPr>
          <p:cNvPr id="1051" name="Google Shape;1051;p13"/>
          <p:cNvGrpSpPr/>
          <p:nvPr/>
        </p:nvGrpSpPr>
        <p:grpSpPr>
          <a:xfrm>
            <a:off x="7778063" y="347750"/>
            <a:ext cx="1073629" cy="720788"/>
            <a:chOff x="7681600" y="381950"/>
            <a:chExt cx="1073629" cy="720788"/>
          </a:xfrm>
        </p:grpSpPr>
        <p:sp>
          <p:nvSpPr>
            <p:cNvPr id="1052" name="Google Shape;1052;p13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3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3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3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3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3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3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3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3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3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3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3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3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3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3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1" name="Google Shape;1081;p13"/>
          <p:cNvGrpSpPr/>
          <p:nvPr/>
        </p:nvGrpSpPr>
        <p:grpSpPr>
          <a:xfrm>
            <a:off x="-200187" y="4367347"/>
            <a:ext cx="1375435" cy="1358646"/>
            <a:chOff x="5180763" y="3483322"/>
            <a:chExt cx="1375435" cy="1358646"/>
          </a:xfrm>
        </p:grpSpPr>
        <p:sp>
          <p:nvSpPr>
            <p:cNvPr id="1082" name="Google Shape;1082;p13"/>
            <p:cNvSpPr/>
            <p:nvPr/>
          </p:nvSpPr>
          <p:spPr>
            <a:xfrm rot="-3245359">
              <a:off x="6029294" y="3775024"/>
              <a:ext cx="155694" cy="184668"/>
            </a:xfrm>
            <a:custGeom>
              <a:avLst/>
              <a:gdLst/>
              <a:ahLst/>
              <a:cxnLst/>
              <a:rect l="l" t="t" r="r" b="b"/>
              <a:pathLst>
                <a:path w="6228" h="7387" extrusionOk="0">
                  <a:moveTo>
                    <a:pt x="1415" y="0"/>
                  </a:moveTo>
                  <a:lnTo>
                    <a:pt x="1317" y="40"/>
                  </a:lnTo>
                  <a:lnTo>
                    <a:pt x="1238" y="79"/>
                  </a:lnTo>
                  <a:lnTo>
                    <a:pt x="0" y="1041"/>
                  </a:lnTo>
                  <a:lnTo>
                    <a:pt x="4793" y="7386"/>
                  </a:lnTo>
                  <a:lnTo>
                    <a:pt x="6031" y="6443"/>
                  </a:lnTo>
                  <a:lnTo>
                    <a:pt x="6109" y="6365"/>
                  </a:lnTo>
                  <a:lnTo>
                    <a:pt x="6149" y="6306"/>
                  </a:lnTo>
                  <a:lnTo>
                    <a:pt x="6188" y="6208"/>
                  </a:lnTo>
                  <a:lnTo>
                    <a:pt x="6208" y="6129"/>
                  </a:lnTo>
                  <a:lnTo>
                    <a:pt x="6227" y="6050"/>
                  </a:lnTo>
                  <a:lnTo>
                    <a:pt x="6208" y="5952"/>
                  </a:lnTo>
                  <a:lnTo>
                    <a:pt x="6168" y="5874"/>
                  </a:lnTo>
                  <a:lnTo>
                    <a:pt x="6129" y="5795"/>
                  </a:lnTo>
                  <a:lnTo>
                    <a:pt x="1886" y="177"/>
                  </a:lnTo>
                  <a:lnTo>
                    <a:pt x="1827" y="118"/>
                  </a:lnTo>
                  <a:lnTo>
                    <a:pt x="1749" y="59"/>
                  </a:lnTo>
                  <a:lnTo>
                    <a:pt x="1670" y="20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3"/>
            <p:cNvSpPr/>
            <p:nvPr/>
          </p:nvSpPr>
          <p:spPr>
            <a:xfrm rot="-3245359">
              <a:off x="6115951" y="3849336"/>
              <a:ext cx="33924" cy="28499"/>
            </a:xfrm>
            <a:custGeom>
              <a:avLst/>
              <a:gdLst/>
              <a:ahLst/>
              <a:cxnLst/>
              <a:rect l="l" t="t" r="r" b="b"/>
              <a:pathLst>
                <a:path w="1357" h="1140" extrusionOk="0">
                  <a:moveTo>
                    <a:pt x="1140" y="0"/>
                  </a:moveTo>
                  <a:lnTo>
                    <a:pt x="1" y="864"/>
                  </a:lnTo>
                  <a:lnTo>
                    <a:pt x="197" y="1139"/>
                  </a:lnTo>
                  <a:lnTo>
                    <a:pt x="1356" y="275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3"/>
            <p:cNvSpPr/>
            <p:nvPr/>
          </p:nvSpPr>
          <p:spPr>
            <a:xfrm rot="-3245359">
              <a:off x="6168979" y="3847946"/>
              <a:ext cx="34399" cy="28999"/>
            </a:xfrm>
            <a:custGeom>
              <a:avLst/>
              <a:gdLst/>
              <a:ahLst/>
              <a:cxnLst/>
              <a:rect l="l" t="t" r="r" b="b"/>
              <a:pathLst>
                <a:path w="1376" h="1160" extrusionOk="0">
                  <a:moveTo>
                    <a:pt x="1160" y="0"/>
                  </a:moveTo>
                  <a:lnTo>
                    <a:pt x="1" y="884"/>
                  </a:lnTo>
                  <a:lnTo>
                    <a:pt x="217" y="1159"/>
                  </a:lnTo>
                  <a:lnTo>
                    <a:pt x="1376" y="295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3"/>
            <p:cNvSpPr/>
            <p:nvPr/>
          </p:nvSpPr>
          <p:spPr>
            <a:xfrm rot="-3245359">
              <a:off x="6063026" y="3850406"/>
              <a:ext cx="33899" cy="28499"/>
            </a:xfrm>
            <a:custGeom>
              <a:avLst/>
              <a:gdLst/>
              <a:ahLst/>
              <a:cxnLst/>
              <a:rect l="l" t="t" r="r" b="b"/>
              <a:pathLst>
                <a:path w="1356" h="1140" extrusionOk="0">
                  <a:moveTo>
                    <a:pt x="1159" y="1"/>
                  </a:moveTo>
                  <a:lnTo>
                    <a:pt x="0" y="865"/>
                  </a:lnTo>
                  <a:lnTo>
                    <a:pt x="197" y="1140"/>
                  </a:lnTo>
                  <a:lnTo>
                    <a:pt x="1356" y="276"/>
                  </a:lnTo>
                  <a:lnTo>
                    <a:pt x="1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3"/>
            <p:cNvSpPr/>
            <p:nvPr/>
          </p:nvSpPr>
          <p:spPr>
            <a:xfrm rot="-3245359">
              <a:off x="6009311" y="3851404"/>
              <a:ext cx="34399" cy="28524"/>
            </a:xfrm>
            <a:custGeom>
              <a:avLst/>
              <a:gdLst/>
              <a:ahLst/>
              <a:cxnLst/>
              <a:rect l="l" t="t" r="r" b="b"/>
              <a:pathLst>
                <a:path w="1376" h="1141" extrusionOk="0">
                  <a:moveTo>
                    <a:pt x="1160" y="1"/>
                  </a:moveTo>
                  <a:lnTo>
                    <a:pt x="1" y="865"/>
                  </a:lnTo>
                  <a:lnTo>
                    <a:pt x="217" y="1140"/>
                  </a:lnTo>
                  <a:lnTo>
                    <a:pt x="1376" y="276"/>
                  </a:lnTo>
                  <a:lnTo>
                    <a:pt x="11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3"/>
            <p:cNvSpPr/>
            <p:nvPr/>
          </p:nvSpPr>
          <p:spPr>
            <a:xfrm rot="-3245359">
              <a:off x="5526589" y="3812269"/>
              <a:ext cx="118370" cy="138494"/>
            </a:xfrm>
            <a:custGeom>
              <a:avLst/>
              <a:gdLst/>
              <a:ahLst/>
              <a:cxnLst/>
              <a:rect l="l" t="t" r="r" b="b"/>
              <a:pathLst>
                <a:path w="4735" h="5540" extrusionOk="0">
                  <a:moveTo>
                    <a:pt x="1277" y="1"/>
                  </a:moveTo>
                  <a:lnTo>
                    <a:pt x="1160" y="20"/>
                  </a:lnTo>
                  <a:lnTo>
                    <a:pt x="1061" y="40"/>
                  </a:lnTo>
                  <a:lnTo>
                    <a:pt x="963" y="99"/>
                  </a:lnTo>
                  <a:lnTo>
                    <a:pt x="1" y="845"/>
                  </a:lnTo>
                  <a:lnTo>
                    <a:pt x="3536" y="5540"/>
                  </a:lnTo>
                  <a:lnTo>
                    <a:pt x="4519" y="4794"/>
                  </a:lnTo>
                  <a:lnTo>
                    <a:pt x="4597" y="4735"/>
                  </a:lnTo>
                  <a:lnTo>
                    <a:pt x="4656" y="4636"/>
                  </a:lnTo>
                  <a:lnTo>
                    <a:pt x="4695" y="4538"/>
                  </a:lnTo>
                  <a:lnTo>
                    <a:pt x="4735" y="4440"/>
                  </a:lnTo>
                  <a:lnTo>
                    <a:pt x="4735" y="4342"/>
                  </a:lnTo>
                  <a:lnTo>
                    <a:pt x="4715" y="4244"/>
                  </a:lnTo>
                  <a:lnTo>
                    <a:pt x="4676" y="4126"/>
                  </a:lnTo>
                  <a:lnTo>
                    <a:pt x="4617" y="4047"/>
                  </a:lnTo>
                  <a:lnTo>
                    <a:pt x="1729" y="217"/>
                  </a:lnTo>
                  <a:lnTo>
                    <a:pt x="1651" y="138"/>
                  </a:lnTo>
                  <a:lnTo>
                    <a:pt x="1572" y="79"/>
                  </a:lnTo>
                  <a:lnTo>
                    <a:pt x="1474" y="20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3"/>
            <p:cNvSpPr/>
            <p:nvPr/>
          </p:nvSpPr>
          <p:spPr>
            <a:xfrm rot="-3245359">
              <a:off x="5397799" y="3654391"/>
              <a:ext cx="941362" cy="1016509"/>
            </a:xfrm>
            <a:custGeom>
              <a:avLst/>
              <a:gdLst/>
              <a:ahLst/>
              <a:cxnLst/>
              <a:rect l="l" t="t" r="r" b="b"/>
              <a:pathLst>
                <a:path w="37656" h="40662" extrusionOk="0">
                  <a:moveTo>
                    <a:pt x="15773" y="1"/>
                  </a:moveTo>
                  <a:lnTo>
                    <a:pt x="15557" y="20"/>
                  </a:lnTo>
                  <a:lnTo>
                    <a:pt x="15361" y="59"/>
                  </a:lnTo>
                  <a:lnTo>
                    <a:pt x="15164" y="118"/>
                  </a:lnTo>
                  <a:lnTo>
                    <a:pt x="14987" y="197"/>
                  </a:lnTo>
                  <a:lnTo>
                    <a:pt x="14791" y="295"/>
                  </a:lnTo>
                  <a:lnTo>
                    <a:pt x="14614" y="413"/>
                  </a:lnTo>
                  <a:lnTo>
                    <a:pt x="825" y="10824"/>
                  </a:lnTo>
                  <a:lnTo>
                    <a:pt x="668" y="10961"/>
                  </a:lnTo>
                  <a:lnTo>
                    <a:pt x="530" y="11118"/>
                  </a:lnTo>
                  <a:lnTo>
                    <a:pt x="393" y="11276"/>
                  </a:lnTo>
                  <a:lnTo>
                    <a:pt x="275" y="11452"/>
                  </a:lnTo>
                  <a:lnTo>
                    <a:pt x="196" y="11629"/>
                  </a:lnTo>
                  <a:lnTo>
                    <a:pt x="118" y="11806"/>
                  </a:lnTo>
                  <a:lnTo>
                    <a:pt x="59" y="12002"/>
                  </a:lnTo>
                  <a:lnTo>
                    <a:pt x="20" y="12199"/>
                  </a:lnTo>
                  <a:lnTo>
                    <a:pt x="0" y="12415"/>
                  </a:lnTo>
                  <a:lnTo>
                    <a:pt x="0" y="12611"/>
                  </a:lnTo>
                  <a:lnTo>
                    <a:pt x="20" y="12808"/>
                  </a:lnTo>
                  <a:lnTo>
                    <a:pt x="59" y="13004"/>
                  </a:lnTo>
                  <a:lnTo>
                    <a:pt x="118" y="13201"/>
                  </a:lnTo>
                  <a:lnTo>
                    <a:pt x="196" y="13397"/>
                  </a:lnTo>
                  <a:lnTo>
                    <a:pt x="295" y="13574"/>
                  </a:lnTo>
                  <a:lnTo>
                    <a:pt x="432" y="13751"/>
                  </a:lnTo>
                  <a:lnTo>
                    <a:pt x="20095" y="39836"/>
                  </a:lnTo>
                  <a:lnTo>
                    <a:pt x="20232" y="39993"/>
                  </a:lnTo>
                  <a:lnTo>
                    <a:pt x="20389" y="40131"/>
                  </a:lnTo>
                  <a:lnTo>
                    <a:pt x="20546" y="40268"/>
                  </a:lnTo>
                  <a:lnTo>
                    <a:pt x="20723" y="40386"/>
                  </a:lnTo>
                  <a:lnTo>
                    <a:pt x="20900" y="40465"/>
                  </a:lnTo>
                  <a:lnTo>
                    <a:pt x="21096" y="40543"/>
                  </a:lnTo>
                  <a:lnTo>
                    <a:pt x="21293" y="40602"/>
                  </a:lnTo>
                  <a:lnTo>
                    <a:pt x="21489" y="40642"/>
                  </a:lnTo>
                  <a:lnTo>
                    <a:pt x="21686" y="40661"/>
                  </a:lnTo>
                  <a:lnTo>
                    <a:pt x="21882" y="40661"/>
                  </a:lnTo>
                  <a:lnTo>
                    <a:pt x="22098" y="40642"/>
                  </a:lnTo>
                  <a:lnTo>
                    <a:pt x="22295" y="40602"/>
                  </a:lnTo>
                  <a:lnTo>
                    <a:pt x="22491" y="40543"/>
                  </a:lnTo>
                  <a:lnTo>
                    <a:pt x="22668" y="40465"/>
                  </a:lnTo>
                  <a:lnTo>
                    <a:pt x="22864" y="40367"/>
                  </a:lnTo>
                  <a:lnTo>
                    <a:pt x="23041" y="40229"/>
                  </a:lnTo>
                  <a:lnTo>
                    <a:pt x="36830" y="29838"/>
                  </a:lnTo>
                  <a:lnTo>
                    <a:pt x="36987" y="29701"/>
                  </a:lnTo>
                  <a:lnTo>
                    <a:pt x="37125" y="29543"/>
                  </a:lnTo>
                  <a:lnTo>
                    <a:pt x="37262" y="29386"/>
                  </a:lnTo>
                  <a:lnTo>
                    <a:pt x="37380" y="29209"/>
                  </a:lnTo>
                  <a:lnTo>
                    <a:pt x="37459" y="29033"/>
                  </a:lnTo>
                  <a:lnTo>
                    <a:pt x="37537" y="28836"/>
                  </a:lnTo>
                  <a:lnTo>
                    <a:pt x="37596" y="28640"/>
                  </a:lnTo>
                  <a:lnTo>
                    <a:pt x="37636" y="28443"/>
                  </a:lnTo>
                  <a:lnTo>
                    <a:pt x="37655" y="28247"/>
                  </a:lnTo>
                  <a:lnTo>
                    <a:pt x="37655" y="28051"/>
                  </a:lnTo>
                  <a:lnTo>
                    <a:pt x="37636" y="27854"/>
                  </a:lnTo>
                  <a:lnTo>
                    <a:pt x="37596" y="27658"/>
                  </a:lnTo>
                  <a:lnTo>
                    <a:pt x="37537" y="27461"/>
                  </a:lnTo>
                  <a:lnTo>
                    <a:pt x="37459" y="27265"/>
                  </a:lnTo>
                  <a:lnTo>
                    <a:pt x="37361" y="27068"/>
                  </a:lnTo>
                  <a:lnTo>
                    <a:pt x="37223" y="26892"/>
                  </a:lnTo>
                  <a:lnTo>
                    <a:pt x="17561" y="826"/>
                  </a:lnTo>
                  <a:lnTo>
                    <a:pt x="17423" y="668"/>
                  </a:lnTo>
                  <a:lnTo>
                    <a:pt x="17266" y="511"/>
                  </a:lnTo>
                  <a:lnTo>
                    <a:pt x="17109" y="393"/>
                  </a:lnTo>
                  <a:lnTo>
                    <a:pt x="16932" y="276"/>
                  </a:lnTo>
                  <a:lnTo>
                    <a:pt x="16755" y="177"/>
                  </a:lnTo>
                  <a:lnTo>
                    <a:pt x="16559" y="118"/>
                  </a:lnTo>
                  <a:lnTo>
                    <a:pt x="16362" y="59"/>
                  </a:lnTo>
                  <a:lnTo>
                    <a:pt x="16166" y="20"/>
                  </a:lnTo>
                  <a:lnTo>
                    <a:pt x="159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3"/>
            <p:cNvSpPr/>
            <p:nvPr/>
          </p:nvSpPr>
          <p:spPr>
            <a:xfrm rot="-3245359">
              <a:off x="5397799" y="3654391"/>
              <a:ext cx="941362" cy="1016509"/>
            </a:xfrm>
            <a:custGeom>
              <a:avLst/>
              <a:gdLst/>
              <a:ahLst/>
              <a:cxnLst/>
              <a:rect l="l" t="t" r="r" b="b"/>
              <a:pathLst>
                <a:path w="37656" h="40662" fill="none" extrusionOk="0">
                  <a:moveTo>
                    <a:pt x="37223" y="26892"/>
                  </a:moveTo>
                  <a:lnTo>
                    <a:pt x="17561" y="826"/>
                  </a:lnTo>
                  <a:lnTo>
                    <a:pt x="17561" y="826"/>
                  </a:lnTo>
                  <a:lnTo>
                    <a:pt x="17423" y="668"/>
                  </a:lnTo>
                  <a:lnTo>
                    <a:pt x="17266" y="511"/>
                  </a:lnTo>
                  <a:lnTo>
                    <a:pt x="17109" y="393"/>
                  </a:lnTo>
                  <a:lnTo>
                    <a:pt x="16932" y="276"/>
                  </a:lnTo>
                  <a:lnTo>
                    <a:pt x="16755" y="177"/>
                  </a:lnTo>
                  <a:lnTo>
                    <a:pt x="16559" y="118"/>
                  </a:lnTo>
                  <a:lnTo>
                    <a:pt x="16362" y="59"/>
                  </a:lnTo>
                  <a:lnTo>
                    <a:pt x="16166" y="20"/>
                  </a:lnTo>
                  <a:lnTo>
                    <a:pt x="15970" y="1"/>
                  </a:lnTo>
                  <a:lnTo>
                    <a:pt x="15773" y="1"/>
                  </a:lnTo>
                  <a:lnTo>
                    <a:pt x="15557" y="20"/>
                  </a:lnTo>
                  <a:lnTo>
                    <a:pt x="15361" y="59"/>
                  </a:lnTo>
                  <a:lnTo>
                    <a:pt x="15164" y="118"/>
                  </a:lnTo>
                  <a:lnTo>
                    <a:pt x="14987" y="197"/>
                  </a:lnTo>
                  <a:lnTo>
                    <a:pt x="14791" y="295"/>
                  </a:lnTo>
                  <a:lnTo>
                    <a:pt x="14614" y="413"/>
                  </a:lnTo>
                  <a:lnTo>
                    <a:pt x="825" y="10824"/>
                  </a:lnTo>
                  <a:lnTo>
                    <a:pt x="825" y="10824"/>
                  </a:lnTo>
                  <a:lnTo>
                    <a:pt x="668" y="10961"/>
                  </a:lnTo>
                  <a:lnTo>
                    <a:pt x="530" y="11118"/>
                  </a:lnTo>
                  <a:lnTo>
                    <a:pt x="393" y="11276"/>
                  </a:lnTo>
                  <a:lnTo>
                    <a:pt x="275" y="11452"/>
                  </a:lnTo>
                  <a:lnTo>
                    <a:pt x="196" y="11629"/>
                  </a:lnTo>
                  <a:lnTo>
                    <a:pt x="118" y="11806"/>
                  </a:lnTo>
                  <a:lnTo>
                    <a:pt x="59" y="12002"/>
                  </a:lnTo>
                  <a:lnTo>
                    <a:pt x="20" y="12199"/>
                  </a:lnTo>
                  <a:lnTo>
                    <a:pt x="0" y="12415"/>
                  </a:lnTo>
                  <a:lnTo>
                    <a:pt x="0" y="12611"/>
                  </a:lnTo>
                  <a:lnTo>
                    <a:pt x="20" y="12808"/>
                  </a:lnTo>
                  <a:lnTo>
                    <a:pt x="59" y="13004"/>
                  </a:lnTo>
                  <a:lnTo>
                    <a:pt x="118" y="13201"/>
                  </a:lnTo>
                  <a:lnTo>
                    <a:pt x="196" y="13397"/>
                  </a:lnTo>
                  <a:lnTo>
                    <a:pt x="295" y="13574"/>
                  </a:lnTo>
                  <a:lnTo>
                    <a:pt x="432" y="13751"/>
                  </a:lnTo>
                  <a:lnTo>
                    <a:pt x="20095" y="39836"/>
                  </a:lnTo>
                  <a:lnTo>
                    <a:pt x="20095" y="39836"/>
                  </a:lnTo>
                  <a:lnTo>
                    <a:pt x="20232" y="39993"/>
                  </a:lnTo>
                  <a:lnTo>
                    <a:pt x="20389" y="40131"/>
                  </a:lnTo>
                  <a:lnTo>
                    <a:pt x="20546" y="40268"/>
                  </a:lnTo>
                  <a:lnTo>
                    <a:pt x="20723" y="40386"/>
                  </a:lnTo>
                  <a:lnTo>
                    <a:pt x="20900" y="40465"/>
                  </a:lnTo>
                  <a:lnTo>
                    <a:pt x="21096" y="40543"/>
                  </a:lnTo>
                  <a:lnTo>
                    <a:pt x="21293" y="40602"/>
                  </a:lnTo>
                  <a:lnTo>
                    <a:pt x="21489" y="40642"/>
                  </a:lnTo>
                  <a:lnTo>
                    <a:pt x="21686" y="40661"/>
                  </a:lnTo>
                  <a:lnTo>
                    <a:pt x="21882" y="40661"/>
                  </a:lnTo>
                  <a:lnTo>
                    <a:pt x="22098" y="40642"/>
                  </a:lnTo>
                  <a:lnTo>
                    <a:pt x="22295" y="40602"/>
                  </a:lnTo>
                  <a:lnTo>
                    <a:pt x="22491" y="40543"/>
                  </a:lnTo>
                  <a:lnTo>
                    <a:pt x="22668" y="40465"/>
                  </a:lnTo>
                  <a:lnTo>
                    <a:pt x="22864" y="40367"/>
                  </a:lnTo>
                  <a:lnTo>
                    <a:pt x="23041" y="40229"/>
                  </a:lnTo>
                  <a:lnTo>
                    <a:pt x="36830" y="29838"/>
                  </a:lnTo>
                  <a:lnTo>
                    <a:pt x="36830" y="29838"/>
                  </a:lnTo>
                  <a:lnTo>
                    <a:pt x="36987" y="29701"/>
                  </a:lnTo>
                  <a:lnTo>
                    <a:pt x="37125" y="29543"/>
                  </a:lnTo>
                  <a:lnTo>
                    <a:pt x="37262" y="29386"/>
                  </a:lnTo>
                  <a:lnTo>
                    <a:pt x="37380" y="29209"/>
                  </a:lnTo>
                  <a:lnTo>
                    <a:pt x="37459" y="29033"/>
                  </a:lnTo>
                  <a:lnTo>
                    <a:pt x="37537" y="28836"/>
                  </a:lnTo>
                  <a:lnTo>
                    <a:pt x="37596" y="28640"/>
                  </a:lnTo>
                  <a:lnTo>
                    <a:pt x="37636" y="28443"/>
                  </a:lnTo>
                  <a:lnTo>
                    <a:pt x="37655" y="28247"/>
                  </a:lnTo>
                  <a:lnTo>
                    <a:pt x="37655" y="28051"/>
                  </a:lnTo>
                  <a:lnTo>
                    <a:pt x="37636" y="27854"/>
                  </a:lnTo>
                  <a:lnTo>
                    <a:pt x="37596" y="27658"/>
                  </a:lnTo>
                  <a:lnTo>
                    <a:pt x="37537" y="27461"/>
                  </a:lnTo>
                  <a:lnTo>
                    <a:pt x="37459" y="27265"/>
                  </a:lnTo>
                  <a:lnTo>
                    <a:pt x="37361" y="27068"/>
                  </a:lnTo>
                  <a:lnTo>
                    <a:pt x="37223" y="268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3"/>
            <p:cNvSpPr/>
            <p:nvPr/>
          </p:nvSpPr>
          <p:spPr>
            <a:xfrm rot="-3245359">
              <a:off x="5442239" y="3741430"/>
              <a:ext cx="850516" cy="953162"/>
            </a:xfrm>
            <a:custGeom>
              <a:avLst/>
              <a:gdLst/>
              <a:ahLst/>
              <a:cxnLst/>
              <a:rect l="l" t="t" r="r" b="b"/>
              <a:pathLst>
                <a:path w="34022" h="38128" extrusionOk="0">
                  <a:moveTo>
                    <a:pt x="11825" y="0"/>
                  </a:moveTo>
                  <a:lnTo>
                    <a:pt x="825" y="8290"/>
                  </a:lnTo>
                  <a:lnTo>
                    <a:pt x="668" y="8427"/>
                  </a:lnTo>
                  <a:lnTo>
                    <a:pt x="530" y="8584"/>
                  </a:lnTo>
                  <a:lnTo>
                    <a:pt x="393" y="8742"/>
                  </a:lnTo>
                  <a:lnTo>
                    <a:pt x="275" y="8918"/>
                  </a:lnTo>
                  <a:lnTo>
                    <a:pt x="196" y="9095"/>
                  </a:lnTo>
                  <a:lnTo>
                    <a:pt x="118" y="9272"/>
                  </a:lnTo>
                  <a:lnTo>
                    <a:pt x="59" y="9468"/>
                  </a:lnTo>
                  <a:lnTo>
                    <a:pt x="20" y="9665"/>
                  </a:lnTo>
                  <a:lnTo>
                    <a:pt x="0" y="9881"/>
                  </a:lnTo>
                  <a:lnTo>
                    <a:pt x="0" y="10077"/>
                  </a:lnTo>
                  <a:lnTo>
                    <a:pt x="20" y="10274"/>
                  </a:lnTo>
                  <a:lnTo>
                    <a:pt x="59" y="10470"/>
                  </a:lnTo>
                  <a:lnTo>
                    <a:pt x="118" y="10667"/>
                  </a:lnTo>
                  <a:lnTo>
                    <a:pt x="196" y="10863"/>
                  </a:lnTo>
                  <a:lnTo>
                    <a:pt x="295" y="11040"/>
                  </a:lnTo>
                  <a:lnTo>
                    <a:pt x="432" y="11217"/>
                  </a:lnTo>
                  <a:lnTo>
                    <a:pt x="20095" y="37302"/>
                  </a:lnTo>
                  <a:lnTo>
                    <a:pt x="20232" y="37459"/>
                  </a:lnTo>
                  <a:lnTo>
                    <a:pt x="20389" y="37597"/>
                  </a:lnTo>
                  <a:lnTo>
                    <a:pt x="20546" y="37734"/>
                  </a:lnTo>
                  <a:lnTo>
                    <a:pt x="20723" y="37852"/>
                  </a:lnTo>
                  <a:lnTo>
                    <a:pt x="20900" y="37931"/>
                  </a:lnTo>
                  <a:lnTo>
                    <a:pt x="21096" y="38009"/>
                  </a:lnTo>
                  <a:lnTo>
                    <a:pt x="21293" y="38068"/>
                  </a:lnTo>
                  <a:lnTo>
                    <a:pt x="21489" y="38108"/>
                  </a:lnTo>
                  <a:lnTo>
                    <a:pt x="21686" y="38127"/>
                  </a:lnTo>
                  <a:lnTo>
                    <a:pt x="21882" y="38127"/>
                  </a:lnTo>
                  <a:lnTo>
                    <a:pt x="22098" y="38108"/>
                  </a:lnTo>
                  <a:lnTo>
                    <a:pt x="22295" y="38068"/>
                  </a:lnTo>
                  <a:lnTo>
                    <a:pt x="22491" y="38009"/>
                  </a:lnTo>
                  <a:lnTo>
                    <a:pt x="22668" y="37931"/>
                  </a:lnTo>
                  <a:lnTo>
                    <a:pt x="22864" y="37833"/>
                  </a:lnTo>
                  <a:lnTo>
                    <a:pt x="23041" y="37695"/>
                  </a:lnTo>
                  <a:lnTo>
                    <a:pt x="34021" y="29406"/>
                  </a:lnTo>
                  <a:lnTo>
                    <a:pt x="118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3"/>
            <p:cNvSpPr/>
            <p:nvPr/>
          </p:nvSpPr>
          <p:spPr>
            <a:xfrm rot="-3245359">
              <a:off x="5730022" y="3934368"/>
              <a:ext cx="453282" cy="453257"/>
            </a:xfrm>
            <a:custGeom>
              <a:avLst/>
              <a:gdLst/>
              <a:ahLst/>
              <a:cxnLst/>
              <a:rect l="l" t="t" r="r" b="b"/>
              <a:pathLst>
                <a:path w="18132" h="18131" extrusionOk="0">
                  <a:moveTo>
                    <a:pt x="8585" y="0"/>
                  </a:moveTo>
                  <a:lnTo>
                    <a:pt x="8153" y="40"/>
                  </a:lnTo>
                  <a:lnTo>
                    <a:pt x="7721" y="99"/>
                  </a:lnTo>
                  <a:lnTo>
                    <a:pt x="7288" y="177"/>
                  </a:lnTo>
                  <a:lnTo>
                    <a:pt x="6856" y="275"/>
                  </a:lnTo>
                  <a:lnTo>
                    <a:pt x="6424" y="393"/>
                  </a:lnTo>
                  <a:lnTo>
                    <a:pt x="6012" y="531"/>
                  </a:lnTo>
                  <a:lnTo>
                    <a:pt x="5599" y="688"/>
                  </a:lnTo>
                  <a:lnTo>
                    <a:pt x="5187" y="865"/>
                  </a:lnTo>
                  <a:lnTo>
                    <a:pt x="4774" y="1081"/>
                  </a:lnTo>
                  <a:lnTo>
                    <a:pt x="4381" y="1297"/>
                  </a:lnTo>
                  <a:lnTo>
                    <a:pt x="3988" y="1552"/>
                  </a:lnTo>
                  <a:lnTo>
                    <a:pt x="3615" y="1827"/>
                  </a:lnTo>
                  <a:lnTo>
                    <a:pt x="3242" y="2122"/>
                  </a:lnTo>
                  <a:lnTo>
                    <a:pt x="2908" y="2417"/>
                  </a:lnTo>
                  <a:lnTo>
                    <a:pt x="2574" y="2750"/>
                  </a:lnTo>
                  <a:lnTo>
                    <a:pt x="2260" y="3084"/>
                  </a:lnTo>
                  <a:lnTo>
                    <a:pt x="1965" y="3418"/>
                  </a:lnTo>
                  <a:lnTo>
                    <a:pt x="1710" y="3772"/>
                  </a:lnTo>
                  <a:lnTo>
                    <a:pt x="1454" y="4145"/>
                  </a:lnTo>
                  <a:lnTo>
                    <a:pt x="1219" y="4518"/>
                  </a:lnTo>
                  <a:lnTo>
                    <a:pt x="1022" y="4911"/>
                  </a:lnTo>
                  <a:lnTo>
                    <a:pt x="826" y="5304"/>
                  </a:lnTo>
                  <a:lnTo>
                    <a:pt x="649" y="5697"/>
                  </a:lnTo>
                  <a:lnTo>
                    <a:pt x="492" y="6109"/>
                  </a:lnTo>
                  <a:lnTo>
                    <a:pt x="374" y="6522"/>
                  </a:lnTo>
                  <a:lnTo>
                    <a:pt x="256" y="6954"/>
                  </a:lnTo>
                  <a:lnTo>
                    <a:pt x="158" y="7386"/>
                  </a:lnTo>
                  <a:lnTo>
                    <a:pt x="99" y="7799"/>
                  </a:lnTo>
                  <a:lnTo>
                    <a:pt x="40" y="8231"/>
                  </a:lnTo>
                  <a:lnTo>
                    <a:pt x="21" y="8663"/>
                  </a:lnTo>
                  <a:lnTo>
                    <a:pt x="1" y="9115"/>
                  </a:lnTo>
                  <a:lnTo>
                    <a:pt x="21" y="9547"/>
                  </a:lnTo>
                  <a:lnTo>
                    <a:pt x="60" y="9979"/>
                  </a:lnTo>
                  <a:lnTo>
                    <a:pt x="99" y="10411"/>
                  </a:lnTo>
                  <a:lnTo>
                    <a:pt x="178" y="10843"/>
                  </a:lnTo>
                  <a:lnTo>
                    <a:pt x="276" y="11275"/>
                  </a:lnTo>
                  <a:lnTo>
                    <a:pt x="394" y="11708"/>
                  </a:lnTo>
                  <a:lnTo>
                    <a:pt x="531" y="12120"/>
                  </a:lnTo>
                  <a:lnTo>
                    <a:pt x="708" y="12533"/>
                  </a:lnTo>
                  <a:lnTo>
                    <a:pt x="885" y="12945"/>
                  </a:lnTo>
                  <a:lnTo>
                    <a:pt x="1081" y="13358"/>
                  </a:lnTo>
                  <a:lnTo>
                    <a:pt x="1317" y="13750"/>
                  </a:lnTo>
                  <a:lnTo>
                    <a:pt x="1572" y="14143"/>
                  </a:lnTo>
                  <a:lnTo>
                    <a:pt x="1847" y="14517"/>
                  </a:lnTo>
                  <a:lnTo>
                    <a:pt x="2122" y="14890"/>
                  </a:lnTo>
                  <a:lnTo>
                    <a:pt x="2437" y="15224"/>
                  </a:lnTo>
                  <a:lnTo>
                    <a:pt x="2751" y="15558"/>
                  </a:lnTo>
                  <a:lnTo>
                    <a:pt x="3085" y="15872"/>
                  </a:lnTo>
                  <a:lnTo>
                    <a:pt x="3438" y="16147"/>
                  </a:lnTo>
                  <a:lnTo>
                    <a:pt x="3792" y="16422"/>
                  </a:lnTo>
                  <a:lnTo>
                    <a:pt x="4146" y="16677"/>
                  </a:lnTo>
                  <a:lnTo>
                    <a:pt x="4538" y="16913"/>
                  </a:lnTo>
                  <a:lnTo>
                    <a:pt x="4912" y="17109"/>
                  </a:lnTo>
                  <a:lnTo>
                    <a:pt x="5304" y="17306"/>
                  </a:lnTo>
                  <a:lnTo>
                    <a:pt x="5717" y="17483"/>
                  </a:lnTo>
                  <a:lnTo>
                    <a:pt x="6129" y="17640"/>
                  </a:lnTo>
                  <a:lnTo>
                    <a:pt x="6542" y="17758"/>
                  </a:lnTo>
                  <a:lnTo>
                    <a:pt x="6954" y="17875"/>
                  </a:lnTo>
                  <a:lnTo>
                    <a:pt x="7387" y="17974"/>
                  </a:lnTo>
                  <a:lnTo>
                    <a:pt x="7819" y="18033"/>
                  </a:lnTo>
                  <a:lnTo>
                    <a:pt x="8251" y="18092"/>
                  </a:lnTo>
                  <a:lnTo>
                    <a:pt x="8683" y="18111"/>
                  </a:lnTo>
                  <a:lnTo>
                    <a:pt x="9115" y="18131"/>
                  </a:lnTo>
                  <a:lnTo>
                    <a:pt x="9547" y="18111"/>
                  </a:lnTo>
                  <a:lnTo>
                    <a:pt x="9999" y="18072"/>
                  </a:lnTo>
                  <a:lnTo>
                    <a:pt x="10431" y="18013"/>
                  </a:lnTo>
                  <a:lnTo>
                    <a:pt x="10863" y="17954"/>
                  </a:lnTo>
                  <a:lnTo>
                    <a:pt x="11296" y="17856"/>
                  </a:lnTo>
                  <a:lnTo>
                    <a:pt x="11708" y="17738"/>
                  </a:lnTo>
                  <a:lnTo>
                    <a:pt x="12140" y="17600"/>
                  </a:lnTo>
                  <a:lnTo>
                    <a:pt x="12553" y="17424"/>
                  </a:lnTo>
                  <a:lnTo>
                    <a:pt x="12965" y="17247"/>
                  </a:lnTo>
                  <a:lnTo>
                    <a:pt x="13358" y="17050"/>
                  </a:lnTo>
                  <a:lnTo>
                    <a:pt x="13771" y="16815"/>
                  </a:lnTo>
                  <a:lnTo>
                    <a:pt x="14144" y="16559"/>
                  </a:lnTo>
                  <a:lnTo>
                    <a:pt x="14537" y="16284"/>
                  </a:lnTo>
                  <a:lnTo>
                    <a:pt x="14890" y="16009"/>
                  </a:lnTo>
                  <a:lnTo>
                    <a:pt x="15244" y="15695"/>
                  </a:lnTo>
                  <a:lnTo>
                    <a:pt x="15578" y="15381"/>
                  </a:lnTo>
                  <a:lnTo>
                    <a:pt x="15872" y="15047"/>
                  </a:lnTo>
                  <a:lnTo>
                    <a:pt x="16167" y="14693"/>
                  </a:lnTo>
                  <a:lnTo>
                    <a:pt x="16442" y="14340"/>
                  </a:lnTo>
                  <a:lnTo>
                    <a:pt x="16678" y="13986"/>
                  </a:lnTo>
                  <a:lnTo>
                    <a:pt x="16913" y="13593"/>
                  </a:lnTo>
                  <a:lnTo>
                    <a:pt x="17129" y="13220"/>
                  </a:lnTo>
                  <a:lnTo>
                    <a:pt x="17326" y="12808"/>
                  </a:lnTo>
                  <a:lnTo>
                    <a:pt x="17483" y="12415"/>
                  </a:lnTo>
                  <a:lnTo>
                    <a:pt x="17640" y="12002"/>
                  </a:lnTo>
                  <a:lnTo>
                    <a:pt x="17778" y="11590"/>
                  </a:lnTo>
                  <a:lnTo>
                    <a:pt x="17876" y="11177"/>
                  </a:lnTo>
                  <a:lnTo>
                    <a:pt x="17974" y="10745"/>
                  </a:lnTo>
                  <a:lnTo>
                    <a:pt x="18053" y="10313"/>
                  </a:lnTo>
                  <a:lnTo>
                    <a:pt x="18092" y="9881"/>
                  </a:lnTo>
                  <a:lnTo>
                    <a:pt x="18131" y="9449"/>
                  </a:lnTo>
                  <a:lnTo>
                    <a:pt x="18131" y="9017"/>
                  </a:lnTo>
                  <a:lnTo>
                    <a:pt x="18112" y="8584"/>
                  </a:lnTo>
                  <a:lnTo>
                    <a:pt x="18092" y="8133"/>
                  </a:lnTo>
                  <a:lnTo>
                    <a:pt x="18033" y="7700"/>
                  </a:lnTo>
                  <a:lnTo>
                    <a:pt x="17954" y="7268"/>
                  </a:lnTo>
                  <a:lnTo>
                    <a:pt x="17856" y="6836"/>
                  </a:lnTo>
                  <a:lnTo>
                    <a:pt x="17738" y="6424"/>
                  </a:lnTo>
                  <a:lnTo>
                    <a:pt x="17601" y="5992"/>
                  </a:lnTo>
                  <a:lnTo>
                    <a:pt x="17444" y="5579"/>
                  </a:lnTo>
                  <a:lnTo>
                    <a:pt x="17247" y="5167"/>
                  </a:lnTo>
                  <a:lnTo>
                    <a:pt x="17051" y="4774"/>
                  </a:lnTo>
                  <a:lnTo>
                    <a:pt x="16815" y="4361"/>
                  </a:lnTo>
                  <a:lnTo>
                    <a:pt x="16579" y="3988"/>
                  </a:lnTo>
                  <a:lnTo>
                    <a:pt x="16304" y="3595"/>
                  </a:lnTo>
                  <a:lnTo>
                    <a:pt x="16010" y="3242"/>
                  </a:lnTo>
                  <a:lnTo>
                    <a:pt x="15715" y="2888"/>
                  </a:lnTo>
                  <a:lnTo>
                    <a:pt x="15381" y="2554"/>
                  </a:lnTo>
                  <a:lnTo>
                    <a:pt x="15047" y="2259"/>
                  </a:lnTo>
                  <a:lnTo>
                    <a:pt x="14713" y="1965"/>
                  </a:lnTo>
                  <a:lnTo>
                    <a:pt x="14360" y="1690"/>
                  </a:lnTo>
                  <a:lnTo>
                    <a:pt x="13987" y="1454"/>
                  </a:lnTo>
                  <a:lnTo>
                    <a:pt x="13613" y="1218"/>
                  </a:lnTo>
                  <a:lnTo>
                    <a:pt x="13221" y="1002"/>
                  </a:lnTo>
                  <a:lnTo>
                    <a:pt x="12828" y="806"/>
                  </a:lnTo>
                  <a:lnTo>
                    <a:pt x="12415" y="649"/>
                  </a:lnTo>
                  <a:lnTo>
                    <a:pt x="12022" y="492"/>
                  </a:lnTo>
                  <a:lnTo>
                    <a:pt x="11590" y="354"/>
                  </a:lnTo>
                  <a:lnTo>
                    <a:pt x="11178" y="256"/>
                  </a:lnTo>
                  <a:lnTo>
                    <a:pt x="10746" y="158"/>
                  </a:lnTo>
                  <a:lnTo>
                    <a:pt x="10333" y="79"/>
                  </a:lnTo>
                  <a:lnTo>
                    <a:pt x="9901" y="4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rgbClr val="E6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3"/>
            <p:cNvSpPr/>
            <p:nvPr/>
          </p:nvSpPr>
          <p:spPr>
            <a:xfrm rot="-3245359">
              <a:off x="5730022" y="3934368"/>
              <a:ext cx="453282" cy="453257"/>
            </a:xfrm>
            <a:custGeom>
              <a:avLst/>
              <a:gdLst/>
              <a:ahLst/>
              <a:cxnLst/>
              <a:rect l="l" t="t" r="r" b="b"/>
              <a:pathLst>
                <a:path w="18132" h="18131" fill="none" extrusionOk="0">
                  <a:moveTo>
                    <a:pt x="14537" y="16284"/>
                  </a:moveTo>
                  <a:lnTo>
                    <a:pt x="14537" y="16284"/>
                  </a:lnTo>
                  <a:lnTo>
                    <a:pt x="14144" y="16559"/>
                  </a:lnTo>
                  <a:lnTo>
                    <a:pt x="13771" y="16815"/>
                  </a:lnTo>
                  <a:lnTo>
                    <a:pt x="13358" y="17050"/>
                  </a:lnTo>
                  <a:lnTo>
                    <a:pt x="12965" y="17247"/>
                  </a:lnTo>
                  <a:lnTo>
                    <a:pt x="12553" y="17424"/>
                  </a:lnTo>
                  <a:lnTo>
                    <a:pt x="12140" y="17600"/>
                  </a:lnTo>
                  <a:lnTo>
                    <a:pt x="11708" y="17738"/>
                  </a:lnTo>
                  <a:lnTo>
                    <a:pt x="11296" y="17856"/>
                  </a:lnTo>
                  <a:lnTo>
                    <a:pt x="10863" y="17954"/>
                  </a:lnTo>
                  <a:lnTo>
                    <a:pt x="10431" y="18013"/>
                  </a:lnTo>
                  <a:lnTo>
                    <a:pt x="9999" y="18072"/>
                  </a:lnTo>
                  <a:lnTo>
                    <a:pt x="9547" y="18111"/>
                  </a:lnTo>
                  <a:lnTo>
                    <a:pt x="9115" y="18131"/>
                  </a:lnTo>
                  <a:lnTo>
                    <a:pt x="8683" y="18111"/>
                  </a:lnTo>
                  <a:lnTo>
                    <a:pt x="8251" y="18092"/>
                  </a:lnTo>
                  <a:lnTo>
                    <a:pt x="7819" y="18033"/>
                  </a:lnTo>
                  <a:lnTo>
                    <a:pt x="7387" y="17974"/>
                  </a:lnTo>
                  <a:lnTo>
                    <a:pt x="6954" y="17875"/>
                  </a:lnTo>
                  <a:lnTo>
                    <a:pt x="6542" y="17758"/>
                  </a:lnTo>
                  <a:lnTo>
                    <a:pt x="6129" y="17640"/>
                  </a:lnTo>
                  <a:lnTo>
                    <a:pt x="5717" y="17483"/>
                  </a:lnTo>
                  <a:lnTo>
                    <a:pt x="5304" y="17306"/>
                  </a:lnTo>
                  <a:lnTo>
                    <a:pt x="4912" y="17109"/>
                  </a:lnTo>
                  <a:lnTo>
                    <a:pt x="4538" y="16913"/>
                  </a:lnTo>
                  <a:lnTo>
                    <a:pt x="4146" y="16677"/>
                  </a:lnTo>
                  <a:lnTo>
                    <a:pt x="3792" y="16422"/>
                  </a:lnTo>
                  <a:lnTo>
                    <a:pt x="3438" y="16147"/>
                  </a:lnTo>
                  <a:lnTo>
                    <a:pt x="3085" y="15872"/>
                  </a:lnTo>
                  <a:lnTo>
                    <a:pt x="2751" y="15558"/>
                  </a:lnTo>
                  <a:lnTo>
                    <a:pt x="2437" y="15224"/>
                  </a:lnTo>
                  <a:lnTo>
                    <a:pt x="2122" y="14890"/>
                  </a:lnTo>
                  <a:lnTo>
                    <a:pt x="1847" y="14517"/>
                  </a:lnTo>
                  <a:lnTo>
                    <a:pt x="1847" y="14517"/>
                  </a:lnTo>
                  <a:lnTo>
                    <a:pt x="1572" y="14143"/>
                  </a:lnTo>
                  <a:lnTo>
                    <a:pt x="1317" y="13750"/>
                  </a:lnTo>
                  <a:lnTo>
                    <a:pt x="1081" y="13358"/>
                  </a:lnTo>
                  <a:lnTo>
                    <a:pt x="885" y="12945"/>
                  </a:lnTo>
                  <a:lnTo>
                    <a:pt x="708" y="12533"/>
                  </a:lnTo>
                  <a:lnTo>
                    <a:pt x="531" y="12120"/>
                  </a:lnTo>
                  <a:lnTo>
                    <a:pt x="394" y="11708"/>
                  </a:lnTo>
                  <a:lnTo>
                    <a:pt x="276" y="11275"/>
                  </a:lnTo>
                  <a:lnTo>
                    <a:pt x="178" y="10843"/>
                  </a:lnTo>
                  <a:lnTo>
                    <a:pt x="99" y="10411"/>
                  </a:lnTo>
                  <a:lnTo>
                    <a:pt x="60" y="9979"/>
                  </a:lnTo>
                  <a:lnTo>
                    <a:pt x="21" y="9547"/>
                  </a:lnTo>
                  <a:lnTo>
                    <a:pt x="1" y="9115"/>
                  </a:lnTo>
                  <a:lnTo>
                    <a:pt x="21" y="8663"/>
                  </a:lnTo>
                  <a:lnTo>
                    <a:pt x="40" y="8231"/>
                  </a:lnTo>
                  <a:lnTo>
                    <a:pt x="99" y="7799"/>
                  </a:lnTo>
                  <a:lnTo>
                    <a:pt x="158" y="7386"/>
                  </a:lnTo>
                  <a:lnTo>
                    <a:pt x="256" y="6954"/>
                  </a:lnTo>
                  <a:lnTo>
                    <a:pt x="374" y="6522"/>
                  </a:lnTo>
                  <a:lnTo>
                    <a:pt x="492" y="6109"/>
                  </a:lnTo>
                  <a:lnTo>
                    <a:pt x="649" y="5697"/>
                  </a:lnTo>
                  <a:lnTo>
                    <a:pt x="826" y="5304"/>
                  </a:lnTo>
                  <a:lnTo>
                    <a:pt x="1022" y="4911"/>
                  </a:lnTo>
                  <a:lnTo>
                    <a:pt x="1219" y="4518"/>
                  </a:lnTo>
                  <a:lnTo>
                    <a:pt x="1454" y="4145"/>
                  </a:lnTo>
                  <a:lnTo>
                    <a:pt x="1710" y="3772"/>
                  </a:lnTo>
                  <a:lnTo>
                    <a:pt x="1965" y="3418"/>
                  </a:lnTo>
                  <a:lnTo>
                    <a:pt x="2260" y="3084"/>
                  </a:lnTo>
                  <a:lnTo>
                    <a:pt x="2574" y="2750"/>
                  </a:lnTo>
                  <a:lnTo>
                    <a:pt x="2908" y="2417"/>
                  </a:lnTo>
                  <a:lnTo>
                    <a:pt x="3242" y="2122"/>
                  </a:lnTo>
                  <a:lnTo>
                    <a:pt x="3615" y="1827"/>
                  </a:lnTo>
                  <a:lnTo>
                    <a:pt x="3615" y="1827"/>
                  </a:lnTo>
                  <a:lnTo>
                    <a:pt x="3988" y="1552"/>
                  </a:lnTo>
                  <a:lnTo>
                    <a:pt x="4381" y="1297"/>
                  </a:lnTo>
                  <a:lnTo>
                    <a:pt x="4774" y="1081"/>
                  </a:lnTo>
                  <a:lnTo>
                    <a:pt x="5187" y="865"/>
                  </a:lnTo>
                  <a:lnTo>
                    <a:pt x="5599" y="688"/>
                  </a:lnTo>
                  <a:lnTo>
                    <a:pt x="6012" y="531"/>
                  </a:lnTo>
                  <a:lnTo>
                    <a:pt x="6424" y="393"/>
                  </a:lnTo>
                  <a:lnTo>
                    <a:pt x="6856" y="275"/>
                  </a:lnTo>
                  <a:lnTo>
                    <a:pt x="7288" y="177"/>
                  </a:lnTo>
                  <a:lnTo>
                    <a:pt x="7721" y="99"/>
                  </a:lnTo>
                  <a:lnTo>
                    <a:pt x="8153" y="40"/>
                  </a:lnTo>
                  <a:lnTo>
                    <a:pt x="8585" y="0"/>
                  </a:lnTo>
                  <a:lnTo>
                    <a:pt x="9017" y="0"/>
                  </a:lnTo>
                  <a:lnTo>
                    <a:pt x="9449" y="0"/>
                  </a:lnTo>
                  <a:lnTo>
                    <a:pt x="9901" y="40"/>
                  </a:lnTo>
                  <a:lnTo>
                    <a:pt x="10333" y="79"/>
                  </a:lnTo>
                  <a:lnTo>
                    <a:pt x="10746" y="158"/>
                  </a:lnTo>
                  <a:lnTo>
                    <a:pt x="11178" y="256"/>
                  </a:lnTo>
                  <a:lnTo>
                    <a:pt x="11590" y="354"/>
                  </a:lnTo>
                  <a:lnTo>
                    <a:pt x="12022" y="492"/>
                  </a:lnTo>
                  <a:lnTo>
                    <a:pt x="12415" y="649"/>
                  </a:lnTo>
                  <a:lnTo>
                    <a:pt x="12828" y="806"/>
                  </a:lnTo>
                  <a:lnTo>
                    <a:pt x="13221" y="1002"/>
                  </a:lnTo>
                  <a:lnTo>
                    <a:pt x="13613" y="1218"/>
                  </a:lnTo>
                  <a:lnTo>
                    <a:pt x="13987" y="1454"/>
                  </a:lnTo>
                  <a:lnTo>
                    <a:pt x="14360" y="1690"/>
                  </a:lnTo>
                  <a:lnTo>
                    <a:pt x="14713" y="1965"/>
                  </a:lnTo>
                  <a:lnTo>
                    <a:pt x="15047" y="2259"/>
                  </a:lnTo>
                  <a:lnTo>
                    <a:pt x="15381" y="2554"/>
                  </a:lnTo>
                  <a:lnTo>
                    <a:pt x="15715" y="2888"/>
                  </a:lnTo>
                  <a:lnTo>
                    <a:pt x="16010" y="3242"/>
                  </a:lnTo>
                  <a:lnTo>
                    <a:pt x="16304" y="3595"/>
                  </a:lnTo>
                  <a:lnTo>
                    <a:pt x="16304" y="3595"/>
                  </a:lnTo>
                  <a:lnTo>
                    <a:pt x="16579" y="3988"/>
                  </a:lnTo>
                  <a:lnTo>
                    <a:pt x="16815" y="4361"/>
                  </a:lnTo>
                  <a:lnTo>
                    <a:pt x="17051" y="4774"/>
                  </a:lnTo>
                  <a:lnTo>
                    <a:pt x="17247" y="5167"/>
                  </a:lnTo>
                  <a:lnTo>
                    <a:pt x="17444" y="5579"/>
                  </a:lnTo>
                  <a:lnTo>
                    <a:pt x="17601" y="5992"/>
                  </a:lnTo>
                  <a:lnTo>
                    <a:pt x="17738" y="6424"/>
                  </a:lnTo>
                  <a:lnTo>
                    <a:pt x="17856" y="6836"/>
                  </a:lnTo>
                  <a:lnTo>
                    <a:pt x="17954" y="7268"/>
                  </a:lnTo>
                  <a:lnTo>
                    <a:pt x="18033" y="7700"/>
                  </a:lnTo>
                  <a:lnTo>
                    <a:pt x="18092" y="8133"/>
                  </a:lnTo>
                  <a:lnTo>
                    <a:pt x="18112" y="8584"/>
                  </a:lnTo>
                  <a:lnTo>
                    <a:pt x="18131" y="9017"/>
                  </a:lnTo>
                  <a:lnTo>
                    <a:pt x="18131" y="9449"/>
                  </a:lnTo>
                  <a:lnTo>
                    <a:pt x="18092" y="9881"/>
                  </a:lnTo>
                  <a:lnTo>
                    <a:pt x="18053" y="10313"/>
                  </a:lnTo>
                  <a:lnTo>
                    <a:pt x="17974" y="10745"/>
                  </a:lnTo>
                  <a:lnTo>
                    <a:pt x="17876" y="11177"/>
                  </a:lnTo>
                  <a:lnTo>
                    <a:pt x="17778" y="11590"/>
                  </a:lnTo>
                  <a:lnTo>
                    <a:pt x="17640" y="12002"/>
                  </a:lnTo>
                  <a:lnTo>
                    <a:pt x="17483" y="12415"/>
                  </a:lnTo>
                  <a:lnTo>
                    <a:pt x="17326" y="12808"/>
                  </a:lnTo>
                  <a:lnTo>
                    <a:pt x="17129" y="13220"/>
                  </a:lnTo>
                  <a:lnTo>
                    <a:pt x="16913" y="13593"/>
                  </a:lnTo>
                  <a:lnTo>
                    <a:pt x="16678" y="13986"/>
                  </a:lnTo>
                  <a:lnTo>
                    <a:pt x="16442" y="14340"/>
                  </a:lnTo>
                  <a:lnTo>
                    <a:pt x="16167" y="14693"/>
                  </a:lnTo>
                  <a:lnTo>
                    <a:pt x="15872" y="15047"/>
                  </a:lnTo>
                  <a:lnTo>
                    <a:pt x="15578" y="15381"/>
                  </a:lnTo>
                  <a:lnTo>
                    <a:pt x="15244" y="15695"/>
                  </a:lnTo>
                  <a:lnTo>
                    <a:pt x="14890" y="16009"/>
                  </a:lnTo>
                  <a:lnTo>
                    <a:pt x="14537" y="162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3"/>
            <p:cNvSpPr/>
            <p:nvPr/>
          </p:nvSpPr>
          <p:spPr>
            <a:xfrm rot="-3245359">
              <a:off x="5760472" y="3964814"/>
              <a:ext cx="392384" cy="392359"/>
            </a:xfrm>
            <a:custGeom>
              <a:avLst/>
              <a:gdLst/>
              <a:ahLst/>
              <a:cxnLst/>
              <a:rect l="l" t="t" r="r" b="b"/>
              <a:pathLst>
                <a:path w="15696" h="15695" extrusionOk="0">
                  <a:moveTo>
                    <a:pt x="7426" y="0"/>
                  </a:moveTo>
                  <a:lnTo>
                    <a:pt x="7053" y="40"/>
                  </a:lnTo>
                  <a:lnTo>
                    <a:pt x="6679" y="79"/>
                  </a:lnTo>
                  <a:lnTo>
                    <a:pt x="6306" y="157"/>
                  </a:lnTo>
                  <a:lnTo>
                    <a:pt x="5933" y="236"/>
                  </a:lnTo>
                  <a:lnTo>
                    <a:pt x="5560" y="334"/>
                  </a:lnTo>
                  <a:lnTo>
                    <a:pt x="5206" y="452"/>
                  </a:lnTo>
                  <a:lnTo>
                    <a:pt x="4833" y="590"/>
                  </a:lnTo>
                  <a:lnTo>
                    <a:pt x="4479" y="766"/>
                  </a:lnTo>
                  <a:lnTo>
                    <a:pt x="4126" y="943"/>
                  </a:lnTo>
                  <a:lnTo>
                    <a:pt x="3792" y="1140"/>
                  </a:lnTo>
                  <a:lnTo>
                    <a:pt x="3458" y="1356"/>
                  </a:lnTo>
                  <a:lnTo>
                    <a:pt x="3124" y="1591"/>
                  </a:lnTo>
                  <a:lnTo>
                    <a:pt x="2810" y="1827"/>
                  </a:lnTo>
                  <a:lnTo>
                    <a:pt x="2515" y="2102"/>
                  </a:lnTo>
                  <a:lnTo>
                    <a:pt x="2220" y="2377"/>
                  </a:lnTo>
                  <a:lnTo>
                    <a:pt x="1965" y="2652"/>
                  </a:lnTo>
                  <a:lnTo>
                    <a:pt x="1710" y="2966"/>
                  </a:lnTo>
                  <a:lnTo>
                    <a:pt x="1474" y="3261"/>
                  </a:lnTo>
                  <a:lnTo>
                    <a:pt x="1258" y="3595"/>
                  </a:lnTo>
                  <a:lnTo>
                    <a:pt x="1061" y="3909"/>
                  </a:lnTo>
                  <a:lnTo>
                    <a:pt x="885" y="4243"/>
                  </a:lnTo>
                  <a:lnTo>
                    <a:pt x="708" y="4597"/>
                  </a:lnTo>
                  <a:lnTo>
                    <a:pt x="570" y="4931"/>
                  </a:lnTo>
                  <a:lnTo>
                    <a:pt x="433" y="5284"/>
                  </a:lnTo>
                  <a:lnTo>
                    <a:pt x="315" y="5657"/>
                  </a:lnTo>
                  <a:lnTo>
                    <a:pt x="217" y="6011"/>
                  </a:lnTo>
                  <a:lnTo>
                    <a:pt x="138" y="6384"/>
                  </a:lnTo>
                  <a:lnTo>
                    <a:pt x="79" y="6757"/>
                  </a:lnTo>
                  <a:lnTo>
                    <a:pt x="40" y="7131"/>
                  </a:lnTo>
                  <a:lnTo>
                    <a:pt x="20" y="7504"/>
                  </a:lnTo>
                  <a:lnTo>
                    <a:pt x="1" y="7877"/>
                  </a:lnTo>
                  <a:lnTo>
                    <a:pt x="20" y="8270"/>
                  </a:lnTo>
                  <a:lnTo>
                    <a:pt x="40" y="8643"/>
                  </a:lnTo>
                  <a:lnTo>
                    <a:pt x="99" y="9016"/>
                  </a:lnTo>
                  <a:lnTo>
                    <a:pt x="158" y="9390"/>
                  </a:lnTo>
                  <a:lnTo>
                    <a:pt x="236" y="9763"/>
                  </a:lnTo>
                  <a:lnTo>
                    <a:pt x="354" y="10136"/>
                  </a:lnTo>
                  <a:lnTo>
                    <a:pt x="472" y="10490"/>
                  </a:lnTo>
                  <a:lnTo>
                    <a:pt x="610" y="10863"/>
                  </a:lnTo>
                  <a:lnTo>
                    <a:pt x="767" y="11216"/>
                  </a:lnTo>
                  <a:lnTo>
                    <a:pt x="944" y="11550"/>
                  </a:lnTo>
                  <a:lnTo>
                    <a:pt x="1140" y="11904"/>
                  </a:lnTo>
                  <a:lnTo>
                    <a:pt x="1356" y="12238"/>
                  </a:lnTo>
                  <a:lnTo>
                    <a:pt x="1592" y="12572"/>
                  </a:lnTo>
                  <a:lnTo>
                    <a:pt x="1847" y="12886"/>
                  </a:lnTo>
                  <a:lnTo>
                    <a:pt x="2103" y="13181"/>
                  </a:lnTo>
                  <a:lnTo>
                    <a:pt x="2378" y="13475"/>
                  </a:lnTo>
                  <a:lnTo>
                    <a:pt x="2672" y="13731"/>
                  </a:lnTo>
                  <a:lnTo>
                    <a:pt x="2967" y="13986"/>
                  </a:lnTo>
                  <a:lnTo>
                    <a:pt x="3281" y="14222"/>
                  </a:lnTo>
                  <a:lnTo>
                    <a:pt x="3595" y="14438"/>
                  </a:lnTo>
                  <a:lnTo>
                    <a:pt x="3929" y="14634"/>
                  </a:lnTo>
                  <a:lnTo>
                    <a:pt x="4263" y="14811"/>
                  </a:lnTo>
                  <a:lnTo>
                    <a:pt x="4597" y="14988"/>
                  </a:lnTo>
                  <a:lnTo>
                    <a:pt x="4951" y="15125"/>
                  </a:lnTo>
                  <a:lnTo>
                    <a:pt x="5304" y="15263"/>
                  </a:lnTo>
                  <a:lnTo>
                    <a:pt x="5658" y="15381"/>
                  </a:lnTo>
                  <a:lnTo>
                    <a:pt x="6031" y="15479"/>
                  </a:lnTo>
                  <a:lnTo>
                    <a:pt x="6404" y="15557"/>
                  </a:lnTo>
                  <a:lnTo>
                    <a:pt x="6758" y="15616"/>
                  </a:lnTo>
                  <a:lnTo>
                    <a:pt x="7151" y="15656"/>
                  </a:lnTo>
                  <a:lnTo>
                    <a:pt x="7524" y="15675"/>
                  </a:lnTo>
                  <a:lnTo>
                    <a:pt x="7897" y="15695"/>
                  </a:lnTo>
                  <a:lnTo>
                    <a:pt x="8270" y="15675"/>
                  </a:lnTo>
                  <a:lnTo>
                    <a:pt x="8644" y="15656"/>
                  </a:lnTo>
                  <a:lnTo>
                    <a:pt x="9017" y="15597"/>
                  </a:lnTo>
                  <a:lnTo>
                    <a:pt x="9390" y="15538"/>
                  </a:lnTo>
                  <a:lnTo>
                    <a:pt x="9763" y="15459"/>
                  </a:lnTo>
                  <a:lnTo>
                    <a:pt x="10136" y="15341"/>
                  </a:lnTo>
                  <a:lnTo>
                    <a:pt x="10510" y="15224"/>
                  </a:lnTo>
                  <a:lnTo>
                    <a:pt x="10863" y="15086"/>
                  </a:lnTo>
                  <a:lnTo>
                    <a:pt x="11217" y="14929"/>
                  </a:lnTo>
                  <a:lnTo>
                    <a:pt x="11570" y="14752"/>
                  </a:lnTo>
                  <a:lnTo>
                    <a:pt x="11904" y="14556"/>
                  </a:lnTo>
                  <a:lnTo>
                    <a:pt x="12258" y="14340"/>
                  </a:lnTo>
                  <a:lnTo>
                    <a:pt x="12572" y="14104"/>
                  </a:lnTo>
                  <a:lnTo>
                    <a:pt x="12886" y="13849"/>
                  </a:lnTo>
                  <a:lnTo>
                    <a:pt x="13201" y="13593"/>
                  </a:lnTo>
                  <a:lnTo>
                    <a:pt x="13476" y="13318"/>
                  </a:lnTo>
                  <a:lnTo>
                    <a:pt x="13751" y="13024"/>
                  </a:lnTo>
                  <a:lnTo>
                    <a:pt x="13986" y="12729"/>
                  </a:lnTo>
                  <a:lnTo>
                    <a:pt x="14222" y="12415"/>
                  </a:lnTo>
                  <a:lnTo>
                    <a:pt x="14438" y="12100"/>
                  </a:lnTo>
                  <a:lnTo>
                    <a:pt x="14635" y="11766"/>
                  </a:lnTo>
                  <a:lnTo>
                    <a:pt x="14831" y="11432"/>
                  </a:lnTo>
                  <a:lnTo>
                    <a:pt x="14988" y="11099"/>
                  </a:lnTo>
                  <a:lnTo>
                    <a:pt x="15145" y="10745"/>
                  </a:lnTo>
                  <a:lnTo>
                    <a:pt x="15263" y="10391"/>
                  </a:lnTo>
                  <a:lnTo>
                    <a:pt x="15381" y="10038"/>
                  </a:lnTo>
                  <a:lnTo>
                    <a:pt x="15479" y="9665"/>
                  </a:lnTo>
                  <a:lnTo>
                    <a:pt x="15558" y="9291"/>
                  </a:lnTo>
                  <a:lnTo>
                    <a:pt x="15617" y="8918"/>
                  </a:lnTo>
                  <a:lnTo>
                    <a:pt x="15656" y="8545"/>
                  </a:lnTo>
                  <a:lnTo>
                    <a:pt x="15695" y="8172"/>
                  </a:lnTo>
                  <a:lnTo>
                    <a:pt x="15695" y="7799"/>
                  </a:lnTo>
                  <a:lnTo>
                    <a:pt x="15695" y="7425"/>
                  </a:lnTo>
                  <a:lnTo>
                    <a:pt x="15656" y="7052"/>
                  </a:lnTo>
                  <a:lnTo>
                    <a:pt x="15617" y="6679"/>
                  </a:lnTo>
                  <a:lnTo>
                    <a:pt x="15538" y="6306"/>
                  </a:lnTo>
                  <a:lnTo>
                    <a:pt x="15460" y="5932"/>
                  </a:lnTo>
                  <a:lnTo>
                    <a:pt x="15361" y="5559"/>
                  </a:lnTo>
                  <a:lnTo>
                    <a:pt x="15244" y="5186"/>
                  </a:lnTo>
                  <a:lnTo>
                    <a:pt x="15106" y="4832"/>
                  </a:lnTo>
                  <a:lnTo>
                    <a:pt x="14929" y="4479"/>
                  </a:lnTo>
                  <a:lnTo>
                    <a:pt x="14753" y="4125"/>
                  </a:lnTo>
                  <a:lnTo>
                    <a:pt x="14556" y="3772"/>
                  </a:lnTo>
                  <a:lnTo>
                    <a:pt x="14340" y="3438"/>
                  </a:lnTo>
                  <a:lnTo>
                    <a:pt x="14104" y="3124"/>
                  </a:lnTo>
                  <a:lnTo>
                    <a:pt x="13869" y="2809"/>
                  </a:lnTo>
                  <a:lnTo>
                    <a:pt x="13594" y="2495"/>
                  </a:lnTo>
                  <a:lnTo>
                    <a:pt x="13319" y="2220"/>
                  </a:lnTo>
                  <a:lnTo>
                    <a:pt x="13024" y="1945"/>
                  </a:lnTo>
                  <a:lnTo>
                    <a:pt x="12729" y="1709"/>
                  </a:lnTo>
                  <a:lnTo>
                    <a:pt x="12435" y="1474"/>
                  </a:lnTo>
                  <a:lnTo>
                    <a:pt x="12101" y="1257"/>
                  </a:lnTo>
                  <a:lnTo>
                    <a:pt x="11786" y="1041"/>
                  </a:lnTo>
                  <a:lnTo>
                    <a:pt x="11453" y="865"/>
                  </a:lnTo>
                  <a:lnTo>
                    <a:pt x="11099" y="707"/>
                  </a:lnTo>
                  <a:lnTo>
                    <a:pt x="10765" y="550"/>
                  </a:lnTo>
                  <a:lnTo>
                    <a:pt x="10392" y="432"/>
                  </a:lnTo>
                  <a:lnTo>
                    <a:pt x="10038" y="315"/>
                  </a:lnTo>
                  <a:lnTo>
                    <a:pt x="9685" y="216"/>
                  </a:lnTo>
                  <a:lnTo>
                    <a:pt x="9311" y="138"/>
                  </a:lnTo>
                  <a:lnTo>
                    <a:pt x="8938" y="79"/>
                  </a:lnTo>
                  <a:lnTo>
                    <a:pt x="8565" y="40"/>
                  </a:lnTo>
                  <a:lnTo>
                    <a:pt x="8192" y="0"/>
                  </a:lnTo>
                  <a:close/>
                </a:path>
              </a:pathLst>
            </a:custGeom>
            <a:solidFill>
              <a:srgbClr val="474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3"/>
            <p:cNvSpPr/>
            <p:nvPr/>
          </p:nvSpPr>
          <p:spPr>
            <a:xfrm rot="-3245359">
              <a:off x="5760472" y="3964814"/>
              <a:ext cx="392384" cy="392359"/>
            </a:xfrm>
            <a:custGeom>
              <a:avLst/>
              <a:gdLst/>
              <a:ahLst/>
              <a:cxnLst/>
              <a:rect l="l" t="t" r="r" b="b"/>
              <a:pathLst>
                <a:path w="15696" h="15695" fill="none" extrusionOk="0">
                  <a:moveTo>
                    <a:pt x="12572" y="14104"/>
                  </a:moveTo>
                  <a:lnTo>
                    <a:pt x="12572" y="14104"/>
                  </a:lnTo>
                  <a:lnTo>
                    <a:pt x="12258" y="14340"/>
                  </a:lnTo>
                  <a:lnTo>
                    <a:pt x="11904" y="14556"/>
                  </a:lnTo>
                  <a:lnTo>
                    <a:pt x="11570" y="14752"/>
                  </a:lnTo>
                  <a:lnTo>
                    <a:pt x="11217" y="14929"/>
                  </a:lnTo>
                  <a:lnTo>
                    <a:pt x="10863" y="15086"/>
                  </a:lnTo>
                  <a:lnTo>
                    <a:pt x="10510" y="15224"/>
                  </a:lnTo>
                  <a:lnTo>
                    <a:pt x="10136" y="15341"/>
                  </a:lnTo>
                  <a:lnTo>
                    <a:pt x="9763" y="15459"/>
                  </a:lnTo>
                  <a:lnTo>
                    <a:pt x="9390" y="15538"/>
                  </a:lnTo>
                  <a:lnTo>
                    <a:pt x="9017" y="15597"/>
                  </a:lnTo>
                  <a:lnTo>
                    <a:pt x="8644" y="15656"/>
                  </a:lnTo>
                  <a:lnTo>
                    <a:pt x="8270" y="15675"/>
                  </a:lnTo>
                  <a:lnTo>
                    <a:pt x="7897" y="15695"/>
                  </a:lnTo>
                  <a:lnTo>
                    <a:pt x="7524" y="15675"/>
                  </a:lnTo>
                  <a:lnTo>
                    <a:pt x="7151" y="15656"/>
                  </a:lnTo>
                  <a:lnTo>
                    <a:pt x="6758" y="15616"/>
                  </a:lnTo>
                  <a:lnTo>
                    <a:pt x="6404" y="15557"/>
                  </a:lnTo>
                  <a:lnTo>
                    <a:pt x="6031" y="15479"/>
                  </a:lnTo>
                  <a:lnTo>
                    <a:pt x="5658" y="15381"/>
                  </a:lnTo>
                  <a:lnTo>
                    <a:pt x="5304" y="15263"/>
                  </a:lnTo>
                  <a:lnTo>
                    <a:pt x="4951" y="15125"/>
                  </a:lnTo>
                  <a:lnTo>
                    <a:pt x="4597" y="14988"/>
                  </a:lnTo>
                  <a:lnTo>
                    <a:pt x="4263" y="14811"/>
                  </a:lnTo>
                  <a:lnTo>
                    <a:pt x="3929" y="14634"/>
                  </a:lnTo>
                  <a:lnTo>
                    <a:pt x="3595" y="14438"/>
                  </a:lnTo>
                  <a:lnTo>
                    <a:pt x="3281" y="14222"/>
                  </a:lnTo>
                  <a:lnTo>
                    <a:pt x="2967" y="13986"/>
                  </a:lnTo>
                  <a:lnTo>
                    <a:pt x="2672" y="13731"/>
                  </a:lnTo>
                  <a:lnTo>
                    <a:pt x="2378" y="13475"/>
                  </a:lnTo>
                  <a:lnTo>
                    <a:pt x="2103" y="13181"/>
                  </a:lnTo>
                  <a:lnTo>
                    <a:pt x="1847" y="12886"/>
                  </a:lnTo>
                  <a:lnTo>
                    <a:pt x="1592" y="12572"/>
                  </a:lnTo>
                  <a:lnTo>
                    <a:pt x="1592" y="12572"/>
                  </a:lnTo>
                  <a:lnTo>
                    <a:pt x="1356" y="12238"/>
                  </a:lnTo>
                  <a:lnTo>
                    <a:pt x="1140" y="11904"/>
                  </a:lnTo>
                  <a:lnTo>
                    <a:pt x="944" y="11550"/>
                  </a:lnTo>
                  <a:lnTo>
                    <a:pt x="767" y="11216"/>
                  </a:lnTo>
                  <a:lnTo>
                    <a:pt x="610" y="10863"/>
                  </a:lnTo>
                  <a:lnTo>
                    <a:pt x="472" y="10490"/>
                  </a:lnTo>
                  <a:lnTo>
                    <a:pt x="354" y="10136"/>
                  </a:lnTo>
                  <a:lnTo>
                    <a:pt x="236" y="9763"/>
                  </a:lnTo>
                  <a:lnTo>
                    <a:pt x="158" y="9390"/>
                  </a:lnTo>
                  <a:lnTo>
                    <a:pt x="99" y="9016"/>
                  </a:lnTo>
                  <a:lnTo>
                    <a:pt x="40" y="8643"/>
                  </a:lnTo>
                  <a:lnTo>
                    <a:pt x="20" y="8270"/>
                  </a:lnTo>
                  <a:lnTo>
                    <a:pt x="1" y="7877"/>
                  </a:lnTo>
                  <a:lnTo>
                    <a:pt x="20" y="7504"/>
                  </a:lnTo>
                  <a:lnTo>
                    <a:pt x="40" y="7131"/>
                  </a:lnTo>
                  <a:lnTo>
                    <a:pt x="79" y="6757"/>
                  </a:lnTo>
                  <a:lnTo>
                    <a:pt x="138" y="6384"/>
                  </a:lnTo>
                  <a:lnTo>
                    <a:pt x="217" y="6011"/>
                  </a:lnTo>
                  <a:lnTo>
                    <a:pt x="315" y="5657"/>
                  </a:lnTo>
                  <a:lnTo>
                    <a:pt x="433" y="5284"/>
                  </a:lnTo>
                  <a:lnTo>
                    <a:pt x="570" y="4931"/>
                  </a:lnTo>
                  <a:lnTo>
                    <a:pt x="708" y="4597"/>
                  </a:lnTo>
                  <a:lnTo>
                    <a:pt x="885" y="4243"/>
                  </a:lnTo>
                  <a:lnTo>
                    <a:pt x="1061" y="3909"/>
                  </a:lnTo>
                  <a:lnTo>
                    <a:pt x="1258" y="3595"/>
                  </a:lnTo>
                  <a:lnTo>
                    <a:pt x="1474" y="3261"/>
                  </a:lnTo>
                  <a:lnTo>
                    <a:pt x="1710" y="2966"/>
                  </a:lnTo>
                  <a:lnTo>
                    <a:pt x="1965" y="2652"/>
                  </a:lnTo>
                  <a:lnTo>
                    <a:pt x="2220" y="2377"/>
                  </a:lnTo>
                  <a:lnTo>
                    <a:pt x="2515" y="2102"/>
                  </a:lnTo>
                  <a:lnTo>
                    <a:pt x="2810" y="1827"/>
                  </a:lnTo>
                  <a:lnTo>
                    <a:pt x="3124" y="1591"/>
                  </a:lnTo>
                  <a:lnTo>
                    <a:pt x="3124" y="1591"/>
                  </a:lnTo>
                  <a:lnTo>
                    <a:pt x="3458" y="1356"/>
                  </a:lnTo>
                  <a:lnTo>
                    <a:pt x="3792" y="1140"/>
                  </a:lnTo>
                  <a:lnTo>
                    <a:pt x="4126" y="943"/>
                  </a:lnTo>
                  <a:lnTo>
                    <a:pt x="4479" y="766"/>
                  </a:lnTo>
                  <a:lnTo>
                    <a:pt x="4833" y="590"/>
                  </a:lnTo>
                  <a:lnTo>
                    <a:pt x="5206" y="452"/>
                  </a:lnTo>
                  <a:lnTo>
                    <a:pt x="5560" y="334"/>
                  </a:lnTo>
                  <a:lnTo>
                    <a:pt x="5933" y="236"/>
                  </a:lnTo>
                  <a:lnTo>
                    <a:pt x="6306" y="157"/>
                  </a:lnTo>
                  <a:lnTo>
                    <a:pt x="6679" y="79"/>
                  </a:lnTo>
                  <a:lnTo>
                    <a:pt x="7053" y="40"/>
                  </a:lnTo>
                  <a:lnTo>
                    <a:pt x="7426" y="0"/>
                  </a:lnTo>
                  <a:lnTo>
                    <a:pt x="7819" y="0"/>
                  </a:lnTo>
                  <a:lnTo>
                    <a:pt x="8192" y="0"/>
                  </a:lnTo>
                  <a:lnTo>
                    <a:pt x="8565" y="40"/>
                  </a:lnTo>
                  <a:lnTo>
                    <a:pt x="8938" y="79"/>
                  </a:lnTo>
                  <a:lnTo>
                    <a:pt x="9311" y="138"/>
                  </a:lnTo>
                  <a:lnTo>
                    <a:pt x="9685" y="216"/>
                  </a:lnTo>
                  <a:lnTo>
                    <a:pt x="10038" y="315"/>
                  </a:lnTo>
                  <a:lnTo>
                    <a:pt x="10392" y="432"/>
                  </a:lnTo>
                  <a:lnTo>
                    <a:pt x="10765" y="550"/>
                  </a:lnTo>
                  <a:lnTo>
                    <a:pt x="11099" y="707"/>
                  </a:lnTo>
                  <a:lnTo>
                    <a:pt x="11453" y="865"/>
                  </a:lnTo>
                  <a:lnTo>
                    <a:pt x="11786" y="1041"/>
                  </a:lnTo>
                  <a:lnTo>
                    <a:pt x="12101" y="1257"/>
                  </a:lnTo>
                  <a:lnTo>
                    <a:pt x="12435" y="1474"/>
                  </a:lnTo>
                  <a:lnTo>
                    <a:pt x="12729" y="1709"/>
                  </a:lnTo>
                  <a:lnTo>
                    <a:pt x="13024" y="1945"/>
                  </a:lnTo>
                  <a:lnTo>
                    <a:pt x="13319" y="2220"/>
                  </a:lnTo>
                  <a:lnTo>
                    <a:pt x="13594" y="2495"/>
                  </a:lnTo>
                  <a:lnTo>
                    <a:pt x="13869" y="2809"/>
                  </a:lnTo>
                  <a:lnTo>
                    <a:pt x="14104" y="3124"/>
                  </a:lnTo>
                  <a:lnTo>
                    <a:pt x="14104" y="3124"/>
                  </a:lnTo>
                  <a:lnTo>
                    <a:pt x="14340" y="3438"/>
                  </a:lnTo>
                  <a:lnTo>
                    <a:pt x="14556" y="3772"/>
                  </a:lnTo>
                  <a:lnTo>
                    <a:pt x="14753" y="4125"/>
                  </a:lnTo>
                  <a:lnTo>
                    <a:pt x="14929" y="4479"/>
                  </a:lnTo>
                  <a:lnTo>
                    <a:pt x="15106" y="4832"/>
                  </a:lnTo>
                  <a:lnTo>
                    <a:pt x="15244" y="5186"/>
                  </a:lnTo>
                  <a:lnTo>
                    <a:pt x="15361" y="5559"/>
                  </a:lnTo>
                  <a:lnTo>
                    <a:pt x="15460" y="5932"/>
                  </a:lnTo>
                  <a:lnTo>
                    <a:pt x="15538" y="6306"/>
                  </a:lnTo>
                  <a:lnTo>
                    <a:pt x="15617" y="6679"/>
                  </a:lnTo>
                  <a:lnTo>
                    <a:pt x="15656" y="7052"/>
                  </a:lnTo>
                  <a:lnTo>
                    <a:pt x="15695" y="7425"/>
                  </a:lnTo>
                  <a:lnTo>
                    <a:pt x="15695" y="7799"/>
                  </a:lnTo>
                  <a:lnTo>
                    <a:pt x="15695" y="8172"/>
                  </a:lnTo>
                  <a:lnTo>
                    <a:pt x="15656" y="8545"/>
                  </a:lnTo>
                  <a:lnTo>
                    <a:pt x="15617" y="8918"/>
                  </a:lnTo>
                  <a:lnTo>
                    <a:pt x="15558" y="9291"/>
                  </a:lnTo>
                  <a:lnTo>
                    <a:pt x="15479" y="9665"/>
                  </a:lnTo>
                  <a:lnTo>
                    <a:pt x="15381" y="10038"/>
                  </a:lnTo>
                  <a:lnTo>
                    <a:pt x="15263" y="10391"/>
                  </a:lnTo>
                  <a:lnTo>
                    <a:pt x="15145" y="10745"/>
                  </a:lnTo>
                  <a:lnTo>
                    <a:pt x="14988" y="11099"/>
                  </a:lnTo>
                  <a:lnTo>
                    <a:pt x="14831" y="11432"/>
                  </a:lnTo>
                  <a:lnTo>
                    <a:pt x="14635" y="11766"/>
                  </a:lnTo>
                  <a:lnTo>
                    <a:pt x="14438" y="12100"/>
                  </a:lnTo>
                  <a:lnTo>
                    <a:pt x="14222" y="12415"/>
                  </a:lnTo>
                  <a:lnTo>
                    <a:pt x="13986" y="12729"/>
                  </a:lnTo>
                  <a:lnTo>
                    <a:pt x="13751" y="13024"/>
                  </a:lnTo>
                  <a:lnTo>
                    <a:pt x="13476" y="13318"/>
                  </a:lnTo>
                  <a:lnTo>
                    <a:pt x="13201" y="13593"/>
                  </a:lnTo>
                  <a:lnTo>
                    <a:pt x="12886" y="13849"/>
                  </a:lnTo>
                  <a:lnTo>
                    <a:pt x="12572" y="141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3"/>
            <p:cNvSpPr/>
            <p:nvPr/>
          </p:nvSpPr>
          <p:spPr>
            <a:xfrm rot="-3245359">
              <a:off x="5790627" y="3994656"/>
              <a:ext cx="331987" cy="331987"/>
            </a:xfrm>
            <a:custGeom>
              <a:avLst/>
              <a:gdLst/>
              <a:ahLst/>
              <a:cxnLst/>
              <a:rect l="l" t="t" r="r" b="b"/>
              <a:pathLst>
                <a:path w="13280" h="13280" extrusionOk="0">
                  <a:moveTo>
                    <a:pt x="6601" y="1"/>
                  </a:moveTo>
                  <a:lnTo>
                    <a:pt x="6286" y="20"/>
                  </a:lnTo>
                  <a:lnTo>
                    <a:pt x="5952" y="40"/>
                  </a:lnTo>
                  <a:lnTo>
                    <a:pt x="5638" y="79"/>
                  </a:lnTo>
                  <a:lnTo>
                    <a:pt x="5324" y="138"/>
                  </a:lnTo>
                  <a:lnTo>
                    <a:pt x="5010" y="217"/>
                  </a:lnTo>
                  <a:lnTo>
                    <a:pt x="4695" y="295"/>
                  </a:lnTo>
                  <a:lnTo>
                    <a:pt x="4401" y="393"/>
                  </a:lnTo>
                  <a:lnTo>
                    <a:pt x="4086" y="511"/>
                  </a:lnTo>
                  <a:lnTo>
                    <a:pt x="3792" y="649"/>
                  </a:lnTo>
                  <a:lnTo>
                    <a:pt x="3497" y="806"/>
                  </a:lnTo>
                  <a:lnTo>
                    <a:pt x="3202" y="963"/>
                  </a:lnTo>
                  <a:lnTo>
                    <a:pt x="2908" y="1140"/>
                  </a:lnTo>
                  <a:lnTo>
                    <a:pt x="2633" y="1356"/>
                  </a:lnTo>
                  <a:lnTo>
                    <a:pt x="2377" y="1552"/>
                  </a:lnTo>
                  <a:lnTo>
                    <a:pt x="2122" y="1788"/>
                  </a:lnTo>
                  <a:lnTo>
                    <a:pt x="1867" y="2024"/>
                  </a:lnTo>
                  <a:lnTo>
                    <a:pt x="1651" y="2259"/>
                  </a:lnTo>
                  <a:lnTo>
                    <a:pt x="1435" y="2515"/>
                  </a:lnTo>
                  <a:lnTo>
                    <a:pt x="1238" y="2770"/>
                  </a:lnTo>
                  <a:lnTo>
                    <a:pt x="1061" y="3045"/>
                  </a:lnTo>
                  <a:lnTo>
                    <a:pt x="885" y="3320"/>
                  </a:lnTo>
                  <a:lnTo>
                    <a:pt x="727" y="3595"/>
                  </a:lnTo>
                  <a:lnTo>
                    <a:pt x="590" y="3890"/>
                  </a:lnTo>
                  <a:lnTo>
                    <a:pt x="472" y="4184"/>
                  </a:lnTo>
                  <a:lnTo>
                    <a:pt x="354" y="4479"/>
                  </a:lnTo>
                  <a:lnTo>
                    <a:pt x="256" y="4793"/>
                  </a:lnTo>
                  <a:lnTo>
                    <a:pt x="177" y="5108"/>
                  </a:lnTo>
                  <a:lnTo>
                    <a:pt x="118" y="5402"/>
                  </a:lnTo>
                  <a:lnTo>
                    <a:pt x="60" y="5717"/>
                  </a:lnTo>
                  <a:lnTo>
                    <a:pt x="20" y="6051"/>
                  </a:lnTo>
                  <a:lnTo>
                    <a:pt x="1" y="6365"/>
                  </a:lnTo>
                  <a:lnTo>
                    <a:pt x="1" y="6679"/>
                  </a:lnTo>
                  <a:lnTo>
                    <a:pt x="1" y="6993"/>
                  </a:lnTo>
                  <a:lnTo>
                    <a:pt x="40" y="7308"/>
                  </a:lnTo>
                  <a:lnTo>
                    <a:pt x="79" y="7642"/>
                  </a:lnTo>
                  <a:lnTo>
                    <a:pt x="118" y="7956"/>
                  </a:lnTo>
                  <a:lnTo>
                    <a:pt x="197" y="8270"/>
                  </a:lnTo>
                  <a:lnTo>
                    <a:pt x="276" y="8584"/>
                  </a:lnTo>
                  <a:lnTo>
                    <a:pt x="393" y="8879"/>
                  </a:lnTo>
                  <a:lnTo>
                    <a:pt x="511" y="9193"/>
                  </a:lnTo>
                  <a:lnTo>
                    <a:pt x="649" y="9488"/>
                  </a:lnTo>
                  <a:lnTo>
                    <a:pt x="786" y="9783"/>
                  </a:lnTo>
                  <a:lnTo>
                    <a:pt x="963" y="10077"/>
                  </a:lnTo>
                  <a:lnTo>
                    <a:pt x="1140" y="10372"/>
                  </a:lnTo>
                  <a:lnTo>
                    <a:pt x="1336" y="10647"/>
                  </a:lnTo>
                  <a:lnTo>
                    <a:pt x="1552" y="10902"/>
                  </a:lnTo>
                  <a:lnTo>
                    <a:pt x="1768" y="11158"/>
                  </a:lnTo>
                  <a:lnTo>
                    <a:pt x="2004" y="11393"/>
                  </a:lnTo>
                  <a:lnTo>
                    <a:pt x="2260" y="11629"/>
                  </a:lnTo>
                  <a:lnTo>
                    <a:pt x="2495" y="11845"/>
                  </a:lnTo>
                  <a:lnTo>
                    <a:pt x="2770" y="12042"/>
                  </a:lnTo>
                  <a:lnTo>
                    <a:pt x="3026" y="12218"/>
                  </a:lnTo>
                  <a:lnTo>
                    <a:pt x="3301" y="12395"/>
                  </a:lnTo>
                  <a:lnTo>
                    <a:pt x="3595" y="12552"/>
                  </a:lnTo>
                  <a:lnTo>
                    <a:pt x="3890" y="12690"/>
                  </a:lnTo>
                  <a:lnTo>
                    <a:pt x="4185" y="12808"/>
                  </a:lnTo>
                  <a:lnTo>
                    <a:pt x="4479" y="12926"/>
                  </a:lnTo>
                  <a:lnTo>
                    <a:pt x="4774" y="13024"/>
                  </a:lnTo>
                  <a:lnTo>
                    <a:pt x="5088" y="13102"/>
                  </a:lnTo>
                  <a:lnTo>
                    <a:pt x="5402" y="13161"/>
                  </a:lnTo>
                  <a:lnTo>
                    <a:pt x="5717" y="13220"/>
                  </a:lnTo>
                  <a:lnTo>
                    <a:pt x="6031" y="13259"/>
                  </a:lnTo>
                  <a:lnTo>
                    <a:pt x="6345" y="13279"/>
                  </a:lnTo>
                  <a:lnTo>
                    <a:pt x="6993" y="13279"/>
                  </a:lnTo>
                  <a:lnTo>
                    <a:pt x="7308" y="13240"/>
                  </a:lnTo>
                  <a:lnTo>
                    <a:pt x="7622" y="13201"/>
                  </a:lnTo>
                  <a:lnTo>
                    <a:pt x="7936" y="13161"/>
                  </a:lnTo>
                  <a:lnTo>
                    <a:pt x="8251" y="13083"/>
                  </a:lnTo>
                  <a:lnTo>
                    <a:pt x="8565" y="12984"/>
                  </a:lnTo>
                  <a:lnTo>
                    <a:pt x="8879" y="12886"/>
                  </a:lnTo>
                  <a:lnTo>
                    <a:pt x="9174" y="12768"/>
                  </a:lnTo>
                  <a:lnTo>
                    <a:pt x="9488" y="12631"/>
                  </a:lnTo>
                  <a:lnTo>
                    <a:pt x="9783" y="12493"/>
                  </a:lnTo>
                  <a:lnTo>
                    <a:pt x="10077" y="12317"/>
                  </a:lnTo>
                  <a:lnTo>
                    <a:pt x="10352" y="12140"/>
                  </a:lnTo>
                  <a:lnTo>
                    <a:pt x="10627" y="11943"/>
                  </a:lnTo>
                  <a:lnTo>
                    <a:pt x="10902" y="11727"/>
                  </a:lnTo>
                  <a:lnTo>
                    <a:pt x="11158" y="11511"/>
                  </a:lnTo>
                  <a:lnTo>
                    <a:pt x="11393" y="11276"/>
                  </a:lnTo>
                  <a:lnTo>
                    <a:pt x="11610" y="11020"/>
                  </a:lnTo>
                  <a:lnTo>
                    <a:pt x="11826" y="10784"/>
                  </a:lnTo>
                  <a:lnTo>
                    <a:pt x="12022" y="10509"/>
                  </a:lnTo>
                  <a:lnTo>
                    <a:pt x="12218" y="10254"/>
                  </a:lnTo>
                  <a:lnTo>
                    <a:pt x="12376" y="9959"/>
                  </a:lnTo>
                  <a:lnTo>
                    <a:pt x="12533" y="9684"/>
                  </a:lnTo>
                  <a:lnTo>
                    <a:pt x="12670" y="9390"/>
                  </a:lnTo>
                  <a:lnTo>
                    <a:pt x="12808" y="9095"/>
                  </a:lnTo>
                  <a:lnTo>
                    <a:pt x="12906" y="8801"/>
                  </a:lnTo>
                  <a:lnTo>
                    <a:pt x="13004" y="8506"/>
                  </a:lnTo>
                  <a:lnTo>
                    <a:pt x="13083" y="8192"/>
                  </a:lnTo>
                  <a:lnTo>
                    <a:pt x="13161" y="7877"/>
                  </a:lnTo>
                  <a:lnTo>
                    <a:pt x="13201" y="7563"/>
                  </a:lnTo>
                  <a:lnTo>
                    <a:pt x="13240" y="7249"/>
                  </a:lnTo>
                  <a:lnTo>
                    <a:pt x="13260" y="6934"/>
                  </a:lnTo>
                  <a:lnTo>
                    <a:pt x="13279" y="6601"/>
                  </a:lnTo>
                  <a:lnTo>
                    <a:pt x="13260" y="6286"/>
                  </a:lnTo>
                  <a:lnTo>
                    <a:pt x="13240" y="5972"/>
                  </a:lnTo>
                  <a:lnTo>
                    <a:pt x="13201" y="5658"/>
                  </a:lnTo>
                  <a:lnTo>
                    <a:pt x="13142" y="5343"/>
                  </a:lnTo>
                  <a:lnTo>
                    <a:pt x="13063" y="5029"/>
                  </a:lnTo>
                  <a:lnTo>
                    <a:pt x="12985" y="4715"/>
                  </a:lnTo>
                  <a:lnTo>
                    <a:pt x="12886" y="4401"/>
                  </a:lnTo>
                  <a:lnTo>
                    <a:pt x="12768" y="4086"/>
                  </a:lnTo>
                  <a:lnTo>
                    <a:pt x="12631" y="3792"/>
                  </a:lnTo>
                  <a:lnTo>
                    <a:pt x="12474" y="3497"/>
                  </a:lnTo>
                  <a:lnTo>
                    <a:pt x="12317" y="3202"/>
                  </a:lnTo>
                  <a:lnTo>
                    <a:pt x="12120" y="2927"/>
                  </a:lnTo>
                  <a:lnTo>
                    <a:pt x="11924" y="2652"/>
                  </a:lnTo>
                  <a:lnTo>
                    <a:pt x="11727" y="2377"/>
                  </a:lnTo>
                  <a:lnTo>
                    <a:pt x="11492" y="2122"/>
                  </a:lnTo>
                  <a:lnTo>
                    <a:pt x="11256" y="1886"/>
                  </a:lnTo>
                  <a:lnTo>
                    <a:pt x="11020" y="1651"/>
                  </a:lnTo>
                  <a:lnTo>
                    <a:pt x="10765" y="1454"/>
                  </a:lnTo>
                  <a:lnTo>
                    <a:pt x="10510" y="1258"/>
                  </a:lnTo>
                  <a:lnTo>
                    <a:pt x="10235" y="1061"/>
                  </a:lnTo>
                  <a:lnTo>
                    <a:pt x="9960" y="904"/>
                  </a:lnTo>
                  <a:lnTo>
                    <a:pt x="9685" y="747"/>
                  </a:lnTo>
                  <a:lnTo>
                    <a:pt x="9390" y="609"/>
                  </a:lnTo>
                  <a:lnTo>
                    <a:pt x="9095" y="472"/>
                  </a:lnTo>
                  <a:lnTo>
                    <a:pt x="8801" y="374"/>
                  </a:lnTo>
                  <a:lnTo>
                    <a:pt x="8486" y="276"/>
                  </a:lnTo>
                  <a:lnTo>
                    <a:pt x="8172" y="197"/>
                  </a:lnTo>
                  <a:lnTo>
                    <a:pt x="7858" y="118"/>
                  </a:lnTo>
                  <a:lnTo>
                    <a:pt x="7543" y="79"/>
                  </a:lnTo>
                  <a:lnTo>
                    <a:pt x="7229" y="40"/>
                  </a:lnTo>
                  <a:lnTo>
                    <a:pt x="6915" y="20"/>
                  </a:lnTo>
                  <a:lnTo>
                    <a:pt x="66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3"/>
            <p:cNvSpPr/>
            <p:nvPr/>
          </p:nvSpPr>
          <p:spPr>
            <a:xfrm rot="-3245359">
              <a:off x="5790627" y="3994656"/>
              <a:ext cx="331987" cy="331987"/>
            </a:xfrm>
            <a:custGeom>
              <a:avLst/>
              <a:gdLst/>
              <a:ahLst/>
              <a:cxnLst/>
              <a:rect l="l" t="t" r="r" b="b"/>
              <a:pathLst>
                <a:path w="13280" h="13280" fill="none" extrusionOk="0">
                  <a:moveTo>
                    <a:pt x="10627" y="11943"/>
                  </a:moveTo>
                  <a:lnTo>
                    <a:pt x="10627" y="11943"/>
                  </a:lnTo>
                  <a:lnTo>
                    <a:pt x="10352" y="12140"/>
                  </a:lnTo>
                  <a:lnTo>
                    <a:pt x="10077" y="12317"/>
                  </a:lnTo>
                  <a:lnTo>
                    <a:pt x="9783" y="12493"/>
                  </a:lnTo>
                  <a:lnTo>
                    <a:pt x="9488" y="12631"/>
                  </a:lnTo>
                  <a:lnTo>
                    <a:pt x="9174" y="12768"/>
                  </a:lnTo>
                  <a:lnTo>
                    <a:pt x="8879" y="12886"/>
                  </a:lnTo>
                  <a:lnTo>
                    <a:pt x="8565" y="12984"/>
                  </a:lnTo>
                  <a:lnTo>
                    <a:pt x="8251" y="13083"/>
                  </a:lnTo>
                  <a:lnTo>
                    <a:pt x="7936" y="13161"/>
                  </a:lnTo>
                  <a:lnTo>
                    <a:pt x="7622" y="13201"/>
                  </a:lnTo>
                  <a:lnTo>
                    <a:pt x="7308" y="13240"/>
                  </a:lnTo>
                  <a:lnTo>
                    <a:pt x="6993" y="13279"/>
                  </a:lnTo>
                  <a:lnTo>
                    <a:pt x="6660" y="13279"/>
                  </a:lnTo>
                  <a:lnTo>
                    <a:pt x="6345" y="13279"/>
                  </a:lnTo>
                  <a:lnTo>
                    <a:pt x="6031" y="13259"/>
                  </a:lnTo>
                  <a:lnTo>
                    <a:pt x="5717" y="13220"/>
                  </a:lnTo>
                  <a:lnTo>
                    <a:pt x="5402" y="13161"/>
                  </a:lnTo>
                  <a:lnTo>
                    <a:pt x="5088" y="13102"/>
                  </a:lnTo>
                  <a:lnTo>
                    <a:pt x="4774" y="13024"/>
                  </a:lnTo>
                  <a:lnTo>
                    <a:pt x="4479" y="12926"/>
                  </a:lnTo>
                  <a:lnTo>
                    <a:pt x="4185" y="12808"/>
                  </a:lnTo>
                  <a:lnTo>
                    <a:pt x="3890" y="12690"/>
                  </a:lnTo>
                  <a:lnTo>
                    <a:pt x="3595" y="12552"/>
                  </a:lnTo>
                  <a:lnTo>
                    <a:pt x="3301" y="12395"/>
                  </a:lnTo>
                  <a:lnTo>
                    <a:pt x="3026" y="12218"/>
                  </a:lnTo>
                  <a:lnTo>
                    <a:pt x="2770" y="12042"/>
                  </a:lnTo>
                  <a:lnTo>
                    <a:pt x="2495" y="11845"/>
                  </a:lnTo>
                  <a:lnTo>
                    <a:pt x="2260" y="11629"/>
                  </a:lnTo>
                  <a:lnTo>
                    <a:pt x="2004" y="11393"/>
                  </a:lnTo>
                  <a:lnTo>
                    <a:pt x="1768" y="11158"/>
                  </a:lnTo>
                  <a:lnTo>
                    <a:pt x="1552" y="10902"/>
                  </a:lnTo>
                  <a:lnTo>
                    <a:pt x="1336" y="10647"/>
                  </a:lnTo>
                  <a:lnTo>
                    <a:pt x="1336" y="10647"/>
                  </a:lnTo>
                  <a:lnTo>
                    <a:pt x="1140" y="10372"/>
                  </a:lnTo>
                  <a:lnTo>
                    <a:pt x="963" y="10077"/>
                  </a:lnTo>
                  <a:lnTo>
                    <a:pt x="786" y="9783"/>
                  </a:lnTo>
                  <a:lnTo>
                    <a:pt x="649" y="9488"/>
                  </a:lnTo>
                  <a:lnTo>
                    <a:pt x="511" y="9193"/>
                  </a:lnTo>
                  <a:lnTo>
                    <a:pt x="393" y="8879"/>
                  </a:lnTo>
                  <a:lnTo>
                    <a:pt x="276" y="8584"/>
                  </a:lnTo>
                  <a:lnTo>
                    <a:pt x="197" y="8270"/>
                  </a:lnTo>
                  <a:lnTo>
                    <a:pt x="118" y="7956"/>
                  </a:lnTo>
                  <a:lnTo>
                    <a:pt x="79" y="7642"/>
                  </a:lnTo>
                  <a:lnTo>
                    <a:pt x="40" y="7308"/>
                  </a:lnTo>
                  <a:lnTo>
                    <a:pt x="1" y="6993"/>
                  </a:lnTo>
                  <a:lnTo>
                    <a:pt x="1" y="6679"/>
                  </a:lnTo>
                  <a:lnTo>
                    <a:pt x="1" y="6365"/>
                  </a:lnTo>
                  <a:lnTo>
                    <a:pt x="20" y="6051"/>
                  </a:lnTo>
                  <a:lnTo>
                    <a:pt x="60" y="5717"/>
                  </a:lnTo>
                  <a:lnTo>
                    <a:pt x="118" y="5402"/>
                  </a:lnTo>
                  <a:lnTo>
                    <a:pt x="177" y="5108"/>
                  </a:lnTo>
                  <a:lnTo>
                    <a:pt x="256" y="4793"/>
                  </a:lnTo>
                  <a:lnTo>
                    <a:pt x="354" y="4479"/>
                  </a:lnTo>
                  <a:lnTo>
                    <a:pt x="472" y="4184"/>
                  </a:lnTo>
                  <a:lnTo>
                    <a:pt x="590" y="3890"/>
                  </a:lnTo>
                  <a:lnTo>
                    <a:pt x="727" y="3595"/>
                  </a:lnTo>
                  <a:lnTo>
                    <a:pt x="885" y="3320"/>
                  </a:lnTo>
                  <a:lnTo>
                    <a:pt x="1061" y="3045"/>
                  </a:lnTo>
                  <a:lnTo>
                    <a:pt x="1238" y="2770"/>
                  </a:lnTo>
                  <a:lnTo>
                    <a:pt x="1435" y="2515"/>
                  </a:lnTo>
                  <a:lnTo>
                    <a:pt x="1651" y="2259"/>
                  </a:lnTo>
                  <a:lnTo>
                    <a:pt x="1867" y="2024"/>
                  </a:lnTo>
                  <a:lnTo>
                    <a:pt x="2122" y="1788"/>
                  </a:lnTo>
                  <a:lnTo>
                    <a:pt x="2377" y="1552"/>
                  </a:lnTo>
                  <a:lnTo>
                    <a:pt x="2633" y="1356"/>
                  </a:lnTo>
                  <a:lnTo>
                    <a:pt x="2633" y="1356"/>
                  </a:lnTo>
                  <a:lnTo>
                    <a:pt x="2908" y="1140"/>
                  </a:lnTo>
                  <a:lnTo>
                    <a:pt x="3202" y="963"/>
                  </a:lnTo>
                  <a:lnTo>
                    <a:pt x="3497" y="806"/>
                  </a:lnTo>
                  <a:lnTo>
                    <a:pt x="3792" y="649"/>
                  </a:lnTo>
                  <a:lnTo>
                    <a:pt x="4086" y="511"/>
                  </a:lnTo>
                  <a:lnTo>
                    <a:pt x="4401" y="393"/>
                  </a:lnTo>
                  <a:lnTo>
                    <a:pt x="4695" y="295"/>
                  </a:lnTo>
                  <a:lnTo>
                    <a:pt x="5010" y="217"/>
                  </a:lnTo>
                  <a:lnTo>
                    <a:pt x="5324" y="138"/>
                  </a:lnTo>
                  <a:lnTo>
                    <a:pt x="5638" y="79"/>
                  </a:lnTo>
                  <a:lnTo>
                    <a:pt x="5952" y="40"/>
                  </a:lnTo>
                  <a:lnTo>
                    <a:pt x="6286" y="20"/>
                  </a:lnTo>
                  <a:lnTo>
                    <a:pt x="6601" y="1"/>
                  </a:lnTo>
                  <a:lnTo>
                    <a:pt x="6915" y="20"/>
                  </a:lnTo>
                  <a:lnTo>
                    <a:pt x="7229" y="40"/>
                  </a:lnTo>
                  <a:lnTo>
                    <a:pt x="7543" y="79"/>
                  </a:lnTo>
                  <a:lnTo>
                    <a:pt x="7858" y="118"/>
                  </a:lnTo>
                  <a:lnTo>
                    <a:pt x="8172" y="197"/>
                  </a:lnTo>
                  <a:lnTo>
                    <a:pt x="8486" y="276"/>
                  </a:lnTo>
                  <a:lnTo>
                    <a:pt x="8801" y="374"/>
                  </a:lnTo>
                  <a:lnTo>
                    <a:pt x="9095" y="472"/>
                  </a:lnTo>
                  <a:lnTo>
                    <a:pt x="9390" y="609"/>
                  </a:lnTo>
                  <a:lnTo>
                    <a:pt x="9685" y="747"/>
                  </a:lnTo>
                  <a:lnTo>
                    <a:pt x="9960" y="904"/>
                  </a:lnTo>
                  <a:lnTo>
                    <a:pt x="10235" y="1061"/>
                  </a:lnTo>
                  <a:lnTo>
                    <a:pt x="10510" y="1258"/>
                  </a:lnTo>
                  <a:lnTo>
                    <a:pt x="10765" y="1454"/>
                  </a:lnTo>
                  <a:lnTo>
                    <a:pt x="11020" y="1651"/>
                  </a:lnTo>
                  <a:lnTo>
                    <a:pt x="11256" y="1886"/>
                  </a:lnTo>
                  <a:lnTo>
                    <a:pt x="11492" y="2122"/>
                  </a:lnTo>
                  <a:lnTo>
                    <a:pt x="11727" y="2377"/>
                  </a:lnTo>
                  <a:lnTo>
                    <a:pt x="11924" y="2652"/>
                  </a:lnTo>
                  <a:lnTo>
                    <a:pt x="11924" y="2652"/>
                  </a:lnTo>
                  <a:lnTo>
                    <a:pt x="12120" y="2927"/>
                  </a:lnTo>
                  <a:lnTo>
                    <a:pt x="12317" y="3202"/>
                  </a:lnTo>
                  <a:lnTo>
                    <a:pt x="12474" y="3497"/>
                  </a:lnTo>
                  <a:lnTo>
                    <a:pt x="12631" y="3792"/>
                  </a:lnTo>
                  <a:lnTo>
                    <a:pt x="12768" y="4086"/>
                  </a:lnTo>
                  <a:lnTo>
                    <a:pt x="12886" y="4401"/>
                  </a:lnTo>
                  <a:lnTo>
                    <a:pt x="12985" y="4715"/>
                  </a:lnTo>
                  <a:lnTo>
                    <a:pt x="13063" y="5029"/>
                  </a:lnTo>
                  <a:lnTo>
                    <a:pt x="13142" y="5343"/>
                  </a:lnTo>
                  <a:lnTo>
                    <a:pt x="13201" y="5658"/>
                  </a:lnTo>
                  <a:lnTo>
                    <a:pt x="13240" y="5972"/>
                  </a:lnTo>
                  <a:lnTo>
                    <a:pt x="13260" y="6286"/>
                  </a:lnTo>
                  <a:lnTo>
                    <a:pt x="13279" y="6601"/>
                  </a:lnTo>
                  <a:lnTo>
                    <a:pt x="13260" y="6934"/>
                  </a:lnTo>
                  <a:lnTo>
                    <a:pt x="13240" y="7249"/>
                  </a:lnTo>
                  <a:lnTo>
                    <a:pt x="13201" y="7563"/>
                  </a:lnTo>
                  <a:lnTo>
                    <a:pt x="13161" y="7877"/>
                  </a:lnTo>
                  <a:lnTo>
                    <a:pt x="13083" y="8192"/>
                  </a:lnTo>
                  <a:lnTo>
                    <a:pt x="13004" y="8506"/>
                  </a:lnTo>
                  <a:lnTo>
                    <a:pt x="12906" y="8801"/>
                  </a:lnTo>
                  <a:lnTo>
                    <a:pt x="12808" y="9095"/>
                  </a:lnTo>
                  <a:lnTo>
                    <a:pt x="12670" y="9390"/>
                  </a:lnTo>
                  <a:lnTo>
                    <a:pt x="12533" y="9684"/>
                  </a:lnTo>
                  <a:lnTo>
                    <a:pt x="12376" y="9959"/>
                  </a:lnTo>
                  <a:lnTo>
                    <a:pt x="12218" y="10254"/>
                  </a:lnTo>
                  <a:lnTo>
                    <a:pt x="12022" y="10509"/>
                  </a:lnTo>
                  <a:lnTo>
                    <a:pt x="11826" y="10784"/>
                  </a:lnTo>
                  <a:lnTo>
                    <a:pt x="11610" y="11020"/>
                  </a:lnTo>
                  <a:lnTo>
                    <a:pt x="11393" y="11276"/>
                  </a:lnTo>
                  <a:lnTo>
                    <a:pt x="11158" y="11511"/>
                  </a:lnTo>
                  <a:lnTo>
                    <a:pt x="10902" y="11727"/>
                  </a:lnTo>
                  <a:lnTo>
                    <a:pt x="10627" y="119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3"/>
            <p:cNvSpPr/>
            <p:nvPr/>
          </p:nvSpPr>
          <p:spPr>
            <a:xfrm rot="-3245359">
              <a:off x="5887847" y="4091883"/>
              <a:ext cx="137520" cy="137520"/>
            </a:xfrm>
            <a:custGeom>
              <a:avLst/>
              <a:gdLst/>
              <a:ahLst/>
              <a:cxnLst/>
              <a:rect l="l" t="t" r="r" b="b"/>
              <a:pathLst>
                <a:path w="5501" h="5501" extrusionOk="0">
                  <a:moveTo>
                    <a:pt x="2594" y="1"/>
                  </a:moveTo>
                  <a:lnTo>
                    <a:pt x="2338" y="40"/>
                  </a:lnTo>
                  <a:lnTo>
                    <a:pt x="2063" y="79"/>
                  </a:lnTo>
                  <a:lnTo>
                    <a:pt x="1808" y="158"/>
                  </a:lnTo>
                  <a:lnTo>
                    <a:pt x="1572" y="276"/>
                  </a:lnTo>
                  <a:lnTo>
                    <a:pt x="1317" y="394"/>
                  </a:lnTo>
                  <a:lnTo>
                    <a:pt x="1081" y="551"/>
                  </a:lnTo>
                  <a:lnTo>
                    <a:pt x="865" y="747"/>
                  </a:lnTo>
                  <a:lnTo>
                    <a:pt x="669" y="944"/>
                  </a:lnTo>
                  <a:lnTo>
                    <a:pt x="512" y="1140"/>
                  </a:lnTo>
                  <a:lnTo>
                    <a:pt x="354" y="1376"/>
                  </a:lnTo>
                  <a:lnTo>
                    <a:pt x="237" y="1612"/>
                  </a:lnTo>
                  <a:lnTo>
                    <a:pt x="138" y="1867"/>
                  </a:lnTo>
                  <a:lnTo>
                    <a:pt x="60" y="2122"/>
                  </a:lnTo>
                  <a:lnTo>
                    <a:pt x="21" y="2378"/>
                  </a:lnTo>
                  <a:lnTo>
                    <a:pt x="1" y="2633"/>
                  </a:lnTo>
                  <a:lnTo>
                    <a:pt x="1" y="2908"/>
                  </a:lnTo>
                  <a:lnTo>
                    <a:pt x="21" y="3163"/>
                  </a:lnTo>
                  <a:lnTo>
                    <a:pt x="79" y="3419"/>
                  </a:lnTo>
                  <a:lnTo>
                    <a:pt x="158" y="3694"/>
                  </a:lnTo>
                  <a:lnTo>
                    <a:pt x="256" y="3929"/>
                  </a:lnTo>
                  <a:lnTo>
                    <a:pt x="394" y="4185"/>
                  </a:lnTo>
                  <a:lnTo>
                    <a:pt x="551" y="4420"/>
                  </a:lnTo>
                  <a:lnTo>
                    <a:pt x="728" y="4637"/>
                  </a:lnTo>
                  <a:lnTo>
                    <a:pt x="924" y="4833"/>
                  </a:lnTo>
                  <a:lnTo>
                    <a:pt x="1140" y="4990"/>
                  </a:lnTo>
                  <a:lnTo>
                    <a:pt x="1376" y="5147"/>
                  </a:lnTo>
                  <a:lnTo>
                    <a:pt x="1612" y="5265"/>
                  </a:lnTo>
                  <a:lnTo>
                    <a:pt x="1847" y="5363"/>
                  </a:lnTo>
                  <a:lnTo>
                    <a:pt x="2103" y="5442"/>
                  </a:lnTo>
                  <a:lnTo>
                    <a:pt x="2358" y="5481"/>
                  </a:lnTo>
                  <a:lnTo>
                    <a:pt x="2633" y="5501"/>
                  </a:lnTo>
                  <a:lnTo>
                    <a:pt x="2888" y="5501"/>
                  </a:lnTo>
                  <a:lnTo>
                    <a:pt x="3163" y="5481"/>
                  </a:lnTo>
                  <a:lnTo>
                    <a:pt x="3419" y="5422"/>
                  </a:lnTo>
                  <a:lnTo>
                    <a:pt x="3674" y="5344"/>
                  </a:lnTo>
                  <a:lnTo>
                    <a:pt x="3929" y="5245"/>
                  </a:lnTo>
                  <a:lnTo>
                    <a:pt x="4165" y="5108"/>
                  </a:lnTo>
                  <a:lnTo>
                    <a:pt x="4401" y="4951"/>
                  </a:lnTo>
                  <a:lnTo>
                    <a:pt x="4617" y="4774"/>
                  </a:lnTo>
                  <a:lnTo>
                    <a:pt x="4813" y="4578"/>
                  </a:lnTo>
                  <a:lnTo>
                    <a:pt x="4990" y="4362"/>
                  </a:lnTo>
                  <a:lnTo>
                    <a:pt x="5128" y="4126"/>
                  </a:lnTo>
                  <a:lnTo>
                    <a:pt x="5246" y="3890"/>
                  </a:lnTo>
                  <a:lnTo>
                    <a:pt x="5344" y="3654"/>
                  </a:lnTo>
                  <a:lnTo>
                    <a:pt x="5422" y="3399"/>
                  </a:lnTo>
                  <a:lnTo>
                    <a:pt x="5481" y="3144"/>
                  </a:lnTo>
                  <a:lnTo>
                    <a:pt x="5501" y="2869"/>
                  </a:lnTo>
                  <a:lnTo>
                    <a:pt x="5501" y="2613"/>
                  </a:lnTo>
                  <a:lnTo>
                    <a:pt x="5462" y="2338"/>
                  </a:lnTo>
                  <a:lnTo>
                    <a:pt x="5422" y="2083"/>
                  </a:lnTo>
                  <a:lnTo>
                    <a:pt x="5344" y="1828"/>
                  </a:lnTo>
                  <a:lnTo>
                    <a:pt x="5226" y="1572"/>
                  </a:lnTo>
                  <a:lnTo>
                    <a:pt x="5108" y="1337"/>
                  </a:lnTo>
                  <a:lnTo>
                    <a:pt x="4951" y="1101"/>
                  </a:lnTo>
                  <a:lnTo>
                    <a:pt x="4754" y="885"/>
                  </a:lnTo>
                  <a:lnTo>
                    <a:pt x="4558" y="688"/>
                  </a:lnTo>
                  <a:lnTo>
                    <a:pt x="4342" y="512"/>
                  </a:lnTo>
                  <a:lnTo>
                    <a:pt x="4126" y="374"/>
                  </a:lnTo>
                  <a:lnTo>
                    <a:pt x="3890" y="256"/>
                  </a:lnTo>
                  <a:lnTo>
                    <a:pt x="3635" y="158"/>
                  </a:lnTo>
                  <a:lnTo>
                    <a:pt x="3379" y="79"/>
                  </a:lnTo>
                  <a:lnTo>
                    <a:pt x="3124" y="20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3"/>
            <p:cNvSpPr/>
            <p:nvPr/>
          </p:nvSpPr>
          <p:spPr>
            <a:xfrm rot="-3245359">
              <a:off x="5887847" y="4091883"/>
              <a:ext cx="137520" cy="137520"/>
            </a:xfrm>
            <a:custGeom>
              <a:avLst/>
              <a:gdLst/>
              <a:ahLst/>
              <a:cxnLst/>
              <a:rect l="l" t="t" r="r" b="b"/>
              <a:pathLst>
                <a:path w="5501" h="5501" fill="none" extrusionOk="0">
                  <a:moveTo>
                    <a:pt x="4401" y="4951"/>
                  </a:moveTo>
                  <a:lnTo>
                    <a:pt x="4401" y="4951"/>
                  </a:lnTo>
                  <a:lnTo>
                    <a:pt x="4165" y="5108"/>
                  </a:lnTo>
                  <a:lnTo>
                    <a:pt x="3929" y="5245"/>
                  </a:lnTo>
                  <a:lnTo>
                    <a:pt x="3674" y="5344"/>
                  </a:lnTo>
                  <a:lnTo>
                    <a:pt x="3419" y="5422"/>
                  </a:lnTo>
                  <a:lnTo>
                    <a:pt x="3163" y="5481"/>
                  </a:lnTo>
                  <a:lnTo>
                    <a:pt x="2888" y="5501"/>
                  </a:lnTo>
                  <a:lnTo>
                    <a:pt x="2633" y="5501"/>
                  </a:lnTo>
                  <a:lnTo>
                    <a:pt x="2358" y="5481"/>
                  </a:lnTo>
                  <a:lnTo>
                    <a:pt x="2103" y="5442"/>
                  </a:lnTo>
                  <a:lnTo>
                    <a:pt x="1847" y="5363"/>
                  </a:lnTo>
                  <a:lnTo>
                    <a:pt x="1612" y="5265"/>
                  </a:lnTo>
                  <a:lnTo>
                    <a:pt x="1376" y="5147"/>
                  </a:lnTo>
                  <a:lnTo>
                    <a:pt x="1140" y="4990"/>
                  </a:lnTo>
                  <a:lnTo>
                    <a:pt x="924" y="4833"/>
                  </a:lnTo>
                  <a:lnTo>
                    <a:pt x="728" y="4637"/>
                  </a:lnTo>
                  <a:lnTo>
                    <a:pt x="551" y="4420"/>
                  </a:lnTo>
                  <a:lnTo>
                    <a:pt x="551" y="4420"/>
                  </a:lnTo>
                  <a:lnTo>
                    <a:pt x="394" y="4185"/>
                  </a:lnTo>
                  <a:lnTo>
                    <a:pt x="256" y="3929"/>
                  </a:lnTo>
                  <a:lnTo>
                    <a:pt x="158" y="3694"/>
                  </a:lnTo>
                  <a:lnTo>
                    <a:pt x="79" y="3419"/>
                  </a:lnTo>
                  <a:lnTo>
                    <a:pt x="21" y="3163"/>
                  </a:lnTo>
                  <a:lnTo>
                    <a:pt x="1" y="2908"/>
                  </a:lnTo>
                  <a:lnTo>
                    <a:pt x="1" y="2633"/>
                  </a:lnTo>
                  <a:lnTo>
                    <a:pt x="21" y="2378"/>
                  </a:lnTo>
                  <a:lnTo>
                    <a:pt x="60" y="2122"/>
                  </a:lnTo>
                  <a:lnTo>
                    <a:pt x="138" y="1867"/>
                  </a:lnTo>
                  <a:lnTo>
                    <a:pt x="237" y="1612"/>
                  </a:lnTo>
                  <a:lnTo>
                    <a:pt x="354" y="1376"/>
                  </a:lnTo>
                  <a:lnTo>
                    <a:pt x="512" y="1140"/>
                  </a:lnTo>
                  <a:lnTo>
                    <a:pt x="669" y="944"/>
                  </a:lnTo>
                  <a:lnTo>
                    <a:pt x="865" y="747"/>
                  </a:lnTo>
                  <a:lnTo>
                    <a:pt x="1081" y="551"/>
                  </a:lnTo>
                  <a:lnTo>
                    <a:pt x="1081" y="551"/>
                  </a:lnTo>
                  <a:lnTo>
                    <a:pt x="1317" y="394"/>
                  </a:lnTo>
                  <a:lnTo>
                    <a:pt x="1572" y="276"/>
                  </a:lnTo>
                  <a:lnTo>
                    <a:pt x="1808" y="158"/>
                  </a:lnTo>
                  <a:lnTo>
                    <a:pt x="2063" y="79"/>
                  </a:lnTo>
                  <a:lnTo>
                    <a:pt x="2338" y="40"/>
                  </a:lnTo>
                  <a:lnTo>
                    <a:pt x="2594" y="1"/>
                  </a:lnTo>
                  <a:lnTo>
                    <a:pt x="2869" y="1"/>
                  </a:lnTo>
                  <a:lnTo>
                    <a:pt x="3124" y="20"/>
                  </a:lnTo>
                  <a:lnTo>
                    <a:pt x="3379" y="79"/>
                  </a:lnTo>
                  <a:lnTo>
                    <a:pt x="3635" y="158"/>
                  </a:lnTo>
                  <a:lnTo>
                    <a:pt x="3890" y="256"/>
                  </a:lnTo>
                  <a:lnTo>
                    <a:pt x="4126" y="374"/>
                  </a:lnTo>
                  <a:lnTo>
                    <a:pt x="4342" y="512"/>
                  </a:lnTo>
                  <a:lnTo>
                    <a:pt x="4558" y="688"/>
                  </a:lnTo>
                  <a:lnTo>
                    <a:pt x="4754" y="885"/>
                  </a:lnTo>
                  <a:lnTo>
                    <a:pt x="4951" y="1101"/>
                  </a:lnTo>
                  <a:lnTo>
                    <a:pt x="4951" y="1101"/>
                  </a:lnTo>
                  <a:lnTo>
                    <a:pt x="5108" y="1337"/>
                  </a:lnTo>
                  <a:lnTo>
                    <a:pt x="5226" y="1572"/>
                  </a:lnTo>
                  <a:lnTo>
                    <a:pt x="5344" y="1828"/>
                  </a:lnTo>
                  <a:lnTo>
                    <a:pt x="5422" y="2083"/>
                  </a:lnTo>
                  <a:lnTo>
                    <a:pt x="5462" y="2338"/>
                  </a:lnTo>
                  <a:lnTo>
                    <a:pt x="5501" y="2613"/>
                  </a:lnTo>
                  <a:lnTo>
                    <a:pt x="5501" y="2869"/>
                  </a:lnTo>
                  <a:lnTo>
                    <a:pt x="5481" y="3144"/>
                  </a:lnTo>
                  <a:lnTo>
                    <a:pt x="5422" y="3399"/>
                  </a:lnTo>
                  <a:lnTo>
                    <a:pt x="5344" y="3654"/>
                  </a:lnTo>
                  <a:lnTo>
                    <a:pt x="5246" y="3890"/>
                  </a:lnTo>
                  <a:lnTo>
                    <a:pt x="5128" y="4126"/>
                  </a:lnTo>
                  <a:lnTo>
                    <a:pt x="4990" y="4362"/>
                  </a:lnTo>
                  <a:lnTo>
                    <a:pt x="4813" y="4578"/>
                  </a:lnTo>
                  <a:lnTo>
                    <a:pt x="4617" y="4774"/>
                  </a:lnTo>
                  <a:lnTo>
                    <a:pt x="4401" y="49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3"/>
            <p:cNvSpPr/>
            <p:nvPr/>
          </p:nvSpPr>
          <p:spPr>
            <a:xfrm rot="-3245359">
              <a:off x="5728554" y="4026344"/>
              <a:ext cx="330512" cy="175818"/>
            </a:xfrm>
            <a:custGeom>
              <a:avLst/>
              <a:gdLst/>
              <a:ahLst/>
              <a:cxnLst/>
              <a:rect l="l" t="t" r="r" b="b"/>
              <a:pathLst>
                <a:path w="13221" h="7033" extrusionOk="0">
                  <a:moveTo>
                    <a:pt x="6561" y="1"/>
                  </a:moveTo>
                  <a:lnTo>
                    <a:pt x="6129" y="20"/>
                  </a:lnTo>
                  <a:lnTo>
                    <a:pt x="5717" y="59"/>
                  </a:lnTo>
                  <a:lnTo>
                    <a:pt x="5717" y="59"/>
                  </a:lnTo>
                  <a:lnTo>
                    <a:pt x="6149" y="20"/>
                  </a:lnTo>
                  <a:lnTo>
                    <a:pt x="6561" y="1"/>
                  </a:lnTo>
                  <a:close/>
                  <a:moveTo>
                    <a:pt x="5717" y="59"/>
                  </a:moveTo>
                  <a:lnTo>
                    <a:pt x="5284" y="138"/>
                  </a:lnTo>
                  <a:lnTo>
                    <a:pt x="4872" y="236"/>
                  </a:lnTo>
                  <a:lnTo>
                    <a:pt x="4872" y="236"/>
                  </a:lnTo>
                  <a:lnTo>
                    <a:pt x="5304" y="138"/>
                  </a:lnTo>
                  <a:lnTo>
                    <a:pt x="5717" y="59"/>
                  </a:lnTo>
                  <a:close/>
                  <a:moveTo>
                    <a:pt x="7602" y="79"/>
                  </a:moveTo>
                  <a:lnTo>
                    <a:pt x="7897" y="138"/>
                  </a:lnTo>
                  <a:lnTo>
                    <a:pt x="8211" y="217"/>
                  </a:lnTo>
                  <a:lnTo>
                    <a:pt x="8506" y="295"/>
                  </a:lnTo>
                  <a:lnTo>
                    <a:pt x="8820" y="393"/>
                  </a:lnTo>
                  <a:lnTo>
                    <a:pt x="9115" y="511"/>
                  </a:lnTo>
                  <a:lnTo>
                    <a:pt x="9252" y="570"/>
                  </a:lnTo>
                  <a:lnTo>
                    <a:pt x="9252" y="570"/>
                  </a:lnTo>
                  <a:lnTo>
                    <a:pt x="9134" y="511"/>
                  </a:lnTo>
                  <a:lnTo>
                    <a:pt x="8840" y="393"/>
                  </a:lnTo>
                  <a:lnTo>
                    <a:pt x="8526" y="295"/>
                  </a:lnTo>
                  <a:lnTo>
                    <a:pt x="8231" y="217"/>
                  </a:lnTo>
                  <a:lnTo>
                    <a:pt x="7917" y="138"/>
                  </a:lnTo>
                  <a:lnTo>
                    <a:pt x="7602" y="79"/>
                  </a:lnTo>
                  <a:close/>
                  <a:moveTo>
                    <a:pt x="9252" y="570"/>
                  </a:moveTo>
                  <a:lnTo>
                    <a:pt x="9409" y="649"/>
                  </a:lnTo>
                  <a:lnTo>
                    <a:pt x="9684" y="786"/>
                  </a:lnTo>
                  <a:lnTo>
                    <a:pt x="9959" y="924"/>
                  </a:lnTo>
                  <a:lnTo>
                    <a:pt x="9959" y="924"/>
                  </a:lnTo>
                  <a:lnTo>
                    <a:pt x="9684" y="767"/>
                  </a:lnTo>
                  <a:lnTo>
                    <a:pt x="9390" y="629"/>
                  </a:lnTo>
                  <a:lnTo>
                    <a:pt x="9252" y="570"/>
                  </a:lnTo>
                  <a:close/>
                  <a:moveTo>
                    <a:pt x="2790" y="1199"/>
                  </a:moveTo>
                  <a:lnTo>
                    <a:pt x="2574" y="1356"/>
                  </a:lnTo>
                  <a:lnTo>
                    <a:pt x="2377" y="1513"/>
                  </a:lnTo>
                  <a:lnTo>
                    <a:pt x="2790" y="1199"/>
                  </a:lnTo>
                  <a:close/>
                  <a:moveTo>
                    <a:pt x="11747" y="2476"/>
                  </a:moveTo>
                  <a:lnTo>
                    <a:pt x="11865" y="2652"/>
                  </a:lnTo>
                  <a:lnTo>
                    <a:pt x="12002" y="2809"/>
                  </a:lnTo>
                  <a:lnTo>
                    <a:pt x="11747" y="2476"/>
                  </a:lnTo>
                  <a:close/>
                  <a:moveTo>
                    <a:pt x="884" y="3222"/>
                  </a:moveTo>
                  <a:lnTo>
                    <a:pt x="727" y="3497"/>
                  </a:lnTo>
                  <a:lnTo>
                    <a:pt x="654" y="3654"/>
                  </a:lnTo>
                  <a:lnTo>
                    <a:pt x="654" y="3654"/>
                  </a:lnTo>
                  <a:lnTo>
                    <a:pt x="727" y="3517"/>
                  </a:lnTo>
                  <a:lnTo>
                    <a:pt x="884" y="3222"/>
                  </a:lnTo>
                  <a:close/>
                  <a:moveTo>
                    <a:pt x="654" y="3654"/>
                  </a:moveTo>
                  <a:lnTo>
                    <a:pt x="570" y="3811"/>
                  </a:lnTo>
                  <a:lnTo>
                    <a:pt x="433" y="4126"/>
                  </a:lnTo>
                  <a:lnTo>
                    <a:pt x="315" y="4440"/>
                  </a:lnTo>
                  <a:lnTo>
                    <a:pt x="270" y="4583"/>
                  </a:lnTo>
                  <a:lnTo>
                    <a:pt x="334" y="4401"/>
                  </a:lnTo>
                  <a:lnTo>
                    <a:pt x="452" y="4086"/>
                  </a:lnTo>
                  <a:lnTo>
                    <a:pt x="590" y="3792"/>
                  </a:lnTo>
                  <a:lnTo>
                    <a:pt x="654" y="3654"/>
                  </a:lnTo>
                  <a:close/>
                  <a:moveTo>
                    <a:pt x="270" y="4583"/>
                  </a:moveTo>
                  <a:lnTo>
                    <a:pt x="217" y="4734"/>
                  </a:lnTo>
                  <a:lnTo>
                    <a:pt x="192" y="4833"/>
                  </a:lnTo>
                  <a:lnTo>
                    <a:pt x="217" y="4754"/>
                  </a:lnTo>
                  <a:lnTo>
                    <a:pt x="270" y="4583"/>
                  </a:lnTo>
                  <a:close/>
                  <a:moveTo>
                    <a:pt x="192" y="4833"/>
                  </a:moveTo>
                  <a:lnTo>
                    <a:pt x="118" y="5068"/>
                  </a:lnTo>
                  <a:lnTo>
                    <a:pt x="73" y="5324"/>
                  </a:lnTo>
                  <a:lnTo>
                    <a:pt x="138" y="5049"/>
                  </a:lnTo>
                  <a:lnTo>
                    <a:pt x="192" y="4833"/>
                  </a:lnTo>
                  <a:close/>
                  <a:moveTo>
                    <a:pt x="13004" y="4990"/>
                  </a:moveTo>
                  <a:lnTo>
                    <a:pt x="13063" y="5284"/>
                  </a:lnTo>
                  <a:lnTo>
                    <a:pt x="13122" y="5559"/>
                  </a:lnTo>
                  <a:lnTo>
                    <a:pt x="13063" y="5265"/>
                  </a:lnTo>
                  <a:lnTo>
                    <a:pt x="13004" y="4990"/>
                  </a:lnTo>
                  <a:close/>
                  <a:moveTo>
                    <a:pt x="73" y="5324"/>
                  </a:moveTo>
                  <a:lnTo>
                    <a:pt x="59" y="5383"/>
                  </a:lnTo>
                  <a:lnTo>
                    <a:pt x="1" y="5717"/>
                  </a:lnTo>
                  <a:lnTo>
                    <a:pt x="59" y="5402"/>
                  </a:lnTo>
                  <a:lnTo>
                    <a:pt x="73" y="5324"/>
                  </a:lnTo>
                  <a:close/>
                  <a:moveTo>
                    <a:pt x="13122" y="5559"/>
                  </a:moveTo>
                  <a:lnTo>
                    <a:pt x="13161" y="5854"/>
                  </a:lnTo>
                  <a:lnTo>
                    <a:pt x="13201" y="6149"/>
                  </a:lnTo>
                  <a:lnTo>
                    <a:pt x="13201" y="6129"/>
                  </a:lnTo>
                  <a:lnTo>
                    <a:pt x="13161" y="5834"/>
                  </a:lnTo>
                  <a:lnTo>
                    <a:pt x="13122" y="5559"/>
                  </a:lnTo>
                  <a:close/>
                  <a:moveTo>
                    <a:pt x="13201" y="6424"/>
                  </a:moveTo>
                  <a:lnTo>
                    <a:pt x="13201" y="6443"/>
                  </a:lnTo>
                  <a:lnTo>
                    <a:pt x="13220" y="6728"/>
                  </a:lnTo>
                  <a:lnTo>
                    <a:pt x="13220" y="6718"/>
                  </a:lnTo>
                  <a:lnTo>
                    <a:pt x="13201" y="6424"/>
                  </a:lnTo>
                  <a:close/>
                  <a:moveTo>
                    <a:pt x="13220" y="6728"/>
                  </a:moveTo>
                  <a:lnTo>
                    <a:pt x="13201" y="7033"/>
                  </a:lnTo>
                  <a:lnTo>
                    <a:pt x="13220" y="6738"/>
                  </a:lnTo>
                  <a:lnTo>
                    <a:pt x="13220" y="6728"/>
                  </a:lnTo>
                  <a:close/>
                </a:path>
              </a:pathLst>
            </a:custGeom>
            <a:solidFill>
              <a:srgbClr val="87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3"/>
            <p:cNvSpPr/>
            <p:nvPr/>
          </p:nvSpPr>
          <p:spPr>
            <a:xfrm rot="-3245359">
              <a:off x="6067297" y="403706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3"/>
            <p:cNvSpPr/>
            <p:nvPr/>
          </p:nvSpPr>
          <p:spPr>
            <a:xfrm rot="-3245359">
              <a:off x="6039926" y="3992080"/>
              <a:ext cx="5425" cy="58473"/>
            </a:xfrm>
            <a:custGeom>
              <a:avLst/>
              <a:gdLst/>
              <a:ahLst/>
              <a:cxnLst/>
              <a:rect l="l" t="t" r="r" b="b"/>
              <a:pathLst>
                <a:path w="217" h="233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9" y="295"/>
                  </a:lnTo>
                  <a:lnTo>
                    <a:pt x="118" y="570"/>
                  </a:lnTo>
                  <a:lnTo>
                    <a:pt x="157" y="865"/>
                  </a:lnTo>
                  <a:lnTo>
                    <a:pt x="197" y="1160"/>
                  </a:lnTo>
                  <a:lnTo>
                    <a:pt x="197" y="1454"/>
                  </a:lnTo>
                  <a:lnTo>
                    <a:pt x="216" y="1749"/>
                  </a:lnTo>
                  <a:lnTo>
                    <a:pt x="197" y="2044"/>
                  </a:lnTo>
                  <a:lnTo>
                    <a:pt x="177" y="2338"/>
                  </a:lnTo>
                  <a:lnTo>
                    <a:pt x="177" y="2338"/>
                  </a:lnTo>
                  <a:lnTo>
                    <a:pt x="197" y="2044"/>
                  </a:lnTo>
                  <a:lnTo>
                    <a:pt x="216" y="1729"/>
                  </a:lnTo>
                  <a:lnTo>
                    <a:pt x="197" y="1435"/>
                  </a:lnTo>
                  <a:lnTo>
                    <a:pt x="197" y="1140"/>
                  </a:lnTo>
                  <a:lnTo>
                    <a:pt x="157" y="845"/>
                  </a:lnTo>
                  <a:lnTo>
                    <a:pt x="118" y="570"/>
                  </a:lnTo>
                  <a:lnTo>
                    <a:pt x="59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3"/>
            <p:cNvSpPr/>
            <p:nvPr/>
          </p:nvSpPr>
          <p:spPr>
            <a:xfrm rot="-3245359">
              <a:off x="5811601" y="4221905"/>
              <a:ext cx="22124" cy="62398"/>
            </a:xfrm>
            <a:custGeom>
              <a:avLst/>
              <a:gdLst/>
              <a:ahLst/>
              <a:cxnLst/>
              <a:rect l="l" t="t" r="r" b="b"/>
              <a:pathLst>
                <a:path w="885" h="2496" fill="none" extrusionOk="0">
                  <a:moveTo>
                    <a:pt x="884" y="1"/>
                  </a:moveTo>
                  <a:lnTo>
                    <a:pt x="884" y="1"/>
                  </a:lnTo>
                  <a:lnTo>
                    <a:pt x="727" y="276"/>
                  </a:lnTo>
                  <a:lnTo>
                    <a:pt x="590" y="571"/>
                  </a:lnTo>
                  <a:lnTo>
                    <a:pt x="452" y="865"/>
                  </a:lnTo>
                  <a:lnTo>
                    <a:pt x="334" y="1180"/>
                  </a:lnTo>
                  <a:lnTo>
                    <a:pt x="217" y="1513"/>
                  </a:lnTo>
                  <a:lnTo>
                    <a:pt x="138" y="1828"/>
                  </a:lnTo>
                  <a:lnTo>
                    <a:pt x="59" y="2162"/>
                  </a:lnTo>
                  <a:lnTo>
                    <a:pt x="1" y="2496"/>
                  </a:lnTo>
                  <a:lnTo>
                    <a:pt x="1" y="2496"/>
                  </a:lnTo>
                  <a:lnTo>
                    <a:pt x="1" y="2496"/>
                  </a:lnTo>
                  <a:lnTo>
                    <a:pt x="59" y="2181"/>
                  </a:lnTo>
                  <a:lnTo>
                    <a:pt x="118" y="1847"/>
                  </a:lnTo>
                  <a:lnTo>
                    <a:pt x="217" y="1533"/>
                  </a:lnTo>
                  <a:lnTo>
                    <a:pt x="315" y="1219"/>
                  </a:lnTo>
                  <a:lnTo>
                    <a:pt x="433" y="905"/>
                  </a:lnTo>
                  <a:lnTo>
                    <a:pt x="570" y="590"/>
                  </a:lnTo>
                  <a:lnTo>
                    <a:pt x="727" y="296"/>
                  </a:lnTo>
                  <a:lnTo>
                    <a:pt x="8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3"/>
            <p:cNvSpPr/>
            <p:nvPr/>
          </p:nvSpPr>
          <p:spPr>
            <a:xfrm rot="-3245359">
              <a:off x="5803383" y="4225368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3"/>
            <p:cNvSpPr/>
            <p:nvPr/>
          </p:nvSpPr>
          <p:spPr>
            <a:xfrm rot="-3245359">
              <a:off x="5950081" y="3990646"/>
              <a:ext cx="6425" cy="8375"/>
            </a:xfrm>
            <a:custGeom>
              <a:avLst/>
              <a:gdLst/>
              <a:ahLst/>
              <a:cxnLst/>
              <a:rect l="l" t="t" r="r" b="b"/>
              <a:pathLst>
                <a:path w="257" h="33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256" y="334"/>
                  </a:lnTo>
                  <a:lnTo>
                    <a:pt x="256" y="33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3"/>
            <p:cNvSpPr/>
            <p:nvPr/>
          </p:nvSpPr>
          <p:spPr>
            <a:xfrm rot="-3245359">
              <a:off x="5947645" y="3995156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3"/>
            <p:cNvSpPr/>
            <p:nvPr/>
          </p:nvSpPr>
          <p:spPr>
            <a:xfrm rot="-3245359">
              <a:off x="5790873" y="4170984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3"/>
            <p:cNvSpPr/>
            <p:nvPr/>
          </p:nvSpPr>
          <p:spPr>
            <a:xfrm rot="-3245359">
              <a:off x="5785847" y="4160162"/>
              <a:ext cx="10325" cy="7875"/>
            </a:xfrm>
            <a:custGeom>
              <a:avLst/>
              <a:gdLst/>
              <a:ahLst/>
              <a:cxnLst/>
              <a:rect l="l" t="t" r="r" b="b"/>
              <a:pathLst>
                <a:path w="413" h="315" fill="none" extrusionOk="0">
                  <a:moveTo>
                    <a:pt x="413" y="1"/>
                  </a:moveTo>
                  <a:lnTo>
                    <a:pt x="413" y="1"/>
                  </a:lnTo>
                  <a:lnTo>
                    <a:pt x="0" y="315"/>
                  </a:lnTo>
                  <a:lnTo>
                    <a:pt x="0" y="315"/>
                  </a:lnTo>
                  <a:lnTo>
                    <a:pt x="197" y="158"/>
                  </a:lnTo>
                  <a:lnTo>
                    <a:pt x="197" y="158"/>
                  </a:lnTo>
                  <a:lnTo>
                    <a:pt x="4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3"/>
            <p:cNvSpPr/>
            <p:nvPr/>
          </p:nvSpPr>
          <p:spPr>
            <a:xfrm rot="-3245359">
              <a:off x="5790453" y="415733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3"/>
            <p:cNvSpPr/>
            <p:nvPr/>
          </p:nvSpPr>
          <p:spPr>
            <a:xfrm rot="-3245359">
              <a:off x="5835109" y="4015523"/>
              <a:ext cx="58948" cy="21124"/>
            </a:xfrm>
            <a:custGeom>
              <a:avLst/>
              <a:gdLst/>
              <a:ahLst/>
              <a:cxnLst/>
              <a:rect l="l" t="t" r="r" b="b"/>
              <a:pathLst>
                <a:path w="2358" h="8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95" y="59"/>
                  </a:lnTo>
                  <a:lnTo>
                    <a:pt x="609" y="138"/>
                  </a:lnTo>
                  <a:lnTo>
                    <a:pt x="904" y="216"/>
                  </a:lnTo>
                  <a:lnTo>
                    <a:pt x="1218" y="314"/>
                  </a:lnTo>
                  <a:lnTo>
                    <a:pt x="1513" y="432"/>
                  </a:lnTo>
                  <a:lnTo>
                    <a:pt x="1788" y="550"/>
                  </a:lnTo>
                  <a:lnTo>
                    <a:pt x="2082" y="688"/>
                  </a:lnTo>
                  <a:lnTo>
                    <a:pt x="2357" y="845"/>
                  </a:lnTo>
                  <a:lnTo>
                    <a:pt x="2357" y="845"/>
                  </a:lnTo>
                  <a:lnTo>
                    <a:pt x="2082" y="707"/>
                  </a:lnTo>
                  <a:lnTo>
                    <a:pt x="1807" y="570"/>
                  </a:lnTo>
                  <a:lnTo>
                    <a:pt x="1532" y="432"/>
                  </a:lnTo>
                  <a:lnTo>
                    <a:pt x="1238" y="314"/>
                  </a:lnTo>
                  <a:lnTo>
                    <a:pt x="924" y="216"/>
                  </a:lnTo>
                  <a:lnTo>
                    <a:pt x="629" y="138"/>
                  </a:lnTo>
                  <a:lnTo>
                    <a:pt x="315" y="5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3"/>
            <p:cNvSpPr/>
            <p:nvPr/>
          </p:nvSpPr>
          <p:spPr>
            <a:xfrm rot="-3245359">
              <a:off x="5835175" y="404782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3"/>
            <p:cNvSpPr/>
            <p:nvPr/>
          </p:nvSpPr>
          <p:spPr>
            <a:xfrm rot="-3245359">
              <a:off x="5786496" y="4071208"/>
              <a:ext cx="62897" cy="5925"/>
            </a:xfrm>
            <a:custGeom>
              <a:avLst/>
              <a:gdLst/>
              <a:ahLst/>
              <a:cxnLst/>
              <a:rect l="l" t="t" r="r" b="b"/>
              <a:pathLst>
                <a:path w="2516" h="237" fill="none" extrusionOk="0">
                  <a:moveTo>
                    <a:pt x="1690" y="1"/>
                  </a:moveTo>
                  <a:lnTo>
                    <a:pt x="1690" y="1"/>
                  </a:lnTo>
                  <a:lnTo>
                    <a:pt x="1258" y="20"/>
                  </a:lnTo>
                  <a:lnTo>
                    <a:pt x="846" y="59"/>
                  </a:lnTo>
                  <a:lnTo>
                    <a:pt x="413" y="138"/>
                  </a:lnTo>
                  <a:lnTo>
                    <a:pt x="1" y="236"/>
                  </a:lnTo>
                  <a:lnTo>
                    <a:pt x="1" y="236"/>
                  </a:lnTo>
                  <a:lnTo>
                    <a:pt x="433" y="138"/>
                  </a:lnTo>
                  <a:lnTo>
                    <a:pt x="846" y="59"/>
                  </a:lnTo>
                  <a:lnTo>
                    <a:pt x="1278" y="20"/>
                  </a:lnTo>
                  <a:lnTo>
                    <a:pt x="1690" y="1"/>
                  </a:lnTo>
                  <a:lnTo>
                    <a:pt x="1690" y="1"/>
                  </a:lnTo>
                  <a:lnTo>
                    <a:pt x="2103" y="20"/>
                  </a:lnTo>
                  <a:lnTo>
                    <a:pt x="2515" y="59"/>
                  </a:lnTo>
                  <a:lnTo>
                    <a:pt x="2515" y="59"/>
                  </a:lnTo>
                  <a:lnTo>
                    <a:pt x="2103" y="20"/>
                  </a:lnTo>
                  <a:lnTo>
                    <a:pt x="16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3"/>
            <p:cNvSpPr/>
            <p:nvPr/>
          </p:nvSpPr>
          <p:spPr>
            <a:xfrm rot="-3245359">
              <a:off x="5733919" y="4023605"/>
              <a:ext cx="330512" cy="189067"/>
            </a:xfrm>
            <a:custGeom>
              <a:avLst/>
              <a:gdLst/>
              <a:ahLst/>
              <a:cxnLst/>
              <a:rect l="l" t="t" r="r" b="b"/>
              <a:pathLst>
                <a:path w="13221" h="7563" fill="none" extrusionOk="0">
                  <a:moveTo>
                    <a:pt x="6561" y="1"/>
                  </a:moveTo>
                  <a:lnTo>
                    <a:pt x="6561" y="1"/>
                  </a:lnTo>
                  <a:lnTo>
                    <a:pt x="6149" y="20"/>
                  </a:lnTo>
                  <a:lnTo>
                    <a:pt x="5717" y="59"/>
                  </a:lnTo>
                  <a:lnTo>
                    <a:pt x="5304" y="138"/>
                  </a:lnTo>
                  <a:lnTo>
                    <a:pt x="4872" y="236"/>
                  </a:lnTo>
                  <a:lnTo>
                    <a:pt x="4872" y="236"/>
                  </a:lnTo>
                  <a:lnTo>
                    <a:pt x="4597" y="315"/>
                  </a:lnTo>
                  <a:lnTo>
                    <a:pt x="4322" y="393"/>
                  </a:lnTo>
                  <a:lnTo>
                    <a:pt x="4047" y="511"/>
                  </a:lnTo>
                  <a:lnTo>
                    <a:pt x="3792" y="609"/>
                  </a:lnTo>
                  <a:lnTo>
                    <a:pt x="3536" y="747"/>
                  </a:lnTo>
                  <a:lnTo>
                    <a:pt x="3281" y="884"/>
                  </a:lnTo>
                  <a:lnTo>
                    <a:pt x="3045" y="1022"/>
                  </a:lnTo>
                  <a:lnTo>
                    <a:pt x="2790" y="1179"/>
                  </a:lnTo>
                  <a:lnTo>
                    <a:pt x="2790" y="1179"/>
                  </a:lnTo>
                  <a:lnTo>
                    <a:pt x="2790" y="1179"/>
                  </a:lnTo>
                  <a:lnTo>
                    <a:pt x="2790" y="1199"/>
                  </a:lnTo>
                  <a:lnTo>
                    <a:pt x="2790" y="1199"/>
                  </a:lnTo>
                  <a:lnTo>
                    <a:pt x="2574" y="1356"/>
                  </a:lnTo>
                  <a:lnTo>
                    <a:pt x="2574" y="1356"/>
                  </a:lnTo>
                  <a:lnTo>
                    <a:pt x="2377" y="1513"/>
                  </a:lnTo>
                  <a:lnTo>
                    <a:pt x="2377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1945" y="1886"/>
                  </a:lnTo>
                  <a:lnTo>
                    <a:pt x="1749" y="2083"/>
                  </a:lnTo>
                  <a:lnTo>
                    <a:pt x="1552" y="2299"/>
                  </a:lnTo>
                  <a:lnTo>
                    <a:pt x="1376" y="2515"/>
                  </a:lnTo>
                  <a:lnTo>
                    <a:pt x="1218" y="2731"/>
                  </a:lnTo>
                  <a:lnTo>
                    <a:pt x="1042" y="2967"/>
                  </a:lnTo>
                  <a:lnTo>
                    <a:pt x="904" y="3202"/>
                  </a:lnTo>
                  <a:lnTo>
                    <a:pt x="904" y="3202"/>
                  </a:lnTo>
                  <a:lnTo>
                    <a:pt x="884" y="3202"/>
                  </a:lnTo>
                  <a:lnTo>
                    <a:pt x="884" y="3202"/>
                  </a:lnTo>
                  <a:lnTo>
                    <a:pt x="884" y="3222"/>
                  </a:lnTo>
                  <a:lnTo>
                    <a:pt x="884" y="3222"/>
                  </a:lnTo>
                  <a:lnTo>
                    <a:pt x="727" y="3517"/>
                  </a:lnTo>
                  <a:lnTo>
                    <a:pt x="570" y="3811"/>
                  </a:lnTo>
                  <a:lnTo>
                    <a:pt x="433" y="4126"/>
                  </a:lnTo>
                  <a:lnTo>
                    <a:pt x="315" y="4440"/>
                  </a:lnTo>
                  <a:lnTo>
                    <a:pt x="217" y="4754"/>
                  </a:lnTo>
                  <a:lnTo>
                    <a:pt x="118" y="5068"/>
                  </a:lnTo>
                  <a:lnTo>
                    <a:pt x="59" y="5402"/>
                  </a:lnTo>
                  <a:lnTo>
                    <a:pt x="1" y="5717"/>
                  </a:lnTo>
                  <a:lnTo>
                    <a:pt x="3851" y="6267"/>
                  </a:lnTo>
                  <a:lnTo>
                    <a:pt x="3851" y="6267"/>
                  </a:lnTo>
                  <a:lnTo>
                    <a:pt x="3890" y="6011"/>
                  </a:lnTo>
                  <a:lnTo>
                    <a:pt x="3968" y="5756"/>
                  </a:lnTo>
                  <a:lnTo>
                    <a:pt x="4067" y="5501"/>
                  </a:lnTo>
                  <a:lnTo>
                    <a:pt x="4184" y="5265"/>
                  </a:lnTo>
                  <a:lnTo>
                    <a:pt x="4342" y="5029"/>
                  </a:lnTo>
                  <a:lnTo>
                    <a:pt x="4499" y="4833"/>
                  </a:lnTo>
                  <a:lnTo>
                    <a:pt x="4695" y="4636"/>
                  </a:lnTo>
                  <a:lnTo>
                    <a:pt x="4911" y="4440"/>
                  </a:lnTo>
                  <a:lnTo>
                    <a:pt x="4911" y="4440"/>
                  </a:lnTo>
                  <a:lnTo>
                    <a:pt x="5108" y="4322"/>
                  </a:lnTo>
                  <a:lnTo>
                    <a:pt x="5304" y="4204"/>
                  </a:lnTo>
                  <a:lnTo>
                    <a:pt x="5501" y="4106"/>
                  </a:lnTo>
                  <a:lnTo>
                    <a:pt x="5717" y="4027"/>
                  </a:lnTo>
                  <a:lnTo>
                    <a:pt x="5933" y="3968"/>
                  </a:lnTo>
                  <a:lnTo>
                    <a:pt x="6149" y="3929"/>
                  </a:lnTo>
                  <a:lnTo>
                    <a:pt x="6365" y="3890"/>
                  </a:lnTo>
                  <a:lnTo>
                    <a:pt x="6581" y="3890"/>
                  </a:lnTo>
                  <a:lnTo>
                    <a:pt x="6581" y="3890"/>
                  </a:lnTo>
                  <a:lnTo>
                    <a:pt x="6876" y="3909"/>
                  </a:lnTo>
                  <a:lnTo>
                    <a:pt x="7190" y="3968"/>
                  </a:lnTo>
                  <a:lnTo>
                    <a:pt x="7484" y="4047"/>
                  </a:lnTo>
                  <a:lnTo>
                    <a:pt x="7779" y="4165"/>
                  </a:lnTo>
                  <a:lnTo>
                    <a:pt x="8054" y="4322"/>
                  </a:lnTo>
                  <a:lnTo>
                    <a:pt x="8309" y="4518"/>
                  </a:lnTo>
                  <a:lnTo>
                    <a:pt x="8565" y="4734"/>
                  </a:lnTo>
                  <a:lnTo>
                    <a:pt x="8781" y="4990"/>
                  </a:lnTo>
                  <a:lnTo>
                    <a:pt x="8781" y="4990"/>
                  </a:lnTo>
                  <a:lnTo>
                    <a:pt x="8938" y="5226"/>
                  </a:lnTo>
                  <a:lnTo>
                    <a:pt x="9056" y="5461"/>
                  </a:lnTo>
                  <a:lnTo>
                    <a:pt x="9174" y="5717"/>
                  </a:lnTo>
                  <a:lnTo>
                    <a:pt x="9252" y="5972"/>
                  </a:lnTo>
                  <a:lnTo>
                    <a:pt x="9292" y="6227"/>
                  </a:lnTo>
                  <a:lnTo>
                    <a:pt x="9331" y="6502"/>
                  </a:lnTo>
                  <a:lnTo>
                    <a:pt x="9331" y="6758"/>
                  </a:lnTo>
                  <a:lnTo>
                    <a:pt x="9311" y="7033"/>
                  </a:lnTo>
                  <a:lnTo>
                    <a:pt x="10804" y="7229"/>
                  </a:lnTo>
                  <a:lnTo>
                    <a:pt x="10804" y="7229"/>
                  </a:lnTo>
                  <a:lnTo>
                    <a:pt x="10843" y="7072"/>
                  </a:lnTo>
                  <a:lnTo>
                    <a:pt x="10902" y="6915"/>
                  </a:lnTo>
                  <a:lnTo>
                    <a:pt x="11020" y="6777"/>
                  </a:lnTo>
                  <a:lnTo>
                    <a:pt x="11138" y="6640"/>
                  </a:lnTo>
                  <a:lnTo>
                    <a:pt x="11138" y="6640"/>
                  </a:lnTo>
                  <a:lnTo>
                    <a:pt x="11276" y="6561"/>
                  </a:lnTo>
                  <a:lnTo>
                    <a:pt x="11413" y="6502"/>
                  </a:lnTo>
                  <a:lnTo>
                    <a:pt x="11551" y="6483"/>
                  </a:lnTo>
                  <a:lnTo>
                    <a:pt x="11688" y="6463"/>
                  </a:lnTo>
                  <a:lnTo>
                    <a:pt x="11688" y="6463"/>
                  </a:lnTo>
                  <a:lnTo>
                    <a:pt x="11884" y="6483"/>
                  </a:lnTo>
                  <a:lnTo>
                    <a:pt x="12081" y="6561"/>
                  </a:lnTo>
                  <a:lnTo>
                    <a:pt x="12159" y="6601"/>
                  </a:lnTo>
                  <a:lnTo>
                    <a:pt x="12238" y="6659"/>
                  </a:lnTo>
                  <a:lnTo>
                    <a:pt x="12317" y="6738"/>
                  </a:lnTo>
                  <a:lnTo>
                    <a:pt x="12395" y="6817"/>
                  </a:lnTo>
                  <a:lnTo>
                    <a:pt x="12395" y="6817"/>
                  </a:lnTo>
                  <a:lnTo>
                    <a:pt x="12493" y="6974"/>
                  </a:lnTo>
                  <a:lnTo>
                    <a:pt x="12552" y="7131"/>
                  </a:lnTo>
                  <a:lnTo>
                    <a:pt x="12572" y="7308"/>
                  </a:lnTo>
                  <a:lnTo>
                    <a:pt x="12572" y="7484"/>
                  </a:lnTo>
                  <a:lnTo>
                    <a:pt x="13142" y="7563"/>
                  </a:lnTo>
                  <a:lnTo>
                    <a:pt x="13142" y="7563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201" y="7033"/>
                  </a:lnTo>
                  <a:lnTo>
                    <a:pt x="13220" y="6738"/>
                  </a:lnTo>
                  <a:lnTo>
                    <a:pt x="13201" y="6443"/>
                  </a:lnTo>
                  <a:lnTo>
                    <a:pt x="13201" y="6149"/>
                  </a:lnTo>
                  <a:lnTo>
                    <a:pt x="13161" y="5854"/>
                  </a:lnTo>
                  <a:lnTo>
                    <a:pt x="13122" y="5559"/>
                  </a:lnTo>
                  <a:lnTo>
                    <a:pt x="13063" y="5284"/>
                  </a:lnTo>
                  <a:lnTo>
                    <a:pt x="13004" y="4990"/>
                  </a:lnTo>
                  <a:lnTo>
                    <a:pt x="13004" y="4990"/>
                  </a:lnTo>
                  <a:lnTo>
                    <a:pt x="12926" y="4695"/>
                  </a:lnTo>
                  <a:lnTo>
                    <a:pt x="12827" y="4401"/>
                  </a:lnTo>
                  <a:lnTo>
                    <a:pt x="12709" y="4126"/>
                  </a:lnTo>
                  <a:lnTo>
                    <a:pt x="12592" y="3851"/>
                  </a:lnTo>
                  <a:lnTo>
                    <a:pt x="12474" y="3576"/>
                  </a:lnTo>
                  <a:lnTo>
                    <a:pt x="12317" y="3320"/>
                  </a:lnTo>
                  <a:lnTo>
                    <a:pt x="12159" y="3065"/>
                  </a:lnTo>
                  <a:lnTo>
                    <a:pt x="12002" y="2809"/>
                  </a:lnTo>
                  <a:lnTo>
                    <a:pt x="12002" y="2809"/>
                  </a:lnTo>
                  <a:lnTo>
                    <a:pt x="11865" y="2652"/>
                  </a:lnTo>
                  <a:lnTo>
                    <a:pt x="11865" y="2652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27" y="2476"/>
                  </a:lnTo>
                  <a:lnTo>
                    <a:pt x="11727" y="2476"/>
                  </a:lnTo>
                  <a:lnTo>
                    <a:pt x="11551" y="2240"/>
                  </a:lnTo>
                  <a:lnTo>
                    <a:pt x="11354" y="2024"/>
                  </a:lnTo>
                  <a:lnTo>
                    <a:pt x="11138" y="1827"/>
                  </a:lnTo>
                  <a:lnTo>
                    <a:pt x="10922" y="1631"/>
                  </a:lnTo>
                  <a:lnTo>
                    <a:pt x="10686" y="1434"/>
                  </a:lnTo>
                  <a:lnTo>
                    <a:pt x="10451" y="1258"/>
                  </a:lnTo>
                  <a:lnTo>
                    <a:pt x="10215" y="1081"/>
                  </a:lnTo>
                  <a:lnTo>
                    <a:pt x="9959" y="924"/>
                  </a:lnTo>
                  <a:lnTo>
                    <a:pt x="9959" y="924"/>
                  </a:lnTo>
                  <a:lnTo>
                    <a:pt x="9684" y="767"/>
                  </a:lnTo>
                  <a:lnTo>
                    <a:pt x="9390" y="629"/>
                  </a:lnTo>
                  <a:lnTo>
                    <a:pt x="9115" y="511"/>
                  </a:lnTo>
                  <a:lnTo>
                    <a:pt x="8820" y="393"/>
                  </a:lnTo>
                  <a:lnTo>
                    <a:pt x="8506" y="295"/>
                  </a:lnTo>
                  <a:lnTo>
                    <a:pt x="8211" y="217"/>
                  </a:lnTo>
                  <a:lnTo>
                    <a:pt x="7897" y="138"/>
                  </a:lnTo>
                  <a:lnTo>
                    <a:pt x="7602" y="79"/>
                  </a:lnTo>
                  <a:lnTo>
                    <a:pt x="7602" y="79"/>
                  </a:lnTo>
                  <a:lnTo>
                    <a:pt x="7484" y="79"/>
                  </a:lnTo>
                  <a:lnTo>
                    <a:pt x="7484" y="7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6974" y="20"/>
                  </a:lnTo>
                  <a:lnTo>
                    <a:pt x="65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3"/>
            <p:cNvSpPr/>
            <p:nvPr/>
          </p:nvSpPr>
          <p:spPr>
            <a:xfrm rot="-3245359">
              <a:off x="6031283" y="4060778"/>
              <a:ext cx="44698" cy="25549"/>
            </a:xfrm>
            <a:custGeom>
              <a:avLst/>
              <a:gdLst/>
              <a:ahLst/>
              <a:cxnLst/>
              <a:rect l="l" t="t" r="r" b="b"/>
              <a:pathLst>
                <a:path w="1788" h="1022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177"/>
                  </a:lnTo>
                  <a:lnTo>
                    <a:pt x="40" y="354"/>
                  </a:lnTo>
                  <a:lnTo>
                    <a:pt x="99" y="511"/>
                  </a:lnTo>
                  <a:lnTo>
                    <a:pt x="177" y="668"/>
                  </a:lnTo>
                  <a:lnTo>
                    <a:pt x="177" y="668"/>
                  </a:lnTo>
                  <a:lnTo>
                    <a:pt x="256" y="747"/>
                  </a:lnTo>
                  <a:lnTo>
                    <a:pt x="334" y="825"/>
                  </a:lnTo>
                  <a:lnTo>
                    <a:pt x="413" y="884"/>
                  </a:lnTo>
                  <a:lnTo>
                    <a:pt x="511" y="923"/>
                  </a:lnTo>
                  <a:lnTo>
                    <a:pt x="708" y="1002"/>
                  </a:lnTo>
                  <a:lnTo>
                    <a:pt x="904" y="1022"/>
                  </a:lnTo>
                  <a:lnTo>
                    <a:pt x="904" y="1022"/>
                  </a:lnTo>
                  <a:lnTo>
                    <a:pt x="1042" y="1002"/>
                  </a:lnTo>
                  <a:lnTo>
                    <a:pt x="1179" y="982"/>
                  </a:lnTo>
                  <a:lnTo>
                    <a:pt x="1317" y="923"/>
                  </a:lnTo>
                  <a:lnTo>
                    <a:pt x="1434" y="845"/>
                  </a:lnTo>
                  <a:lnTo>
                    <a:pt x="1434" y="845"/>
                  </a:lnTo>
                  <a:lnTo>
                    <a:pt x="1572" y="727"/>
                  </a:lnTo>
                  <a:lnTo>
                    <a:pt x="1670" y="570"/>
                  </a:lnTo>
                  <a:lnTo>
                    <a:pt x="1749" y="413"/>
                  </a:lnTo>
                  <a:lnTo>
                    <a:pt x="1788" y="255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3"/>
            <p:cNvSpPr/>
            <p:nvPr/>
          </p:nvSpPr>
          <p:spPr>
            <a:xfrm rot="-3245359">
              <a:off x="6135959" y="3907337"/>
              <a:ext cx="92321" cy="105621"/>
            </a:xfrm>
            <a:custGeom>
              <a:avLst/>
              <a:gdLst/>
              <a:ahLst/>
              <a:cxnLst/>
              <a:rect l="l" t="t" r="r" b="b"/>
              <a:pathLst>
                <a:path w="3693" h="4225" extrusionOk="0">
                  <a:moveTo>
                    <a:pt x="1179" y="1"/>
                  </a:moveTo>
                  <a:lnTo>
                    <a:pt x="0" y="904"/>
                  </a:lnTo>
                  <a:lnTo>
                    <a:pt x="2495" y="4224"/>
                  </a:lnTo>
                  <a:lnTo>
                    <a:pt x="3693" y="3321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3"/>
            <p:cNvSpPr/>
            <p:nvPr/>
          </p:nvSpPr>
          <p:spPr>
            <a:xfrm rot="-3245359">
              <a:off x="5533626" y="3915091"/>
              <a:ext cx="106571" cy="113945"/>
            </a:xfrm>
            <a:custGeom>
              <a:avLst/>
              <a:gdLst/>
              <a:ahLst/>
              <a:cxnLst/>
              <a:rect l="l" t="t" r="r" b="b"/>
              <a:pathLst>
                <a:path w="4263" h="4558" extrusionOk="0">
                  <a:moveTo>
                    <a:pt x="1925" y="0"/>
                  </a:moveTo>
                  <a:lnTo>
                    <a:pt x="0" y="1454"/>
                  </a:lnTo>
                  <a:lnTo>
                    <a:pt x="2338" y="4558"/>
                  </a:lnTo>
                  <a:lnTo>
                    <a:pt x="4263" y="3104"/>
                  </a:lnTo>
                  <a:lnTo>
                    <a:pt x="1925" y="0"/>
                  </a:lnTo>
                  <a:close/>
                </a:path>
              </a:pathLst>
            </a:custGeom>
            <a:solidFill>
              <a:srgbClr val="24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3"/>
            <p:cNvSpPr/>
            <p:nvPr/>
          </p:nvSpPr>
          <p:spPr>
            <a:xfrm rot="-3245359">
              <a:off x="5541476" y="3920990"/>
              <a:ext cx="90871" cy="102146"/>
            </a:xfrm>
            <a:custGeom>
              <a:avLst/>
              <a:gdLst/>
              <a:ahLst/>
              <a:cxnLst/>
              <a:rect l="l" t="t" r="r" b="b"/>
              <a:pathLst>
                <a:path w="3635" h="4086" extrusionOk="0">
                  <a:moveTo>
                    <a:pt x="1297" y="0"/>
                  </a:moveTo>
                  <a:lnTo>
                    <a:pt x="1" y="982"/>
                  </a:lnTo>
                  <a:lnTo>
                    <a:pt x="2338" y="4086"/>
                  </a:lnTo>
                  <a:lnTo>
                    <a:pt x="3634" y="3104"/>
                  </a:lnTo>
                  <a:lnTo>
                    <a:pt x="1297" y="0"/>
                  </a:lnTo>
                  <a:close/>
                </a:path>
              </a:pathLst>
            </a:custGeom>
            <a:solidFill>
              <a:srgbClr val="2C61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3"/>
            <p:cNvSpPr/>
            <p:nvPr/>
          </p:nvSpPr>
          <p:spPr>
            <a:xfrm rot="-3245359">
              <a:off x="5575851" y="3960760"/>
              <a:ext cx="22124" cy="22599"/>
            </a:xfrm>
            <a:custGeom>
              <a:avLst/>
              <a:gdLst/>
              <a:ahLst/>
              <a:cxnLst/>
              <a:rect l="l" t="t" r="r" b="b"/>
              <a:pathLst>
                <a:path w="885" h="904" extrusionOk="0">
                  <a:moveTo>
                    <a:pt x="413" y="0"/>
                  </a:moveTo>
                  <a:lnTo>
                    <a:pt x="334" y="20"/>
                  </a:lnTo>
                  <a:lnTo>
                    <a:pt x="256" y="59"/>
                  </a:lnTo>
                  <a:lnTo>
                    <a:pt x="177" y="98"/>
                  </a:lnTo>
                  <a:lnTo>
                    <a:pt x="118" y="157"/>
                  </a:lnTo>
                  <a:lnTo>
                    <a:pt x="59" y="236"/>
                  </a:lnTo>
                  <a:lnTo>
                    <a:pt x="20" y="315"/>
                  </a:lnTo>
                  <a:lnTo>
                    <a:pt x="1" y="393"/>
                  </a:lnTo>
                  <a:lnTo>
                    <a:pt x="1" y="472"/>
                  </a:lnTo>
                  <a:lnTo>
                    <a:pt x="20" y="570"/>
                  </a:lnTo>
                  <a:lnTo>
                    <a:pt x="40" y="648"/>
                  </a:lnTo>
                  <a:lnTo>
                    <a:pt x="99" y="727"/>
                  </a:lnTo>
                  <a:lnTo>
                    <a:pt x="158" y="786"/>
                  </a:lnTo>
                  <a:lnTo>
                    <a:pt x="217" y="845"/>
                  </a:lnTo>
                  <a:lnTo>
                    <a:pt x="295" y="865"/>
                  </a:lnTo>
                  <a:lnTo>
                    <a:pt x="374" y="884"/>
                  </a:lnTo>
                  <a:lnTo>
                    <a:pt x="472" y="904"/>
                  </a:lnTo>
                  <a:lnTo>
                    <a:pt x="551" y="884"/>
                  </a:lnTo>
                  <a:lnTo>
                    <a:pt x="629" y="845"/>
                  </a:lnTo>
                  <a:lnTo>
                    <a:pt x="708" y="806"/>
                  </a:lnTo>
                  <a:lnTo>
                    <a:pt x="767" y="747"/>
                  </a:lnTo>
                  <a:lnTo>
                    <a:pt x="826" y="668"/>
                  </a:lnTo>
                  <a:lnTo>
                    <a:pt x="865" y="590"/>
                  </a:lnTo>
                  <a:lnTo>
                    <a:pt x="884" y="511"/>
                  </a:lnTo>
                  <a:lnTo>
                    <a:pt x="884" y="432"/>
                  </a:lnTo>
                  <a:lnTo>
                    <a:pt x="865" y="334"/>
                  </a:lnTo>
                  <a:lnTo>
                    <a:pt x="845" y="256"/>
                  </a:lnTo>
                  <a:lnTo>
                    <a:pt x="806" y="177"/>
                  </a:lnTo>
                  <a:lnTo>
                    <a:pt x="727" y="118"/>
                  </a:lnTo>
                  <a:lnTo>
                    <a:pt x="668" y="59"/>
                  </a:lnTo>
                  <a:lnTo>
                    <a:pt x="590" y="40"/>
                  </a:lnTo>
                  <a:lnTo>
                    <a:pt x="511" y="20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E6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3"/>
            <p:cNvSpPr/>
            <p:nvPr/>
          </p:nvSpPr>
          <p:spPr>
            <a:xfrm rot="-3245359">
              <a:off x="5736112" y="3947972"/>
              <a:ext cx="41273" cy="41273"/>
            </a:xfrm>
            <a:custGeom>
              <a:avLst/>
              <a:gdLst/>
              <a:ahLst/>
              <a:cxnLst/>
              <a:rect l="l" t="t" r="r" b="b"/>
              <a:pathLst>
                <a:path w="1651" h="1651" extrusionOk="0">
                  <a:moveTo>
                    <a:pt x="786" y="0"/>
                  </a:moveTo>
                  <a:lnTo>
                    <a:pt x="629" y="20"/>
                  </a:lnTo>
                  <a:lnTo>
                    <a:pt x="471" y="79"/>
                  </a:lnTo>
                  <a:lnTo>
                    <a:pt x="334" y="158"/>
                  </a:lnTo>
                  <a:lnTo>
                    <a:pt x="196" y="275"/>
                  </a:lnTo>
                  <a:lnTo>
                    <a:pt x="118" y="413"/>
                  </a:lnTo>
                  <a:lnTo>
                    <a:pt x="39" y="550"/>
                  </a:lnTo>
                  <a:lnTo>
                    <a:pt x="0" y="708"/>
                  </a:lnTo>
                  <a:lnTo>
                    <a:pt x="0" y="865"/>
                  </a:lnTo>
                  <a:lnTo>
                    <a:pt x="20" y="1022"/>
                  </a:lnTo>
                  <a:lnTo>
                    <a:pt x="79" y="1179"/>
                  </a:lnTo>
                  <a:lnTo>
                    <a:pt x="157" y="1317"/>
                  </a:lnTo>
                  <a:lnTo>
                    <a:pt x="275" y="1434"/>
                  </a:lnTo>
                  <a:lnTo>
                    <a:pt x="413" y="1533"/>
                  </a:lnTo>
                  <a:lnTo>
                    <a:pt x="550" y="1611"/>
                  </a:lnTo>
                  <a:lnTo>
                    <a:pt x="707" y="1631"/>
                  </a:lnTo>
                  <a:lnTo>
                    <a:pt x="864" y="1650"/>
                  </a:lnTo>
                  <a:lnTo>
                    <a:pt x="1021" y="1631"/>
                  </a:lnTo>
                  <a:lnTo>
                    <a:pt x="1179" y="1572"/>
                  </a:lnTo>
                  <a:lnTo>
                    <a:pt x="1316" y="1474"/>
                  </a:lnTo>
                  <a:lnTo>
                    <a:pt x="1434" y="1375"/>
                  </a:lnTo>
                  <a:lnTo>
                    <a:pt x="1532" y="1238"/>
                  </a:lnTo>
                  <a:lnTo>
                    <a:pt x="1591" y="1100"/>
                  </a:lnTo>
                  <a:lnTo>
                    <a:pt x="1630" y="943"/>
                  </a:lnTo>
                  <a:lnTo>
                    <a:pt x="1650" y="786"/>
                  </a:lnTo>
                  <a:lnTo>
                    <a:pt x="1611" y="629"/>
                  </a:lnTo>
                  <a:lnTo>
                    <a:pt x="1571" y="472"/>
                  </a:lnTo>
                  <a:lnTo>
                    <a:pt x="1473" y="334"/>
                  </a:lnTo>
                  <a:lnTo>
                    <a:pt x="1375" y="197"/>
                  </a:lnTo>
                  <a:lnTo>
                    <a:pt x="1238" y="118"/>
                  </a:lnTo>
                  <a:lnTo>
                    <a:pt x="1080" y="40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3"/>
            <p:cNvSpPr/>
            <p:nvPr/>
          </p:nvSpPr>
          <p:spPr>
            <a:xfrm rot="-3245359">
              <a:off x="5676017" y="3949587"/>
              <a:ext cx="41273" cy="40773"/>
            </a:xfrm>
            <a:custGeom>
              <a:avLst/>
              <a:gdLst/>
              <a:ahLst/>
              <a:cxnLst/>
              <a:rect l="l" t="t" r="r" b="b"/>
              <a:pathLst>
                <a:path w="1651" h="1631" extrusionOk="0">
                  <a:moveTo>
                    <a:pt x="786" y="0"/>
                  </a:moveTo>
                  <a:lnTo>
                    <a:pt x="629" y="20"/>
                  </a:lnTo>
                  <a:lnTo>
                    <a:pt x="472" y="79"/>
                  </a:lnTo>
                  <a:lnTo>
                    <a:pt x="334" y="157"/>
                  </a:lnTo>
                  <a:lnTo>
                    <a:pt x="217" y="275"/>
                  </a:lnTo>
                  <a:lnTo>
                    <a:pt x="118" y="413"/>
                  </a:lnTo>
                  <a:lnTo>
                    <a:pt x="59" y="550"/>
                  </a:lnTo>
                  <a:lnTo>
                    <a:pt x="20" y="707"/>
                  </a:lnTo>
                  <a:lnTo>
                    <a:pt x="0" y="864"/>
                  </a:lnTo>
                  <a:lnTo>
                    <a:pt x="40" y="1022"/>
                  </a:lnTo>
                  <a:lnTo>
                    <a:pt x="79" y="1179"/>
                  </a:lnTo>
                  <a:lnTo>
                    <a:pt x="177" y="1316"/>
                  </a:lnTo>
                  <a:lnTo>
                    <a:pt x="295" y="1434"/>
                  </a:lnTo>
                  <a:lnTo>
                    <a:pt x="413" y="1532"/>
                  </a:lnTo>
                  <a:lnTo>
                    <a:pt x="570" y="1591"/>
                  </a:lnTo>
                  <a:lnTo>
                    <a:pt x="727" y="1630"/>
                  </a:lnTo>
                  <a:lnTo>
                    <a:pt x="884" y="1630"/>
                  </a:lnTo>
                  <a:lnTo>
                    <a:pt x="1042" y="1611"/>
                  </a:lnTo>
                  <a:lnTo>
                    <a:pt x="1179" y="1552"/>
                  </a:lnTo>
                  <a:lnTo>
                    <a:pt x="1336" y="1473"/>
                  </a:lnTo>
                  <a:lnTo>
                    <a:pt x="1454" y="1355"/>
                  </a:lnTo>
                  <a:lnTo>
                    <a:pt x="1552" y="1238"/>
                  </a:lnTo>
                  <a:lnTo>
                    <a:pt x="1611" y="1080"/>
                  </a:lnTo>
                  <a:lnTo>
                    <a:pt x="1650" y="923"/>
                  </a:lnTo>
                  <a:lnTo>
                    <a:pt x="1650" y="766"/>
                  </a:lnTo>
                  <a:lnTo>
                    <a:pt x="1631" y="609"/>
                  </a:lnTo>
                  <a:lnTo>
                    <a:pt x="1572" y="472"/>
                  </a:lnTo>
                  <a:lnTo>
                    <a:pt x="1493" y="314"/>
                  </a:lnTo>
                  <a:lnTo>
                    <a:pt x="1375" y="197"/>
                  </a:lnTo>
                  <a:lnTo>
                    <a:pt x="1238" y="98"/>
                  </a:lnTo>
                  <a:lnTo>
                    <a:pt x="1100" y="39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3"/>
            <p:cNvSpPr/>
            <p:nvPr/>
          </p:nvSpPr>
          <p:spPr>
            <a:xfrm rot="-3245359">
              <a:off x="5343140" y="4115458"/>
              <a:ext cx="304463" cy="340336"/>
            </a:xfrm>
            <a:custGeom>
              <a:avLst/>
              <a:gdLst/>
              <a:ahLst/>
              <a:cxnLst/>
              <a:rect l="l" t="t" r="r" b="b"/>
              <a:pathLst>
                <a:path w="12179" h="13614" extrusionOk="0">
                  <a:moveTo>
                    <a:pt x="9429" y="1"/>
                  </a:moveTo>
                  <a:lnTo>
                    <a:pt x="825" y="6503"/>
                  </a:lnTo>
                  <a:lnTo>
                    <a:pt x="668" y="6640"/>
                  </a:lnTo>
                  <a:lnTo>
                    <a:pt x="530" y="6797"/>
                  </a:lnTo>
                  <a:lnTo>
                    <a:pt x="393" y="6955"/>
                  </a:lnTo>
                  <a:lnTo>
                    <a:pt x="275" y="7131"/>
                  </a:lnTo>
                  <a:lnTo>
                    <a:pt x="196" y="7308"/>
                  </a:lnTo>
                  <a:lnTo>
                    <a:pt x="118" y="7485"/>
                  </a:lnTo>
                  <a:lnTo>
                    <a:pt x="59" y="7681"/>
                  </a:lnTo>
                  <a:lnTo>
                    <a:pt x="20" y="7878"/>
                  </a:lnTo>
                  <a:lnTo>
                    <a:pt x="0" y="8094"/>
                  </a:lnTo>
                  <a:lnTo>
                    <a:pt x="0" y="8290"/>
                  </a:lnTo>
                  <a:lnTo>
                    <a:pt x="20" y="8487"/>
                  </a:lnTo>
                  <a:lnTo>
                    <a:pt x="59" y="8683"/>
                  </a:lnTo>
                  <a:lnTo>
                    <a:pt x="118" y="8880"/>
                  </a:lnTo>
                  <a:lnTo>
                    <a:pt x="196" y="9076"/>
                  </a:lnTo>
                  <a:lnTo>
                    <a:pt x="295" y="9253"/>
                  </a:lnTo>
                  <a:lnTo>
                    <a:pt x="432" y="9430"/>
                  </a:lnTo>
                  <a:lnTo>
                    <a:pt x="3575" y="13613"/>
                  </a:lnTo>
                  <a:lnTo>
                    <a:pt x="10529" y="8349"/>
                  </a:lnTo>
                  <a:lnTo>
                    <a:pt x="10862" y="8074"/>
                  </a:lnTo>
                  <a:lnTo>
                    <a:pt x="11157" y="7780"/>
                  </a:lnTo>
                  <a:lnTo>
                    <a:pt x="11412" y="7465"/>
                  </a:lnTo>
                  <a:lnTo>
                    <a:pt x="11629" y="7112"/>
                  </a:lnTo>
                  <a:lnTo>
                    <a:pt x="11805" y="6758"/>
                  </a:lnTo>
                  <a:lnTo>
                    <a:pt x="11962" y="6385"/>
                  </a:lnTo>
                  <a:lnTo>
                    <a:pt x="12061" y="6012"/>
                  </a:lnTo>
                  <a:lnTo>
                    <a:pt x="12139" y="5619"/>
                  </a:lnTo>
                  <a:lnTo>
                    <a:pt x="12179" y="5206"/>
                  </a:lnTo>
                  <a:lnTo>
                    <a:pt x="12179" y="4813"/>
                  </a:lnTo>
                  <a:lnTo>
                    <a:pt x="12139" y="4421"/>
                  </a:lnTo>
                  <a:lnTo>
                    <a:pt x="12061" y="4028"/>
                  </a:lnTo>
                  <a:lnTo>
                    <a:pt x="11943" y="3635"/>
                  </a:lnTo>
                  <a:lnTo>
                    <a:pt x="11786" y="3262"/>
                  </a:lnTo>
                  <a:lnTo>
                    <a:pt x="11589" y="2888"/>
                  </a:lnTo>
                  <a:lnTo>
                    <a:pt x="11334" y="2535"/>
                  </a:lnTo>
                  <a:lnTo>
                    <a:pt x="94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3"/>
            <p:cNvSpPr/>
            <p:nvPr/>
          </p:nvSpPr>
          <p:spPr>
            <a:xfrm rot="-3245359">
              <a:off x="5343140" y="4115458"/>
              <a:ext cx="304463" cy="340336"/>
            </a:xfrm>
            <a:custGeom>
              <a:avLst/>
              <a:gdLst/>
              <a:ahLst/>
              <a:cxnLst/>
              <a:rect l="l" t="t" r="r" b="b"/>
              <a:pathLst>
                <a:path w="12179" h="13614" fill="none" extrusionOk="0">
                  <a:moveTo>
                    <a:pt x="11334" y="2535"/>
                  </a:moveTo>
                  <a:lnTo>
                    <a:pt x="9429" y="1"/>
                  </a:lnTo>
                  <a:lnTo>
                    <a:pt x="825" y="6503"/>
                  </a:lnTo>
                  <a:lnTo>
                    <a:pt x="825" y="6503"/>
                  </a:lnTo>
                  <a:lnTo>
                    <a:pt x="668" y="6640"/>
                  </a:lnTo>
                  <a:lnTo>
                    <a:pt x="530" y="6797"/>
                  </a:lnTo>
                  <a:lnTo>
                    <a:pt x="393" y="6955"/>
                  </a:lnTo>
                  <a:lnTo>
                    <a:pt x="275" y="7131"/>
                  </a:lnTo>
                  <a:lnTo>
                    <a:pt x="196" y="7308"/>
                  </a:lnTo>
                  <a:lnTo>
                    <a:pt x="118" y="7485"/>
                  </a:lnTo>
                  <a:lnTo>
                    <a:pt x="59" y="7681"/>
                  </a:lnTo>
                  <a:lnTo>
                    <a:pt x="20" y="7878"/>
                  </a:lnTo>
                  <a:lnTo>
                    <a:pt x="0" y="8094"/>
                  </a:lnTo>
                  <a:lnTo>
                    <a:pt x="0" y="8290"/>
                  </a:lnTo>
                  <a:lnTo>
                    <a:pt x="20" y="8487"/>
                  </a:lnTo>
                  <a:lnTo>
                    <a:pt x="59" y="8683"/>
                  </a:lnTo>
                  <a:lnTo>
                    <a:pt x="118" y="8880"/>
                  </a:lnTo>
                  <a:lnTo>
                    <a:pt x="196" y="9076"/>
                  </a:lnTo>
                  <a:lnTo>
                    <a:pt x="295" y="9253"/>
                  </a:lnTo>
                  <a:lnTo>
                    <a:pt x="432" y="9430"/>
                  </a:lnTo>
                  <a:lnTo>
                    <a:pt x="3575" y="13613"/>
                  </a:lnTo>
                  <a:lnTo>
                    <a:pt x="10529" y="8349"/>
                  </a:lnTo>
                  <a:lnTo>
                    <a:pt x="10529" y="8349"/>
                  </a:lnTo>
                  <a:lnTo>
                    <a:pt x="10862" y="8074"/>
                  </a:lnTo>
                  <a:lnTo>
                    <a:pt x="11157" y="7780"/>
                  </a:lnTo>
                  <a:lnTo>
                    <a:pt x="11412" y="7465"/>
                  </a:lnTo>
                  <a:lnTo>
                    <a:pt x="11629" y="7112"/>
                  </a:lnTo>
                  <a:lnTo>
                    <a:pt x="11805" y="6758"/>
                  </a:lnTo>
                  <a:lnTo>
                    <a:pt x="11962" y="6385"/>
                  </a:lnTo>
                  <a:lnTo>
                    <a:pt x="12061" y="6012"/>
                  </a:lnTo>
                  <a:lnTo>
                    <a:pt x="12139" y="5619"/>
                  </a:lnTo>
                  <a:lnTo>
                    <a:pt x="12179" y="5206"/>
                  </a:lnTo>
                  <a:lnTo>
                    <a:pt x="12179" y="4813"/>
                  </a:lnTo>
                  <a:lnTo>
                    <a:pt x="12139" y="4421"/>
                  </a:lnTo>
                  <a:lnTo>
                    <a:pt x="12061" y="4028"/>
                  </a:lnTo>
                  <a:lnTo>
                    <a:pt x="11943" y="3635"/>
                  </a:lnTo>
                  <a:lnTo>
                    <a:pt x="11786" y="3262"/>
                  </a:lnTo>
                  <a:lnTo>
                    <a:pt x="11589" y="2888"/>
                  </a:lnTo>
                  <a:lnTo>
                    <a:pt x="11334" y="25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3"/>
            <p:cNvSpPr/>
            <p:nvPr/>
          </p:nvSpPr>
          <p:spPr>
            <a:xfrm rot="-3245359">
              <a:off x="6127788" y="4160774"/>
              <a:ext cx="319687" cy="214141"/>
            </a:xfrm>
            <a:custGeom>
              <a:avLst/>
              <a:gdLst/>
              <a:ahLst/>
              <a:cxnLst/>
              <a:rect l="l" t="t" r="r" b="b"/>
              <a:pathLst>
                <a:path w="12788" h="8566" extrusionOk="0">
                  <a:moveTo>
                    <a:pt x="9252" y="1"/>
                  </a:moveTo>
                  <a:lnTo>
                    <a:pt x="8839" y="40"/>
                  </a:lnTo>
                  <a:lnTo>
                    <a:pt x="8447" y="119"/>
                  </a:lnTo>
                  <a:lnTo>
                    <a:pt x="8054" y="237"/>
                  </a:lnTo>
                  <a:lnTo>
                    <a:pt x="7680" y="394"/>
                  </a:lnTo>
                  <a:lnTo>
                    <a:pt x="7307" y="590"/>
                  </a:lnTo>
                  <a:lnTo>
                    <a:pt x="6973" y="826"/>
                  </a:lnTo>
                  <a:lnTo>
                    <a:pt x="0" y="6090"/>
                  </a:lnTo>
                  <a:lnTo>
                    <a:pt x="1238" y="7740"/>
                  </a:lnTo>
                  <a:lnTo>
                    <a:pt x="1375" y="7897"/>
                  </a:lnTo>
                  <a:lnTo>
                    <a:pt x="1532" y="8035"/>
                  </a:lnTo>
                  <a:lnTo>
                    <a:pt x="1689" y="8172"/>
                  </a:lnTo>
                  <a:lnTo>
                    <a:pt x="1866" y="8290"/>
                  </a:lnTo>
                  <a:lnTo>
                    <a:pt x="2043" y="8369"/>
                  </a:lnTo>
                  <a:lnTo>
                    <a:pt x="2239" y="8447"/>
                  </a:lnTo>
                  <a:lnTo>
                    <a:pt x="2436" y="8506"/>
                  </a:lnTo>
                  <a:lnTo>
                    <a:pt x="2632" y="8546"/>
                  </a:lnTo>
                  <a:lnTo>
                    <a:pt x="2829" y="8565"/>
                  </a:lnTo>
                  <a:lnTo>
                    <a:pt x="3025" y="8565"/>
                  </a:lnTo>
                  <a:lnTo>
                    <a:pt x="3241" y="8546"/>
                  </a:lnTo>
                  <a:lnTo>
                    <a:pt x="3438" y="8506"/>
                  </a:lnTo>
                  <a:lnTo>
                    <a:pt x="3634" y="8447"/>
                  </a:lnTo>
                  <a:lnTo>
                    <a:pt x="3811" y="8369"/>
                  </a:lnTo>
                  <a:lnTo>
                    <a:pt x="4007" y="8271"/>
                  </a:lnTo>
                  <a:lnTo>
                    <a:pt x="4184" y="8133"/>
                  </a:lnTo>
                  <a:lnTo>
                    <a:pt x="12788" y="1651"/>
                  </a:lnTo>
                  <a:lnTo>
                    <a:pt x="12513" y="1317"/>
                  </a:lnTo>
                  <a:lnTo>
                    <a:pt x="12218" y="1022"/>
                  </a:lnTo>
                  <a:lnTo>
                    <a:pt x="11884" y="767"/>
                  </a:lnTo>
                  <a:lnTo>
                    <a:pt x="11550" y="551"/>
                  </a:lnTo>
                  <a:lnTo>
                    <a:pt x="11196" y="374"/>
                  </a:lnTo>
                  <a:lnTo>
                    <a:pt x="10823" y="217"/>
                  </a:lnTo>
                  <a:lnTo>
                    <a:pt x="10430" y="119"/>
                  </a:lnTo>
                  <a:lnTo>
                    <a:pt x="10038" y="40"/>
                  </a:lnTo>
                  <a:lnTo>
                    <a:pt x="9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3"/>
            <p:cNvSpPr/>
            <p:nvPr/>
          </p:nvSpPr>
          <p:spPr>
            <a:xfrm rot="-3245359">
              <a:off x="6127788" y="4160774"/>
              <a:ext cx="319687" cy="214141"/>
            </a:xfrm>
            <a:custGeom>
              <a:avLst/>
              <a:gdLst/>
              <a:ahLst/>
              <a:cxnLst/>
              <a:rect l="l" t="t" r="r" b="b"/>
              <a:pathLst>
                <a:path w="12788" h="8566" fill="none" extrusionOk="0">
                  <a:moveTo>
                    <a:pt x="6973" y="826"/>
                  </a:moveTo>
                  <a:lnTo>
                    <a:pt x="0" y="6090"/>
                  </a:lnTo>
                  <a:lnTo>
                    <a:pt x="1238" y="7740"/>
                  </a:lnTo>
                  <a:lnTo>
                    <a:pt x="1238" y="7740"/>
                  </a:lnTo>
                  <a:lnTo>
                    <a:pt x="1375" y="7897"/>
                  </a:lnTo>
                  <a:lnTo>
                    <a:pt x="1532" y="8035"/>
                  </a:lnTo>
                  <a:lnTo>
                    <a:pt x="1689" y="8172"/>
                  </a:lnTo>
                  <a:lnTo>
                    <a:pt x="1866" y="8290"/>
                  </a:lnTo>
                  <a:lnTo>
                    <a:pt x="2043" y="8369"/>
                  </a:lnTo>
                  <a:lnTo>
                    <a:pt x="2239" y="8447"/>
                  </a:lnTo>
                  <a:lnTo>
                    <a:pt x="2436" y="8506"/>
                  </a:lnTo>
                  <a:lnTo>
                    <a:pt x="2632" y="8546"/>
                  </a:lnTo>
                  <a:lnTo>
                    <a:pt x="2829" y="8565"/>
                  </a:lnTo>
                  <a:lnTo>
                    <a:pt x="3025" y="8565"/>
                  </a:lnTo>
                  <a:lnTo>
                    <a:pt x="3241" y="8546"/>
                  </a:lnTo>
                  <a:lnTo>
                    <a:pt x="3438" y="8506"/>
                  </a:lnTo>
                  <a:lnTo>
                    <a:pt x="3634" y="8447"/>
                  </a:lnTo>
                  <a:lnTo>
                    <a:pt x="3811" y="8369"/>
                  </a:lnTo>
                  <a:lnTo>
                    <a:pt x="4007" y="8271"/>
                  </a:lnTo>
                  <a:lnTo>
                    <a:pt x="4184" y="8133"/>
                  </a:lnTo>
                  <a:lnTo>
                    <a:pt x="12788" y="1651"/>
                  </a:lnTo>
                  <a:lnTo>
                    <a:pt x="12788" y="1651"/>
                  </a:lnTo>
                  <a:lnTo>
                    <a:pt x="12513" y="1317"/>
                  </a:lnTo>
                  <a:lnTo>
                    <a:pt x="12218" y="1022"/>
                  </a:lnTo>
                  <a:lnTo>
                    <a:pt x="11884" y="767"/>
                  </a:lnTo>
                  <a:lnTo>
                    <a:pt x="11550" y="551"/>
                  </a:lnTo>
                  <a:lnTo>
                    <a:pt x="11196" y="374"/>
                  </a:lnTo>
                  <a:lnTo>
                    <a:pt x="10823" y="217"/>
                  </a:lnTo>
                  <a:lnTo>
                    <a:pt x="10430" y="119"/>
                  </a:lnTo>
                  <a:lnTo>
                    <a:pt x="10038" y="40"/>
                  </a:lnTo>
                  <a:lnTo>
                    <a:pt x="9645" y="1"/>
                  </a:lnTo>
                  <a:lnTo>
                    <a:pt x="9252" y="1"/>
                  </a:lnTo>
                  <a:lnTo>
                    <a:pt x="8839" y="40"/>
                  </a:lnTo>
                  <a:lnTo>
                    <a:pt x="8447" y="119"/>
                  </a:lnTo>
                  <a:lnTo>
                    <a:pt x="8054" y="237"/>
                  </a:lnTo>
                  <a:lnTo>
                    <a:pt x="7680" y="394"/>
                  </a:lnTo>
                  <a:lnTo>
                    <a:pt x="7307" y="590"/>
                  </a:lnTo>
                  <a:lnTo>
                    <a:pt x="6973" y="8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3"/>
            <p:cNvSpPr/>
            <p:nvPr/>
          </p:nvSpPr>
          <p:spPr>
            <a:xfrm rot="-3245359">
              <a:off x="5347192" y="3929383"/>
              <a:ext cx="157669" cy="63372"/>
            </a:xfrm>
            <a:custGeom>
              <a:avLst/>
              <a:gdLst/>
              <a:ahLst/>
              <a:cxnLst/>
              <a:rect l="l" t="t" r="r" b="b"/>
              <a:pathLst>
                <a:path w="6307" h="2535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2790" y="413"/>
                  </a:lnTo>
                  <a:lnTo>
                    <a:pt x="2790" y="413"/>
                  </a:lnTo>
                  <a:lnTo>
                    <a:pt x="2947" y="315"/>
                  </a:lnTo>
                  <a:lnTo>
                    <a:pt x="3085" y="236"/>
                  </a:lnTo>
                  <a:lnTo>
                    <a:pt x="3242" y="158"/>
                  </a:lnTo>
                  <a:lnTo>
                    <a:pt x="3399" y="99"/>
                  </a:lnTo>
                  <a:lnTo>
                    <a:pt x="3556" y="59"/>
                  </a:lnTo>
                  <a:lnTo>
                    <a:pt x="3733" y="20"/>
                  </a:lnTo>
                  <a:lnTo>
                    <a:pt x="3890" y="1"/>
                  </a:lnTo>
                  <a:lnTo>
                    <a:pt x="4047" y="1"/>
                  </a:lnTo>
                  <a:lnTo>
                    <a:pt x="4047" y="1"/>
                  </a:lnTo>
                  <a:lnTo>
                    <a:pt x="4283" y="1"/>
                  </a:lnTo>
                  <a:lnTo>
                    <a:pt x="4519" y="40"/>
                  </a:lnTo>
                  <a:lnTo>
                    <a:pt x="4755" y="118"/>
                  </a:lnTo>
                  <a:lnTo>
                    <a:pt x="4971" y="217"/>
                  </a:lnTo>
                  <a:lnTo>
                    <a:pt x="5187" y="334"/>
                  </a:lnTo>
                  <a:lnTo>
                    <a:pt x="5383" y="472"/>
                  </a:lnTo>
                  <a:lnTo>
                    <a:pt x="5560" y="629"/>
                  </a:lnTo>
                  <a:lnTo>
                    <a:pt x="5737" y="826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3"/>
            <p:cNvSpPr/>
            <p:nvPr/>
          </p:nvSpPr>
          <p:spPr>
            <a:xfrm rot="-3245359">
              <a:off x="5347192" y="3929383"/>
              <a:ext cx="157669" cy="63372"/>
            </a:xfrm>
            <a:custGeom>
              <a:avLst/>
              <a:gdLst/>
              <a:ahLst/>
              <a:cxnLst/>
              <a:rect l="l" t="t" r="r" b="b"/>
              <a:pathLst>
                <a:path w="6307" h="2535" fill="none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2790" y="413"/>
                  </a:lnTo>
                  <a:lnTo>
                    <a:pt x="2790" y="413"/>
                  </a:lnTo>
                  <a:lnTo>
                    <a:pt x="2947" y="315"/>
                  </a:lnTo>
                  <a:lnTo>
                    <a:pt x="3085" y="236"/>
                  </a:lnTo>
                  <a:lnTo>
                    <a:pt x="3242" y="158"/>
                  </a:lnTo>
                  <a:lnTo>
                    <a:pt x="3399" y="99"/>
                  </a:lnTo>
                  <a:lnTo>
                    <a:pt x="3556" y="59"/>
                  </a:lnTo>
                  <a:lnTo>
                    <a:pt x="3733" y="20"/>
                  </a:lnTo>
                  <a:lnTo>
                    <a:pt x="3890" y="1"/>
                  </a:lnTo>
                  <a:lnTo>
                    <a:pt x="4047" y="1"/>
                  </a:lnTo>
                  <a:lnTo>
                    <a:pt x="4047" y="1"/>
                  </a:lnTo>
                  <a:lnTo>
                    <a:pt x="4283" y="1"/>
                  </a:lnTo>
                  <a:lnTo>
                    <a:pt x="4519" y="40"/>
                  </a:lnTo>
                  <a:lnTo>
                    <a:pt x="4755" y="118"/>
                  </a:lnTo>
                  <a:lnTo>
                    <a:pt x="4971" y="217"/>
                  </a:lnTo>
                  <a:lnTo>
                    <a:pt x="5187" y="334"/>
                  </a:lnTo>
                  <a:lnTo>
                    <a:pt x="5383" y="472"/>
                  </a:lnTo>
                  <a:lnTo>
                    <a:pt x="5560" y="629"/>
                  </a:lnTo>
                  <a:lnTo>
                    <a:pt x="5737" y="826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3"/>
            <p:cNvSpPr/>
            <p:nvPr/>
          </p:nvSpPr>
          <p:spPr>
            <a:xfrm rot="-3245359">
              <a:off x="5370061" y="3917708"/>
              <a:ext cx="157669" cy="119845"/>
            </a:xfrm>
            <a:custGeom>
              <a:avLst/>
              <a:gdLst/>
              <a:ahLst/>
              <a:cxnLst/>
              <a:rect l="l" t="t" r="r" b="b"/>
              <a:pathLst>
                <a:path w="6307" h="4794" fill="none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1710" y="4793"/>
                  </a:lnTo>
                  <a:lnTo>
                    <a:pt x="5285" y="2083"/>
                  </a:lnTo>
                  <a:lnTo>
                    <a:pt x="5285" y="2083"/>
                  </a:lnTo>
                  <a:lnTo>
                    <a:pt x="5521" y="1926"/>
                  </a:lnTo>
                  <a:lnTo>
                    <a:pt x="5776" y="1788"/>
                  </a:lnTo>
                  <a:lnTo>
                    <a:pt x="6031" y="1670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3"/>
            <p:cNvSpPr/>
            <p:nvPr/>
          </p:nvSpPr>
          <p:spPr>
            <a:xfrm rot="-3245359">
              <a:off x="5390056" y="4029521"/>
              <a:ext cx="102646" cy="101171"/>
            </a:xfrm>
            <a:custGeom>
              <a:avLst/>
              <a:gdLst/>
              <a:ahLst/>
              <a:cxnLst/>
              <a:rect l="l" t="t" r="r" b="b"/>
              <a:pathLst>
                <a:path w="4106" h="4047" fill="none" extrusionOk="0">
                  <a:moveTo>
                    <a:pt x="2397" y="0"/>
                  </a:moveTo>
                  <a:lnTo>
                    <a:pt x="1" y="1788"/>
                  </a:lnTo>
                  <a:lnTo>
                    <a:pt x="1709" y="4047"/>
                  </a:lnTo>
                  <a:lnTo>
                    <a:pt x="4106" y="2259"/>
                  </a:lnTo>
                  <a:lnTo>
                    <a:pt x="23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3"/>
            <p:cNvSpPr/>
            <p:nvPr/>
          </p:nvSpPr>
          <p:spPr>
            <a:xfrm rot="-3245359">
              <a:off x="5437471" y="4404800"/>
              <a:ext cx="10825" cy="48148"/>
            </a:xfrm>
            <a:custGeom>
              <a:avLst/>
              <a:gdLst/>
              <a:ahLst/>
              <a:cxnLst/>
              <a:rect l="l" t="t" r="r" b="b"/>
              <a:pathLst>
                <a:path w="433" h="1926" extrusionOk="0">
                  <a:moveTo>
                    <a:pt x="118" y="1"/>
                  </a:moveTo>
                  <a:lnTo>
                    <a:pt x="59" y="158"/>
                  </a:lnTo>
                  <a:lnTo>
                    <a:pt x="54" y="197"/>
                  </a:lnTo>
                  <a:lnTo>
                    <a:pt x="59" y="177"/>
                  </a:lnTo>
                  <a:lnTo>
                    <a:pt x="118" y="1"/>
                  </a:lnTo>
                  <a:close/>
                  <a:moveTo>
                    <a:pt x="54" y="197"/>
                  </a:moveTo>
                  <a:lnTo>
                    <a:pt x="20" y="334"/>
                  </a:lnTo>
                  <a:lnTo>
                    <a:pt x="0" y="511"/>
                  </a:lnTo>
                  <a:lnTo>
                    <a:pt x="0" y="649"/>
                  </a:lnTo>
                  <a:lnTo>
                    <a:pt x="20" y="472"/>
                  </a:lnTo>
                  <a:lnTo>
                    <a:pt x="39" y="315"/>
                  </a:lnTo>
                  <a:lnTo>
                    <a:pt x="54" y="197"/>
                  </a:lnTo>
                  <a:close/>
                  <a:moveTo>
                    <a:pt x="0" y="826"/>
                  </a:moveTo>
                  <a:lnTo>
                    <a:pt x="0" y="845"/>
                  </a:lnTo>
                  <a:lnTo>
                    <a:pt x="20" y="1002"/>
                  </a:lnTo>
                  <a:lnTo>
                    <a:pt x="59" y="1159"/>
                  </a:lnTo>
                  <a:lnTo>
                    <a:pt x="20" y="983"/>
                  </a:lnTo>
                  <a:lnTo>
                    <a:pt x="0" y="826"/>
                  </a:lnTo>
                  <a:close/>
                  <a:moveTo>
                    <a:pt x="59" y="1159"/>
                  </a:moveTo>
                  <a:lnTo>
                    <a:pt x="98" y="1336"/>
                  </a:lnTo>
                  <a:lnTo>
                    <a:pt x="157" y="1493"/>
                  </a:lnTo>
                  <a:lnTo>
                    <a:pt x="236" y="1631"/>
                  </a:lnTo>
                  <a:lnTo>
                    <a:pt x="157" y="1474"/>
                  </a:lnTo>
                  <a:lnTo>
                    <a:pt x="98" y="1317"/>
                  </a:lnTo>
                  <a:lnTo>
                    <a:pt x="59" y="1159"/>
                  </a:lnTo>
                  <a:close/>
                  <a:moveTo>
                    <a:pt x="236" y="1631"/>
                  </a:moveTo>
                  <a:lnTo>
                    <a:pt x="314" y="1788"/>
                  </a:lnTo>
                  <a:lnTo>
                    <a:pt x="432" y="1926"/>
                  </a:lnTo>
                  <a:lnTo>
                    <a:pt x="432" y="1926"/>
                  </a:lnTo>
                  <a:lnTo>
                    <a:pt x="334" y="1788"/>
                  </a:lnTo>
                  <a:lnTo>
                    <a:pt x="236" y="1631"/>
                  </a:lnTo>
                  <a:close/>
                </a:path>
              </a:pathLst>
            </a:custGeom>
            <a:solidFill>
              <a:srgbClr val="AD8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3"/>
            <p:cNvSpPr/>
            <p:nvPr/>
          </p:nvSpPr>
          <p:spPr>
            <a:xfrm rot="-3245359">
              <a:off x="5436118" y="4383005"/>
              <a:ext cx="25049" cy="82522"/>
            </a:xfrm>
            <a:custGeom>
              <a:avLst/>
              <a:gdLst/>
              <a:ahLst/>
              <a:cxnLst/>
              <a:rect l="l" t="t" r="r" b="b"/>
              <a:pathLst>
                <a:path w="1002" h="3301" fill="none" extrusionOk="0">
                  <a:moveTo>
                    <a:pt x="432" y="1"/>
                  </a:moveTo>
                  <a:lnTo>
                    <a:pt x="432" y="1"/>
                  </a:lnTo>
                  <a:lnTo>
                    <a:pt x="334" y="138"/>
                  </a:lnTo>
                  <a:lnTo>
                    <a:pt x="255" y="295"/>
                  </a:lnTo>
                  <a:lnTo>
                    <a:pt x="177" y="452"/>
                  </a:lnTo>
                  <a:lnTo>
                    <a:pt x="118" y="610"/>
                  </a:lnTo>
                  <a:lnTo>
                    <a:pt x="59" y="786"/>
                  </a:lnTo>
                  <a:lnTo>
                    <a:pt x="20" y="943"/>
                  </a:lnTo>
                  <a:lnTo>
                    <a:pt x="0" y="1120"/>
                  </a:lnTo>
                  <a:lnTo>
                    <a:pt x="0" y="1277"/>
                  </a:lnTo>
                  <a:lnTo>
                    <a:pt x="0" y="1277"/>
                  </a:lnTo>
                  <a:lnTo>
                    <a:pt x="0" y="1454"/>
                  </a:lnTo>
                  <a:lnTo>
                    <a:pt x="20" y="1611"/>
                  </a:lnTo>
                  <a:lnTo>
                    <a:pt x="59" y="1768"/>
                  </a:lnTo>
                  <a:lnTo>
                    <a:pt x="98" y="1945"/>
                  </a:lnTo>
                  <a:lnTo>
                    <a:pt x="157" y="2102"/>
                  </a:lnTo>
                  <a:lnTo>
                    <a:pt x="236" y="2240"/>
                  </a:lnTo>
                  <a:lnTo>
                    <a:pt x="334" y="2397"/>
                  </a:lnTo>
                  <a:lnTo>
                    <a:pt x="432" y="2535"/>
                  </a:lnTo>
                  <a:lnTo>
                    <a:pt x="1002" y="3301"/>
                  </a:lnTo>
                  <a:lnTo>
                    <a:pt x="1002" y="3301"/>
                  </a:lnTo>
                  <a:lnTo>
                    <a:pt x="1002" y="3301"/>
                  </a:lnTo>
                  <a:lnTo>
                    <a:pt x="432" y="2535"/>
                  </a:lnTo>
                  <a:lnTo>
                    <a:pt x="432" y="2535"/>
                  </a:lnTo>
                  <a:lnTo>
                    <a:pt x="314" y="2397"/>
                  </a:lnTo>
                  <a:lnTo>
                    <a:pt x="236" y="2240"/>
                  </a:lnTo>
                  <a:lnTo>
                    <a:pt x="157" y="2083"/>
                  </a:lnTo>
                  <a:lnTo>
                    <a:pt x="98" y="1926"/>
                  </a:lnTo>
                  <a:lnTo>
                    <a:pt x="59" y="1768"/>
                  </a:lnTo>
                  <a:lnTo>
                    <a:pt x="20" y="1592"/>
                  </a:lnTo>
                  <a:lnTo>
                    <a:pt x="0" y="1435"/>
                  </a:lnTo>
                  <a:lnTo>
                    <a:pt x="0" y="1258"/>
                  </a:lnTo>
                  <a:lnTo>
                    <a:pt x="20" y="1081"/>
                  </a:lnTo>
                  <a:lnTo>
                    <a:pt x="39" y="924"/>
                  </a:lnTo>
                  <a:lnTo>
                    <a:pt x="59" y="767"/>
                  </a:lnTo>
                  <a:lnTo>
                    <a:pt x="118" y="610"/>
                  </a:lnTo>
                  <a:lnTo>
                    <a:pt x="177" y="452"/>
                  </a:lnTo>
                  <a:lnTo>
                    <a:pt x="255" y="295"/>
                  </a:lnTo>
                  <a:lnTo>
                    <a:pt x="334" y="138"/>
                  </a:lnTo>
                  <a:lnTo>
                    <a:pt x="4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3"/>
            <p:cNvSpPr/>
            <p:nvPr/>
          </p:nvSpPr>
          <p:spPr>
            <a:xfrm rot="-3245359">
              <a:off x="5313918" y="4143662"/>
              <a:ext cx="278439" cy="254890"/>
            </a:xfrm>
            <a:custGeom>
              <a:avLst/>
              <a:gdLst/>
              <a:ahLst/>
              <a:cxnLst/>
              <a:rect l="l" t="t" r="r" b="b"/>
              <a:pathLst>
                <a:path w="11138" h="10196" fill="none" extrusionOk="0">
                  <a:moveTo>
                    <a:pt x="9429" y="1"/>
                  </a:moveTo>
                  <a:lnTo>
                    <a:pt x="825" y="6503"/>
                  </a:lnTo>
                  <a:lnTo>
                    <a:pt x="825" y="6503"/>
                  </a:lnTo>
                  <a:lnTo>
                    <a:pt x="609" y="6699"/>
                  </a:lnTo>
                  <a:lnTo>
                    <a:pt x="609" y="6699"/>
                  </a:lnTo>
                  <a:lnTo>
                    <a:pt x="491" y="6817"/>
                  </a:lnTo>
                  <a:lnTo>
                    <a:pt x="491" y="6817"/>
                  </a:lnTo>
                  <a:lnTo>
                    <a:pt x="491" y="6817"/>
                  </a:lnTo>
                  <a:lnTo>
                    <a:pt x="432" y="6896"/>
                  </a:lnTo>
                  <a:lnTo>
                    <a:pt x="432" y="6896"/>
                  </a:lnTo>
                  <a:lnTo>
                    <a:pt x="432" y="6896"/>
                  </a:lnTo>
                  <a:lnTo>
                    <a:pt x="334" y="7033"/>
                  </a:lnTo>
                  <a:lnTo>
                    <a:pt x="255" y="7190"/>
                  </a:lnTo>
                  <a:lnTo>
                    <a:pt x="177" y="7347"/>
                  </a:lnTo>
                  <a:lnTo>
                    <a:pt x="118" y="7505"/>
                  </a:lnTo>
                  <a:lnTo>
                    <a:pt x="59" y="7662"/>
                  </a:lnTo>
                  <a:lnTo>
                    <a:pt x="39" y="7819"/>
                  </a:lnTo>
                  <a:lnTo>
                    <a:pt x="20" y="7976"/>
                  </a:lnTo>
                  <a:lnTo>
                    <a:pt x="0" y="8153"/>
                  </a:lnTo>
                  <a:lnTo>
                    <a:pt x="0" y="8330"/>
                  </a:lnTo>
                  <a:lnTo>
                    <a:pt x="20" y="8487"/>
                  </a:lnTo>
                  <a:lnTo>
                    <a:pt x="59" y="8663"/>
                  </a:lnTo>
                  <a:lnTo>
                    <a:pt x="98" y="8821"/>
                  </a:lnTo>
                  <a:lnTo>
                    <a:pt x="157" y="8978"/>
                  </a:lnTo>
                  <a:lnTo>
                    <a:pt x="236" y="9135"/>
                  </a:lnTo>
                  <a:lnTo>
                    <a:pt x="314" y="9292"/>
                  </a:lnTo>
                  <a:lnTo>
                    <a:pt x="432" y="9430"/>
                  </a:lnTo>
                  <a:lnTo>
                    <a:pt x="1002" y="10196"/>
                  </a:lnTo>
                  <a:lnTo>
                    <a:pt x="1002" y="10196"/>
                  </a:lnTo>
                  <a:lnTo>
                    <a:pt x="1139" y="9960"/>
                  </a:lnTo>
                  <a:lnTo>
                    <a:pt x="1316" y="9744"/>
                  </a:lnTo>
                  <a:lnTo>
                    <a:pt x="1532" y="9547"/>
                  </a:lnTo>
                  <a:lnTo>
                    <a:pt x="1748" y="9351"/>
                  </a:lnTo>
                  <a:lnTo>
                    <a:pt x="11137" y="2260"/>
                  </a:lnTo>
                  <a:lnTo>
                    <a:pt x="942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3"/>
            <p:cNvSpPr/>
            <p:nvPr/>
          </p:nvSpPr>
          <p:spPr>
            <a:xfrm rot="-3245359">
              <a:off x="6215376" y="3890548"/>
              <a:ext cx="133095" cy="144869"/>
            </a:xfrm>
            <a:custGeom>
              <a:avLst/>
              <a:gdLst/>
              <a:ahLst/>
              <a:cxnLst/>
              <a:rect l="l" t="t" r="r" b="b"/>
              <a:pathLst>
                <a:path w="5324" h="5795" fill="none" extrusionOk="0">
                  <a:moveTo>
                    <a:pt x="4321" y="0"/>
                  </a:moveTo>
                  <a:lnTo>
                    <a:pt x="4321" y="0"/>
                  </a:lnTo>
                  <a:lnTo>
                    <a:pt x="4184" y="216"/>
                  </a:lnTo>
                  <a:lnTo>
                    <a:pt x="4007" y="432"/>
                  </a:lnTo>
                  <a:lnTo>
                    <a:pt x="3791" y="648"/>
                  </a:lnTo>
                  <a:lnTo>
                    <a:pt x="3575" y="845"/>
                  </a:lnTo>
                  <a:lnTo>
                    <a:pt x="0" y="3536"/>
                  </a:lnTo>
                  <a:lnTo>
                    <a:pt x="1689" y="5795"/>
                  </a:lnTo>
                  <a:lnTo>
                    <a:pt x="4498" y="3693"/>
                  </a:lnTo>
                  <a:lnTo>
                    <a:pt x="4498" y="3693"/>
                  </a:lnTo>
                  <a:lnTo>
                    <a:pt x="4675" y="3516"/>
                  </a:lnTo>
                  <a:lnTo>
                    <a:pt x="4852" y="3339"/>
                  </a:lnTo>
                  <a:lnTo>
                    <a:pt x="4989" y="3143"/>
                  </a:lnTo>
                  <a:lnTo>
                    <a:pt x="5107" y="2927"/>
                  </a:lnTo>
                  <a:lnTo>
                    <a:pt x="5205" y="2711"/>
                  </a:lnTo>
                  <a:lnTo>
                    <a:pt x="5264" y="2475"/>
                  </a:lnTo>
                  <a:lnTo>
                    <a:pt x="5304" y="2259"/>
                  </a:lnTo>
                  <a:lnTo>
                    <a:pt x="5323" y="2004"/>
                  </a:lnTo>
                  <a:lnTo>
                    <a:pt x="5323" y="2004"/>
                  </a:lnTo>
                  <a:lnTo>
                    <a:pt x="5323" y="1847"/>
                  </a:lnTo>
                  <a:lnTo>
                    <a:pt x="5304" y="1689"/>
                  </a:lnTo>
                  <a:lnTo>
                    <a:pt x="5264" y="1513"/>
                  </a:lnTo>
                  <a:lnTo>
                    <a:pt x="5225" y="1356"/>
                  </a:lnTo>
                  <a:lnTo>
                    <a:pt x="5166" y="1198"/>
                  </a:lnTo>
                  <a:lnTo>
                    <a:pt x="5088" y="1041"/>
                  </a:lnTo>
                  <a:lnTo>
                    <a:pt x="5009" y="904"/>
                  </a:lnTo>
                  <a:lnTo>
                    <a:pt x="4891" y="747"/>
                  </a:lnTo>
                  <a:lnTo>
                    <a:pt x="4891" y="747"/>
                  </a:lnTo>
                  <a:lnTo>
                    <a:pt x="43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3"/>
            <p:cNvSpPr/>
            <p:nvPr/>
          </p:nvSpPr>
          <p:spPr>
            <a:xfrm rot="-3245359">
              <a:off x="6223182" y="4021320"/>
              <a:ext cx="124270" cy="101671"/>
            </a:xfrm>
            <a:custGeom>
              <a:avLst/>
              <a:gdLst/>
              <a:ahLst/>
              <a:cxnLst/>
              <a:rect l="l" t="t" r="r" b="b"/>
              <a:pathLst>
                <a:path w="4971" h="4067" fill="none" extrusionOk="0">
                  <a:moveTo>
                    <a:pt x="3281" y="1"/>
                  </a:moveTo>
                  <a:lnTo>
                    <a:pt x="1" y="2476"/>
                  </a:lnTo>
                  <a:lnTo>
                    <a:pt x="1" y="2476"/>
                  </a:lnTo>
                  <a:lnTo>
                    <a:pt x="374" y="2554"/>
                  </a:lnTo>
                  <a:lnTo>
                    <a:pt x="727" y="2672"/>
                  </a:lnTo>
                  <a:lnTo>
                    <a:pt x="1081" y="2829"/>
                  </a:lnTo>
                  <a:lnTo>
                    <a:pt x="1415" y="3006"/>
                  </a:lnTo>
                  <a:lnTo>
                    <a:pt x="1749" y="3222"/>
                  </a:lnTo>
                  <a:lnTo>
                    <a:pt x="2044" y="3478"/>
                  </a:lnTo>
                  <a:lnTo>
                    <a:pt x="2338" y="3753"/>
                  </a:lnTo>
                  <a:lnTo>
                    <a:pt x="2594" y="4067"/>
                  </a:lnTo>
                  <a:lnTo>
                    <a:pt x="4970" y="2260"/>
                  </a:lnTo>
                  <a:lnTo>
                    <a:pt x="32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3"/>
            <p:cNvSpPr/>
            <p:nvPr/>
          </p:nvSpPr>
          <p:spPr>
            <a:xfrm rot="-3245359">
              <a:off x="6262971" y="4413509"/>
              <a:ext cx="14274" cy="19174"/>
            </a:xfrm>
            <a:custGeom>
              <a:avLst/>
              <a:gdLst/>
              <a:ahLst/>
              <a:cxnLst/>
              <a:rect l="l" t="t" r="r" b="b"/>
              <a:pathLst>
                <a:path w="571" h="767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71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3"/>
            <p:cNvSpPr/>
            <p:nvPr/>
          </p:nvSpPr>
          <p:spPr>
            <a:xfrm rot="-3245359">
              <a:off x="6262971" y="4413509"/>
              <a:ext cx="14274" cy="19174"/>
            </a:xfrm>
            <a:custGeom>
              <a:avLst/>
              <a:gdLst/>
              <a:ahLst/>
              <a:cxnLst/>
              <a:rect l="l" t="t" r="r" b="b"/>
              <a:pathLst>
                <a:path w="571" h="7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71" y="7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3"/>
            <p:cNvSpPr/>
            <p:nvPr/>
          </p:nvSpPr>
          <p:spPr>
            <a:xfrm rot="-3245359">
              <a:off x="6256196" y="4379613"/>
              <a:ext cx="87447" cy="39798"/>
            </a:xfrm>
            <a:custGeom>
              <a:avLst/>
              <a:gdLst/>
              <a:ahLst/>
              <a:cxnLst/>
              <a:rect l="l" t="t" r="r" b="b"/>
              <a:pathLst>
                <a:path w="3498" h="1592" extrusionOk="0">
                  <a:moveTo>
                    <a:pt x="3497" y="1179"/>
                  </a:moveTo>
                  <a:lnTo>
                    <a:pt x="3497" y="1179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497" y="1179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571" y="766"/>
                  </a:lnTo>
                  <a:lnTo>
                    <a:pt x="571" y="766"/>
                  </a:lnTo>
                  <a:lnTo>
                    <a:pt x="747" y="943"/>
                  </a:lnTo>
                  <a:lnTo>
                    <a:pt x="924" y="1120"/>
                  </a:lnTo>
                  <a:lnTo>
                    <a:pt x="1121" y="1257"/>
                  </a:lnTo>
                  <a:lnTo>
                    <a:pt x="1337" y="1375"/>
                  </a:lnTo>
                  <a:lnTo>
                    <a:pt x="1553" y="1473"/>
                  </a:lnTo>
                  <a:lnTo>
                    <a:pt x="1788" y="1532"/>
                  </a:lnTo>
                  <a:lnTo>
                    <a:pt x="2024" y="1572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417" y="1591"/>
                  </a:lnTo>
                  <a:lnTo>
                    <a:pt x="2574" y="1572"/>
                  </a:lnTo>
                  <a:lnTo>
                    <a:pt x="2731" y="1532"/>
                  </a:lnTo>
                  <a:lnTo>
                    <a:pt x="2888" y="1493"/>
                  </a:lnTo>
                  <a:lnTo>
                    <a:pt x="3046" y="1434"/>
                  </a:lnTo>
                  <a:lnTo>
                    <a:pt x="3203" y="1375"/>
                  </a:lnTo>
                  <a:lnTo>
                    <a:pt x="3340" y="1277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340" y="1277"/>
                  </a:lnTo>
                  <a:lnTo>
                    <a:pt x="3203" y="1375"/>
                  </a:lnTo>
                  <a:lnTo>
                    <a:pt x="3046" y="1434"/>
                  </a:lnTo>
                  <a:lnTo>
                    <a:pt x="2888" y="1493"/>
                  </a:lnTo>
                  <a:lnTo>
                    <a:pt x="2731" y="1532"/>
                  </a:lnTo>
                  <a:lnTo>
                    <a:pt x="2574" y="1572"/>
                  </a:lnTo>
                  <a:lnTo>
                    <a:pt x="2417" y="1591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024" y="1572"/>
                  </a:lnTo>
                  <a:lnTo>
                    <a:pt x="1788" y="1532"/>
                  </a:lnTo>
                  <a:lnTo>
                    <a:pt x="1553" y="1473"/>
                  </a:lnTo>
                  <a:lnTo>
                    <a:pt x="1337" y="1375"/>
                  </a:lnTo>
                  <a:lnTo>
                    <a:pt x="1121" y="1257"/>
                  </a:lnTo>
                  <a:lnTo>
                    <a:pt x="924" y="1120"/>
                  </a:lnTo>
                  <a:lnTo>
                    <a:pt x="747" y="943"/>
                  </a:lnTo>
                  <a:lnTo>
                    <a:pt x="571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C3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3"/>
            <p:cNvSpPr/>
            <p:nvPr/>
          </p:nvSpPr>
          <p:spPr>
            <a:xfrm rot="-3245359">
              <a:off x="6333288" y="436969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3"/>
            <p:cNvSpPr/>
            <p:nvPr/>
          </p:nvSpPr>
          <p:spPr>
            <a:xfrm rot="-3245359">
              <a:off x="6256196" y="4379613"/>
              <a:ext cx="87447" cy="39798"/>
            </a:xfrm>
            <a:custGeom>
              <a:avLst/>
              <a:gdLst/>
              <a:ahLst/>
              <a:cxnLst/>
              <a:rect l="l" t="t" r="r" b="b"/>
              <a:pathLst>
                <a:path w="3498" h="159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1" y="766"/>
                  </a:lnTo>
                  <a:lnTo>
                    <a:pt x="571" y="766"/>
                  </a:lnTo>
                  <a:lnTo>
                    <a:pt x="747" y="943"/>
                  </a:lnTo>
                  <a:lnTo>
                    <a:pt x="924" y="1120"/>
                  </a:lnTo>
                  <a:lnTo>
                    <a:pt x="1121" y="1257"/>
                  </a:lnTo>
                  <a:lnTo>
                    <a:pt x="1337" y="1375"/>
                  </a:lnTo>
                  <a:lnTo>
                    <a:pt x="1553" y="1473"/>
                  </a:lnTo>
                  <a:lnTo>
                    <a:pt x="1788" y="1532"/>
                  </a:lnTo>
                  <a:lnTo>
                    <a:pt x="2024" y="1572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417" y="1591"/>
                  </a:lnTo>
                  <a:lnTo>
                    <a:pt x="2574" y="1572"/>
                  </a:lnTo>
                  <a:lnTo>
                    <a:pt x="2731" y="1532"/>
                  </a:lnTo>
                  <a:lnTo>
                    <a:pt x="2888" y="1493"/>
                  </a:lnTo>
                  <a:lnTo>
                    <a:pt x="3046" y="1434"/>
                  </a:lnTo>
                  <a:lnTo>
                    <a:pt x="3203" y="1375"/>
                  </a:lnTo>
                  <a:lnTo>
                    <a:pt x="3340" y="1277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340" y="1277"/>
                  </a:lnTo>
                  <a:lnTo>
                    <a:pt x="3203" y="1375"/>
                  </a:lnTo>
                  <a:lnTo>
                    <a:pt x="3046" y="1434"/>
                  </a:lnTo>
                  <a:lnTo>
                    <a:pt x="2888" y="1493"/>
                  </a:lnTo>
                  <a:lnTo>
                    <a:pt x="2731" y="1532"/>
                  </a:lnTo>
                  <a:lnTo>
                    <a:pt x="2574" y="1572"/>
                  </a:lnTo>
                  <a:lnTo>
                    <a:pt x="2417" y="1591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024" y="1572"/>
                  </a:lnTo>
                  <a:lnTo>
                    <a:pt x="1788" y="1532"/>
                  </a:lnTo>
                  <a:lnTo>
                    <a:pt x="1553" y="1473"/>
                  </a:lnTo>
                  <a:lnTo>
                    <a:pt x="1337" y="1375"/>
                  </a:lnTo>
                  <a:lnTo>
                    <a:pt x="1121" y="1257"/>
                  </a:lnTo>
                  <a:lnTo>
                    <a:pt x="924" y="1120"/>
                  </a:lnTo>
                  <a:lnTo>
                    <a:pt x="747" y="943"/>
                  </a:lnTo>
                  <a:lnTo>
                    <a:pt x="571" y="7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3"/>
            <p:cNvSpPr/>
            <p:nvPr/>
          </p:nvSpPr>
          <p:spPr>
            <a:xfrm rot="-3245359">
              <a:off x="6141612" y="4155191"/>
              <a:ext cx="303013" cy="212667"/>
            </a:xfrm>
            <a:custGeom>
              <a:avLst/>
              <a:gdLst/>
              <a:ahLst/>
              <a:cxnLst/>
              <a:rect l="l" t="t" r="r" b="b"/>
              <a:pathLst>
                <a:path w="12121" h="8507" fill="none" extrusionOk="0">
                  <a:moveTo>
                    <a:pt x="9528" y="1"/>
                  </a:moveTo>
                  <a:lnTo>
                    <a:pt x="1022" y="6424"/>
                  </a:lnTo>
                  <a:lnTo>
                    <a:pt x="1022" y="6424"/>
                  </a:lnTo>
                  <a:lnTo>
                    <a:pt x="787" y="6581"/>
                  </a:lnTo>
                  <a:lnTo>
                    <a:pt x="531" y="6719"/>
                  </a:lnTo>
                  <a:lnTo>
                    <a:pt x="276" y="6837"/>
                  </a:lnTo>
                  <a:lnTo>
                    <a:pt x="1" y="6915"/>
                  </a:lnTo>
                  <a:lnTo>
                    <a:pt x="571" y="7681"/>
                  </a:lnTo>
                  <a:lnTo>
                    <a:pt x="571" y="7681"/>
                  </a:lnTo>
                  <a:lnTo>
                    <a:pt x="747" y="7858"/>
                  </a:lnTo>
                  <a:lnTo>
                    <a:pt x="924" y="8035"/>
                  </a:lnTo>
                  <a:lnTo>
                    <a:pt x="1121" y="8172"/>
                  </a:lnTo>
                  <a:lnTo>
                    <a:pt x="1337" y="8290"/>
                  </a:lnTo>
                  <a:lnTo>
                    <a:pt x="1553" y="8388"/>
                  </a:lnTo>
                  <a:lnTo>
                    <a:pt x="1788" y="8447"/>
                  </a:lnTo>
                  <a:lnTo>
                    <a:pt x="2024" y="8487"/>
                  </a:lnTo>
                  <a:lnTo>
                    <a:pt x="2260" y="8506"/>
                  </a:lnTo>
                  <a:lnTo>
                    <a:pt x="2260" y="8506"/>
                  </a:lnTo>
                  <a:lnTo>
                    <a:pt x="2417" y="8506"/>
                  </a:lnTo>
                  <a:lnTo>
                    <a:pt x="2574" y="8487"/>
                  </a:lnTo>
                  <a:lnTo>
                    <a:pt x="2731" y="8447"/>
                  </a:lnTo>
                  <a:lnTo>
                    <a:pt x="2888" y="8408"/>
                  </a:lnTo>
                  <a:lnTo>
                    <a:pt x="3046" y="8349"/>
                  </a:lnTo>
                  <a:lnTo>
                    <a:pt x="3203" y="8290"/>
                  </a:lnTo>
                  <a:lnTo>
                    <a:pt x="3340" y="8192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517" y="8074"/>
                  </a:lnTo>
                  <a:lnTo>
                    <a:pt x="12121" y="1592"/>
                  </a:lnTo>
                  <a:lnTo>
                    <a:pt x="12121" y="1592"/>
                  </a:lnTo>
                  <a:lnTo>
                    <a:pt x="11865" y="1278"/>
                  </a:lnTo>
                  <a:lnTo>
                    <a:pt x="11571" y="1003"/>
                  </a:lnTo>
                  <a:lnTo>
                    <a:pt x="11276" y="747"/>
                  </a:lnTo>
                  <a:lnTo>
                    <a:pt x="10942" y="531"/>
                  </a:lnTo>
                  <a:lnTo>
                    <a:pt x="10608" y="354"/>
                  </a:lnTo>
                  <a:lnTo>
                    <a:pt x="10254" y="197"/>
                  </a:lnTo>
                  <a:lnTo>
                    <a:pt x="9901" y="79"/>
                  </a:lnTo>
                  <a:lnTo>
                    <a:pt x="952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9" name="Google Shape;1139;p13"/>
          <p:cNvGrpSpPr/>
          <p:nvPr/>
        </p:nvGrpSpPr>
        <p:grpSpPr>
          <a:xfrm>
            <a:off x="8280825" y="1124113"/>
            <a:ext cx="790736" cy="869130"/>
            <a:chOff x="7709325" y="2753025"/>
            <a:chExt cx="790736" cy="869130"/>
          </a:xfrm>
        </p:grpSpPr>
        <p:sp>
          <p:nvSpPr>
            <p:cNvPr id="1140" name="Google Shape;1140;p13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3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3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3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3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3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3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3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3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3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3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3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3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3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3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3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3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3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3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3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3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3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3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3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4" name="Google Shape;1164;p13"/>
          <p:cNvSpPr/>
          <p:nvPr/>
        </p:nvSpPr>
        <p:spPr>
          <a:xfrm>
            <a:off x="-9300" y="-109175"/>
            <a:ext cx="4743450" cy="819150"/>
          </a:xfrm>
          <a:custGeom>
            <a:avLst/>
            <a:gdLst/>
            <a:ahLst/>
            <a:cxnLst/>
            <a:rect l="l" t="t" r="r" b="b"/>
            <a:pathLst>
              <a:path w="189738" h="32766" extrusionOk="0">
                <a:moveTo>
                  <a:pt x="0" y="32766"/>
                </a:moveTo>
                <a:cubicBezTo>
                  <a:pt x="3819" y="27419"/>
                  <a:pt x="7319" y="21288"/>
                  <a:pt x="12954" y="17907"/>
                </a:cubicBezTo>
                <a:cubicBezTo>
                  <a:pt x="17642" y="15094"/>
                  <a:pt x="23893" y="16650"/>
                  <a:pt x="29337" y="17145"/>
                </a:cubicBezTo>
                <a:cubicBezTo>
                  <a:pt x="33941" y="17564"/>
                  <a:pt x="42291" y="17475"/>
                  <a:pt x="42291" y="22098"/>
                </a:cubicBezTo>
                <a:cubicBezTo>
                  <a:pt x="42291" y="26588"/>
                  <a:pt x="32764" y="26383"/>
                  <a:pt x="28956" y="24003"/>
                </a:cubicBezTo>
                <a:cubicBezTo>
                  <a:pt x="25718" y="21979"/>
                  <a:pt x="26095" y="13781"/>
                  <a:pt x="29718" y="12573"/>
                </a:cubicBezTo>
                <a:cubicBezTo>
                  <a:pt x="44682" y="7585"/>
                  <a:pt x="61254" y="13812"/>
                  <a:pt x="76962" y="15240"/>
                </a:cubicBezTo>
                <a:cubicBezTo>
                  <a:pt x="96635" y="17028"/>
                  <a:pt x="116263" y="10287"/>
                  <a:pt x="136017" y="10287"/>
                </a:cubicBezTo>
                <a:cubicBezTo>
                  <a:pt x="154249" y="10287"/>
                  <a:pt x="181584" y="16308"/>
                  <a:pt x="189738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165" name="Google Shape;1165;p13"/>
          <p:cNvSpPr/>
          <p:nvPr/>
        </p:nvSpPr>
        <p:spPr>
          <a:xfrm>
            <a:off x="8924877" y="2986450"/>
            <a:ext cx="352700" cy="2238375"/>
          </a:xfrm>
          <a:custGeom>
            <a:avLst/>
            <a:gdLst/>
            <a:ahLst/>
            <a:cxnLst/>
            <a:rect l="l" t="t" r="r" b="b"/>
            <a:pathLst>
              <a:path w="14108" h="89535" extrusionOk="0">
                <a:moveTo>
                  <a:pt x="8012" y="89535"/>
                </a:moveTo>
                <a:cubicBezTo>
                  <a:pt x="5246" y="82746"/>
                  <a:pt x="3200" y="75511"/>
                  <a:pt x="2678" y="68199"/>
                </a:cubicBezTo>
                <a:cubicBezTo>
                  <a:pt x="2260" y="62350"/>
                  <a:pt x="4929" y="56492"/>
                  <a:pt x="4202" y="50673"/>
                </a:cubicBezTo>
                <a:cubicBezTo>
                  <a:pt x="2916" y="40388"/>
                  <a:pt x="-1074" y="30073"/>
                  <a:pt x="392" y="19812"/>
                </a:cubicBezTo>
                <a:cubicBezTo>
                  <a:pt x="1528" y="11861"/>
                  <a:pt x="7425" y="4455"/>
                  <a:pt x="14108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166" name="Google Shape;1166;p13"/>
          <p:cNvGrpSpPr/>
          <p:nvPr/>
        </p:nvGrpSpPr>
        <p:grpSpPr>
          <a:xfrm rot="-2864756">
            <a:off x="2585686" y="67873"/>
            <a:ext cx="342892" cy="319092"/>
            <a:chOff x="-1003774" y="3010923"/>
            <a:chExt cx="671424" cy="624822"/>
          </a:xfrm>
        </p:grpSpPr>
        <p:sp>
          <p:nvSpPr>
            <p:cNvPr id="1167" name="Google Shape;1167;p13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3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3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3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3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13"/>
          <p:cNvGrpSpPr/>
          <p:nvPr/>
        </p:nvGrpSpPr>
        <p:grpSpPr>
          <a:xfrm>
            <a:off x="-118951" y="3234772"/>
            <a:ext cx="754593" cy="1003232"/>
            <a:chOff x="7062788" y="3483325"/>
            <a:chExt cx="558875" cy="743025"/>
          </a:xfrm>
        </p:grpSpPr>
        <p:sp>
          <p:nvSpPr>
            <p:cNvPr id="1205" name="Google Shape;1205;p13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3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3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3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3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3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3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3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3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3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3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3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3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3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3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3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3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3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3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3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3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2_1"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7" name="Google Shape;1227;p1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8" name="Google Shape;1228;p14"/>
          <p:cNvSpPr/>
          <p:nvPr/>
        </p:nvSpPr>
        <p:spPr>
          <a:xfrm>
            <a:off x="376200" y="757175"/>
            <a:ext cx="8391600" cy="41058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14"/>
          <p:cNvSpPr/>
          <p:nvPr/>
        </p:nvSpPr>
        <p:spPr>
          <a:xfrm>
            <a:off x="1427425" y="467650"/>
            <a:ext cx="6289200" cy="6009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1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grpSp>
        <p:nvGrpSpPr>
          <p:cNvPr id="1253" name="Google Shape;1253;p14"/>
          <p:cNvGrpSpPr/>
          <p:nvPr/>
        </p:nvGrpSpPr>
        <p:grpSpPr>
          <a:xfrm>
            <a:off x="126821" y="290835"/>
            <a:ext cx="1288943" cy="954529"/>
            <a:chOff x="1156200" y="3428725"/>
            <a:chExt cx="684625" cy="507000"/>
          </a:xfrm>
        </p:grpSpPr>
        <p:sp>
          <p:nvSpPr>
            <p:cNvPr id="1254" name="Google Shape;1254;p14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4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4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4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4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4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4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4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4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4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4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4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4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4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4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4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4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4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4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4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4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4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4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4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4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4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4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4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4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4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4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5" name="Google Shape;1285;p14"/>
          <p:cNvSpPr/>
          <p:nvPr/>
        </p:nvSpPr>
        <p:spPr>
          <a:xfrm>
            <a:off x="5400900" y="-61550"/>
            <a:ext cx="3895725" cy="1419225"/>
          </a:xfrm>
          <a:custGeom>
            <a:avLst/>
            <a:gdLst/>
            <a:ahLst/>
            <a:cxnLst/>
            <a:rect l="l" t="t" r="r" b="b"/>
            <a:pathLst>
              <a:path w="155829" h="56769" extrusionOk="0">
                <a:moveTo>
                  <a:pt x="155829" y="56769"/>
                </a:moveTo>
                <a:cubicBezTo>
                  <a:pt x="152089" y="44304"/>
                  <a:pt x="148800" y="28299"/>
                  <a:pt x="137160" y="22479"/>
                </a:cubicBezTo>
                <a:cubicBezTo>
                  <a:pt x="126461" y="17129"/>
                  <a:pt x="113249" y="21383"/>
                  <a:pt x="101346" y="20193"/>
                </a:cubicBezTo>
                <a:cubicBezTo>
                  <a:pt x="92427" y="19301"/>
                  <a:pt x="85041" y="12142"/>
                  <a:pt x="76200" y="10668"/>
                </a:cubicBezTo>
                <a:cubicBezTo>
                  <a:pt x="67180" y="9165"/>
                  <a:pt x="58238" y="14230"/>
                  <a:pt x="49149" y="15240"/>
                </a:cubicBezTo>
                <a:cubicBezTo>
                  <a:pt x="32101" y="17134"/>
                  <a:pt x="7671" y="15342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86" name="Google Shape;1286;p14"/>
          <p:cNvSpPr/>
          <p:nvPr/>
        </p:nvSpPr>
        <p:spPr>
          <a:xfrm>
            <a:off x="-180750" y="1270325"/>
            <a:ext cx="762000" cy="3954500"/>
          </a:xfrm>
          <a:custGeom>
            <a:avLst/>
            <a:gdLst/>
            <a:ahLst/>
            <a:cxnLst/>
            <a:rect l="l" t="t" r="r" b="b"/>
            <a:pathLst>
              <a:path w="30480" h="158180" extrusionOk="0">
                <a:moveTo>
                  <a:pt x="30480" y="158180"/>
                </a:moveTo>
                <a:cubicBezTo>
                  <a:pt x="26589" y="152344"/>
                  <a:pt x="20100" y="148507"/>
                  <a:pt x="16383" y="142559"/>
                </a:cubicBezTo>
                <a:cubicBezTo>
                  <a:pt x="13018" y="137174"/>
                  <a:pt x="11947" y="130557"/>
                  <a:pt x="11049" y="124271"/>
                </a:cubicBezTo>
                <a:cubicBezTo>
                  <a:pt x="8736" y="108082"/>
                  <a:pt x="13695" y="91633"/>
                  <a:pt x="16383" y="75503"/>
                </a:cubicBezTo>
                <a:cubicBezTo>
                  <a:pt x="18004" y="65779"/>
                  <a:pt x="10696" y="56594"/>
                  <a:pt x="8763" y="46928"/>
                </a:cubicBezTo>
                <a:cubicBezTo>
                  <a:pt x="6150" y="33861"/>
                  <a:pt x="18574" y="20829"/>
                  <a:pt x="16383" y="7685"/>
                </a:cubicBezTo>
                <a:cubicBezTo>
                  <a:pt x="15953" y="5105"/>
                  <a:pt x="14912" y="1997"/>
                  <a:pt x="12573" y="827"/>
                </a:cubicBezTo>
                <a:cubicBezTo>
                  <a:pt x="8782" y="-1069"/>
                  <a:pt x="3791" y="836"/>
                  <a:pt x="0" y="2732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287" name="Google Shape;1287;p14"/>
          <p:cNvGrpSpPr/>
          <p:nvPr/>
        </p:nvGrpSpPr>
        <p:grpSpPr>
          <a:xfrm rot="-2864756">
            <a:off x="8190386" y="272523"/>
            <a:ext cx="342892" cy="319092"/>
            <a:chOff x="-1003774" y="3010923"/>
            <a:chExt cx="671424" cy="624822"/>
          </a:xfrm>
        </p:grpSpPr>
        <p:sp>
          <p:nvSpPr>
            <p:cNvPr id="1288" name="Google Shape;1288;p14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4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4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4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4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4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4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4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4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4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4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4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4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4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4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4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4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4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4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4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4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4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4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4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4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4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4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4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4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4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4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4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4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4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4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4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4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3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3"/>
          <p:cNvSpPr/>
          <p:nvPr/>
        </p:nvSpPr>
        <p:spPr>
          <a:xfrm>
            <a:off x="-9300" y="1100575"/>
            <a:ext cx="1482675" cy="4048125"/>
          </a:xfrm>
          <a:custGeom>
            <a:avLst/>
            <a:gdLst/>
            <a:ahLst/>
            <a:cxnLst/>
            <a:rect l="l" t="t" r="r" b="b"/>
            <a:pathLst>
              <a:path w="59307" h="161925" extrusionOk="0">
                <a:moveTo>
                  <a:pt x="381" y="161925"/>
                </a:moveTo>
                <a:cubicBezTo>
                  <a:pt x="4156" y="155319"/>
                  <a:pt x="7109" y="147746"/>
                  <a:pt x="12954" y="142875"/>
                </a:cubicBezTo>
                <a:cubicBezTo>
                  <a:pt x="20757" y="136372"/>
                  <a:pt x="32642" y="132068"/>
                  <a:pt x="35433" y="122301"/>
                </a:cubicBezTo>
                <a:cubicBezTo>
                  <a:pt x="37038" y="116682"/>
                  <a:pt x="37866" y="110246"/>
                  <a:pt x="35814" y="104775"/>
                </a:cubicBezTo>
                <a:cubicBezTo>
                  <a:pt x="33952" y="99809"/>
                  <a:pt x="30584" y="94798"/>
                  <a:pt x="31242" y="89535"/>
                </a:cubicBezTo>
                <a:cubicBezTo>
                  <a:pt x="32348" y="80684"/>
                  <a:pt x="41652" y="74567"/>
                  <a:pt x="43815" y="65913"/>
                </a:cubicBezTo>
                <a:cubicBezTo>
                  <a:pt x="45069" y="60896"/>
                  <a:pt x="42244" y="53451"/>
                  <a:pt x="37338" y="51816"/>
                </a:cubicBezTo>
                <a:cubicBezTo>
                  <a:pt x="32572" y="50227"/>
                  <a:pt x="26076" y="52147"/>
                  <a:pt x="22860" y="56007"/>
                </a:cubicBezTo>
                <a:cubicBezTo>
                  <a:pt x="19604" y="59914"/>
                  <a:pt x="19553" y="68195"/>
                  <a:pt x="23622" y="71247"/>
                </a:cubicBezTo>
                <a:cubicBezTo>
                  <a:pt x="33423" y="78597"/>
                  <a:pt x="55703" y="72083"/>
                  <a:pt x="58674" y="60198"/>
                </a:cubicBezTo>
                <a:cubicBezTo>
                  <a:pt x="61768" y="47820"/>
                  <a:pt x="52499" y="34452"/>
                  <a:pt x="44196" y="24765"/>
                </a:cubicBezTo>
                <a:cubicBezTo>
                  <a:pt x="33206" y="11943"/>
                  <a:pt x="16887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5" name="Google Shape;95;p3"/>
          <p:cNvSpPr/>
          <p:nvPr/>
        </p:nvSpPr>
        <p:spPr>
          <a:xfrm>
            <a:off x="8262361" y="14725"/>
            <a:ext cx="939025" cy="3012100"/>
          </a:xfrm>
          <a:custGeom>
            <a:avLst/>
            <a:gdLst/>
            <a:ahLst/>
            <a:cxnLst/>
            <a:rect l="l" t="t" r="r" b="b"/>
            <a:pathLst>
              <a:path w="37561" h="120484" extrusionOk="0">
                <a:moveTo>
                  <a:pt x="36799" y="0"/>
                </a:moveTo>
                <a:cubicBezTo>
                  <a:pt x="29022" y="5185"/>
                  <a:pt x="15479" y="7489"/>
                  <a:pt x="14320" y="16764"/>
                </a:cubicBezTo>
                <a:cubicBezTo>
                  <a:pt x="12667" y="29988"/>
                  <a:pt x="21307" y="43164"/>
                  <a:pt x="19654" y="56388"/>
                </a:cubicBezTo>
                <a:cubicBezTo>
                  <a:pt x="18093" y="68880"/>
                  <a:pt x="-1557" y="76311"/>
                  <a:pt x="223" y="88773"/>
                </a:cubicBezTo>
                <a:cubicBezTo>
                  <a:pt x="931" y="93732"/>
                  <a:pt x="5064" y="97559"/>
                  <a:pt x="7843" y="101727"/>
                </a:cubicBezTo>
                <a:cubicBezTo>
                  <a:pt x="14222" y="111296"/>
                  <a:pt x="27275" y="124396"/>
                  <a:pt x="37561" y="119253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6" name="Google Shape;96;p3"/>
          <p:cNvSpPr/>
          <p:nvPr/>
        </p:nvSpPr>
        <p:spPr>
          <a:xfrm>
            <a:off x="1088700" y="947250"/>
            <a:ext cx="6966600" cy="3249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2038200" y="2316660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title" idx="2" hasCustomPrompt="1"/>
          </p:nvPr>
        </p:nvSpPr>
        <p:spPr>
          <a:xfrm>
            <a:off x="4035150" y="1154049"/>
            <a:ext cx="1073700" cy="107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5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9" name="Google Shape;99;p3"/>
          <p:cNvSpPr txBox="1">
            <a:spLocks noGrp="1"/>
          </p:cNvSpPr>
          <p:nvPr>
            <p:ph type="subTitle" idx="1"/>
          </p:nvPr>
        </p:nvSpPr>
        <p:spPr>
          <a:xfrm>
            <a:off x="2542200" y="3506151"/>
            <a:ext cx="405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00" name="Google Shape;100;p3"/>
          <p:cNvGrpSpPr/>
          <p:nvPr/>
        </p:nvGrpSpPr>
        <p:grpSpPr>
          <a:xfrm>
            <a:off x="352894" y="261609"/>
            <a:ext cx="1612721" cy="1191278"/>
            <a:chOff x="1942875" y="4263875"/>
            <a:chExt cx="856600" cy="632750"/>
          </a:xfrm>
        </p:grpSpPr>
        <p:sp>
          <p:nvSpPr>
            <p:cNvPr id="101" name="Google Shape;101;p3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" name="Google Shape;132;p3"/>
          <p:cNvGrpSpPr/>
          <p:nvPr/>
        </p:nvGrpSpPr>
        <p:grpSpPr>
          <a:xfrm rot="1536092">
            <a:off x="7872551" y="4262560"/>
            <a:ext cx="1073604" cy="720772"/>
            <a:chOff x="7681600" y="381950"/>
            <a:chExt cx="1073629" cy="720788"/>
          </a:xfrm>
        </p:grpSpPr>
        <p:sp>
          <p:nvSpPr>
            <p:cNvPr id="133" name="Google Shape;133;p3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" name="Google Shape;162;p3"/>
          <p:cNvGrpSpPr/>
          <p:nvPr/>
        </p:nvGrpSpPr>
        <p:grpSpPr>
          <a:xfrm rot="-8597230">
            <a:off x="8482626" y="610338"/>
            <a:ext cx="342898" cy="319098"/>
            <a:chOff x="-1003774" y="3010923"/>
            <a:chExt cx="671424" cy="624822"/>
          </a:xfrm>
        </p:grpSpPr>
        <p:sp>
          <p:nvSpPr>
            <p:cNvPr id="163" name="Google Shape;163;p3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" name="Google Shape;200;p3"/>
          <p:cNvGrpSpPr/>
          <p:nvPr/>
        </p:nvGrpSpPr>
        <p:grpSpPr>
          <a:xfrm rot="4109041">
            <a:off x="656145" y="4120686"/>
            <a:ext cx="342888" cy="319088"/>
            <a:chOff x="-1003774" y="3010923"/>
            <a:chExt cx="671424" cy="624822"/>
          </a:xfrm>
        </p:grpSpPr>
        <p:sp>
          <p:nvSpPr>
            <p:cNvPr id="201" name="Google Shape;201;p3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3"/>
          <p:cNvGrpSpPr/>
          <p:nvPr/>
        </p:nvGrpSpPr>
        <p:grpSpPr>
          <a:xfrm>
            <a:off x="120853" y="1688762"/>
            <a:ext cx="1359262" cy="1626752"/>
            <a:chOff x="6246075" y="1325325"/>
            <a:chExt cx="768075" cy="919225"/>
          </a:xfrm>
        </p:grpSpPr>
        <p:sp>
          <p:nvSpPr>
            <p:cNvPr id="239" name="Google Shape;239;p3"/>
            <p:cNvSpPr/>
            <p:nvPr/>
          </p:nvSpPr>
          <p:spPr>
            <a:xfrm>
              <a:off x="6673525" y="1325325"/>
              <a:ext cx="160725" cy="115075"/>
            </a:xfrm>
            <a:custGeom>
              <a:avLst/>
              <a:gdLst/>
              <a:ahLst/>
              <a:cxnLst/>
              <a:rect l="l" t="t" r="r" b="b"/>
              <a:pathLst>
                <a:path w="6429" h="4603" extrusionOk="0">
                  <a:moveTo>
                    <a:pt x="3564" y="1"/>
                  </a:moveTo>
                  <a:lnTo>
                    <a:pt x="3361" y="24"/>
                  </a:lnTo>
                  <a:lnTo>
                    <a:pt x="3135" y="46"/>
                  </a:lnTo>
                  <a:lnTo>
                    <a:pt x="2932" y="114"/>
                  </a:lnTo>
                  <a:lnTo>
                    <a:pt x="2752" y="181"/>
                  </a:lnTo>
                  <a:lnTo>
                    <a:pt x="2369" y="339"/>
                  </a:lnTo>
                  <a:lnTo>
                    <a:pt x="2008" y="565"/>
                  </a:lnTo>
                  <a:lnTo>
                    <a:pt x="1669" y="813"/>
                  </a:lnTo>
                  <a:lnTo>
                    <a:pt x="1353" y="1061"/>
                  </a:lnTo>
                  <a:lnTo>
                    <a:pt x="1060" y="1354"/>
                  </a:lnTo>
                  <a:lnTo>
                    <a:pt x="812" y="1625"/>
                  </a:lnTo>
                  <a:lnTo>
                    <a:pt x="587" y="1896"/>
                  </a:lnTo>
                  <a:lnTo>
                    <a:pt x="384" y="2144"/>
                  </a:lnTo>
                  <a:lnTo>
                    <a:pt x="113" y="2550"/>
                  </a:lnTo>
                  <a:lnTo>
                    <a:pt x="0" y="2730"/>
                  </a:lnTo>
                  <a:lnTo>
                    <a:pt x="925" y="3249"/>
                  </a:lnTo>
                  <a:lnTo>
                    <a:pt x="993" y="3136"/>
                  </a:lnTo>
                  <a:lnTo>
                    <a:pt x="1196" y="2843"/>
                  </a:lnTo>
                  <a:lnTo>
                    <a:pt x="1511" y="2437"/>
                  </a:lnTo>
                  <a:lnTo>
                    <a:pt x="1714" y="2211"/>
                  </a:lnTo>
                  <a:lnTo>
                    <a:pt x="1917" y="1986"/>
                  </a:lnTo>
                  <a:lnTo>
                    <a:pt x="2166" y="1760"/>
                  </a:lnTo>
                  <a:lnTo>
                    <a:pt x="2414" y="1557"/>
                  </a:lnTo>
                  <a:lnTo>
                    <a:pt x="2684" y="1377"/>
                  </a:lnTo>
                  <a:lnTo>
                    <a:pt x="2955" y="1219"/>
                  </a:lnTo>
                  <a:lnTo>
                    <a:pt x="3226" y="1129"/>
                  </a:lnTo>
                  <a:lnTo>
                    <a:pt x="3384" y="1084"/>
                  </a:lnTo>
                  <a:lnTo>
                    <a:pt x="3519" y="1061"/>
                  </a:lnTo>
                  <a:lnTo>
                    <a:pt x="3835" y="1061"/>
                  </a:lnTo>
                  <a:lnTo>
                    <a:pt x="3970" y="1084"/>
                  </a:lnTo>
                  <a:lnTo>
                    <a:pt x="4128" y="1129"/>
                  </a:lnTo>
                  <a:lnTo>
                    <a:pt x="4263" y="1174"/>
                  </a:lnTo>
                  <a:lnTo>
                    <a:pt x="4399" y="1242"/>
                  </a:lnTo>
                  <a:lnTo>
                    <a:pt x="4534" y="1332"/>
                  </a:lnTo>
                  <a:lnTo>
                    <a:pt x="4647" y="1422"/>
                  </a:lnTo>
                  <a:lnTo>
                    <a:pt x="4850" y="1625"/>
                  </a:lnTo>
                  <a:lnTo>
                    <a:pt x="5008" y="1873"/>
                  </a:lnTo>
                  <a:lnTo>
                    <a:pt x="5120" y="2121"/>
                  </a:lnTo>
                  <a:lnTo>
                    <a:pt x="5211" y="2392"/>
                  </a:lnTo>
                  <a:lnTo>
                    <a:pt x="5278" y="2685"/>
                  </a:lnTo>
                  <a:lnTo>
                    <a:pt x="5346" y="2978"/>
                  </a:lnTo>
                  <a:lnTo>
                    <a:pt x="5369" y="3249"/>
                  </a:lnTo>
                  <a:lnTo>
                    <a:pt x="5369" y="3520"/>
                  </a:lnTo>
                  <a:lnTo>
                    <a:pt x="5369" y="3993"/>
                  </a:lnTo>
                  <a:lnTo>
                    <a:pt x="5346" y="4309"/>
                  </a:lnTo>
                  <a:lnTo>
                    <a:pt x="5323" y="4445"/>
                  </a:lnTo>
                  <a:lnTo>
                    <a:pt x="6384" y="4602"/>
                  </a:lnTo>
                  <a:lnTo>
                    <a:pt x="6406" y="4399"/>
                  </a:lnTo>
                  <a:lnTo>
                    <a:pt x="6429" y="3948"/>
                  </a:lnTo>
                  <a:lnTo>
                    <a:pt x="6429" y="3655"/>
                  </a:lnTo>
                  <a:lnTo>
                    <a:pt x="6429" y="3339"/>
                  </a:lnTo>
                  <a:lnTo>
                    <a:pt x="6406" y="2978"/>
                  </a:lnTo>
                  <a:lnTo>
                    <a:pt x="6338" y="2618"/>
                  </a:lnTo>
                  <a:lnTo>
                    <a:pt x="6271" y="2234"/>
                  </a:lnTo>
                  <a:lnTo>
                    <a:pt x="6158" y="1851"/>
                  </a:lnTo>
                  <a:lnTo>
                    <a:pt x="6000" y="1490"/>
                  </a:lnTo>
                  <a:lnTo>
                    <a:pt x="5797" y="1151"/>
                  </a:lnTo>
                  <a:lnTo>
                    <a:pt x="5684" y="971"/>
                  </a:lnTo>
                  <a:lnTo>
                    <a:pt x="5549" y="836"/>
                  </a:lnTo>
                  <a:lnTo>
                    <a:pt x="5414" y="678"/>
                  </a:lnTo>
                  <a:lnTo>
                    <a:pt x="5256" y="542"/>
                  </a:lnTo>
                  <a:lnTo>
                    <a:pt x="5075" y="407"/>
                  </a:lnTo>
                  <a:lnTo>
                    <a:pt x="4895" y="317"/>
                  </a:lnTo>
                  <a:lnTo>
                    <a:pt x="4669" y="204"/>
                  </a:lnTo>
                  <a:lnTo>
                    <a:pt x="4466" y="114"/>
                  </a:lnTo>
                  <a:lnTo>
                    <a:pt x="4241" y="69"/>
                  </a:lnTo>
                  <a:lnTo>
                    <a:pt x="4015" y="24"/>
                  </a:lnTo>
                  <a:lnTo>
                    <a:pt x="3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246075" y="1329275"/>
              <a:ext cx="768075" cy="915275"/>
            </a:xfrm>
            <a:custGeom>
              <a:avLst/>
              <a:gdLst/>
              <a:ahLst/>
              <a:cxnLst/>
              <a:rect l="l" t="t" r="r" b="b"/>
              <a:pathLst>
                <a:path w="30723" h="36611" extrusionOk="0">
                  <a:moveTo>
                    <a:pt x="10624" y="1"/>
                  </a:moveTo>
                  <a:lnTo>
                    <a:pt x="10467" y="23"/>
                  </a:lnTo>
                  <a:lnTo>
                    <a:pt x="10309" y="46"/>
                  </a:lnTo>
                  <a:lnTo>
                    <a:pt x="10151" y="114"/>
                  </a:lnTo>
                  <a:lnTo>
                    <a:pt x="10015" y="159"/>
                  </a:lnTo>
                  <a:lnTo>
                    <a:pt x="9880" y="249"/>
                  </a:lnTo>
                  <a:lnTo>
                    <a:pt x="9745" y="339"/>
                  </a:lnTo>
                  <a:lnTo>
                    <a:pt x="9632" y="429"/>
                  </a:lnTo>
                  <a:lnTo>
                    <a:pt x="9519" y="565"/>
                  </a:lnTo>
                  <a:lnTo>
                    <a:pt x="9406" y="678"/>
                  </a:lnTo>
                  <a:lnTo>
                    <a:pt x="9316" y="813"/>
                  </a:lnTo>
                  <a:lnTo>
                    <a:pt x="9248" y="971"/>
                  </a:lnTo>
                  <a:lnTo>
                    <a:pt x="9181" y="1129"/>
                  </a:lnTo>
                  <a:lnTo>
                    <a:pt x="45" y="28828"/>
                  </a:lnTo>
                  <a:lnTo>
                    <a:pt x="0" y="29031"/>
                  </a:lnTo>
                  <a:lnTo>
                    <a:pt x="0" y="29234"/>
                  </a:lnTo>
                  <a:lnTo>
                    <a:pt x="45" y="29415"/>
                  </a:lnTo>
                  <a:lnTo>
                    <a:pt x="113" y="29618"/>
                  </a:lnTo>
                  <a:lnTo>
                    <a:pt x="226" y="29775"/>
                  </a:lnTo>
                  <a:lnTo>
                    <a:pt x="361" y="29911"/>
                  </a:lnTo>
                  <a:lnTo>
                    <a:pt x="519" y="30046"/>
                  </a:lnTo>
                  <a:lnTo>
                    <a:pt x="700" y="30114"/>
                  </a:lnTo>
                  <a:lnTo>
                    <a:pt x="20211" y="36542"/>
                  </a:lnTo>
                  <a:lnTo>
                    <a:pt x="20414" y="36588"/>
                  </a:lnTo>
                  <a:lnTo>
                    <a:pt x="20594" y="36610"/>
                  </a:lnTo>
                  <a:lnTo>
                    <a:pt x="20797" y="36565"/>
                  </a:lnTo>
                  <a:lnTo>
                    <a:pt x="20978" y="36497"/>
                  </a:lnTo>
                  <a:lnTo>
                    <a:pt x="21158" y="36385"/>
                  </a:lnTo>
                  <a:lnTo>
                    <a:pt x="21294" y="36249"/>
                  </a:lnTo>
                  <a:lnTo>
                    <a:pt x="21406" y="36091"/>
                  </a:lnTo>
                  <a:lnTo>
                    <a:pt x="21497" y="35888"/>
                  </a:lnTo>
                  <a:lnTo>
                    <a:pt x="30632" y="8189"/>
                  </a:lnTo>
                  <a:lnTo>
                    <a:pt x="30677" y="8031"/>
                  </a:lnTo>
                  <a:lnTo>
                    <a:pt x="30700" y="7873"/>
                  </a:lnTo>
                  <a:lnTo>
                    <a:pt x="30722" y="7715"/>
                  </a:lnTo>
                  <a:lnTo>
                    <a:pt x="30722" y="7557"/>
                  </a:lnTo>
                  <a:lnTo>
                    <a:pt x="30700" y="7399"/>
                  </a:lnTo>
                  <a:lnTo>
                    <a:pt x="30655" y="7241"/>
                  </a:lnTo>
                  <a:lnTo>
                    <a:pt x="30609" y="7084"/>
                  </a:lnTo>
                  <a:lnTo>
                    <a:pt x="30542" y="6948"/>
                  </a:lnTo>
                  <a:lnTo>
                    <a:pt x="30452" y="6813"/>
                  </a:lnTo>
                  <a:lnTo>
                    <a:pt x="30361" y="6678"/>
                  </a:lnTo>
                  <a:lnTo>
                    <a:pt x="30271" y="6542"/>
                  </a:lnTo>
                  <a:lnTo>
                    <a:pt x="30158" y="6452"/>
                  </a:lnTo>
                  <a:lnTo>
                    <a:pt x="30023" y="6339"/>
                  </a:lnTo>
                  <a:lnTo>
                    <a:pt x="29888" y="6249"/>
                  </a:lnTo>
                  <a:lnTo>
                    <a:pt x="29752" y="6181"/>
                  </a:lnTo>
                  <a:lnTo>
                    <a:pt x="29594" y="6114"/>
                  </a:lnTo>
                  <a:lnTo>
                    <a:pt x="11256" y="69"/>
                  </a:lnTo>
                  <a:lnTo>
                    <a:pt x="11098" y="23"/>
                  </a:lnTo>
                  <a:lnTo>
                    <a:pt x="109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762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375775" y="1329275"/>
              <a:ext cx="638375" cy="517700"/>
            </a:xfrm>
            <a:custGeom>
              <a:avLst/>
              <a:gdLst/>
              <a:ahLst/>
              <a:cxnLst/>
              <a:rect l="l" t="t" r="r" b="b"/>
              <a:pathLst>
                <a:path w="25535" h="20708" extrusionOk="0">
                  <a:moveTo>
                    <a:pt x="5436" y="1"/>
                  </a:moveTo>
                  <a:lnTo>
                    <a:pt x="5279" y="23"/>
                  </a:lnTo>
                  <a:lnTo>
                    <a:pt x="5121" y="46"/>
                  </a:lnTo>
                  <a:lnTo>
                    <a:pt x="4963" y="114"/>
                  </a:lnTo>
                  <a:lnTo>
                    <a:pt x="4827" y="159"/>
                  </a:lnTo>
                  <a:lnTo>
                    <a:pt x="4692" y="249"/>
                  </a:lnTo>
                  <a:lnTo>
                    <a:pt x="4557" y="339"/>
                  </a:lnTo>
                  <a:lnTo>
                    <a:pt x="4444" y="429"/>
                  </a:lnTo>
                  <a:lnTo>
                    <a:pt x="4331" y="565"/>
                  </a:lnTo>
                  <a:lnTo>
                    <a:pt x="4218" y="678"/>
                  </a:lnTo>
                  <a:lnTo>
                    <a:pt x="4128" y="813"/>
                  </a:lnTo>
                  <a:lnTo>
                    <a:pt x="4060" y="971"/>
                  </a:lnTo>
                  <a:lnTo>
                    <a:pt x="3993" y="1129"/>
                  </a:lnTo>
                  <a:lnTo>
                    <a:pt x="45" y="13129"/>
                  </a:lnTo>
                  <a:lnTo>
                    <a:pt x="0" y="13264"/>
                  </a:lnTo>
                  <a:lnTo>
                    <a:pt x="0" y="13422"/>
                  </a:lnTo>
                  <a:lnTo>
                    <a:pt x="23" y="13557"/>
                  </a:lnTo>
                  <a:lnTo>
                    <a:pt x="91" y="13693"/>
                  </a:lnTo>
                  <a:lnTo>
                    <a:pt x="158" y="13805"/>
                  </a:lnTo>
                  <a:lnTo>
                    <a:pt x="248" y="13918"/>
                  </a:lnTo>
                  <a:lnTo>
                    <a:pt x="384" y="14008"/>
                  </a:lnTo>
                  <a:lnTo>
                    <a:pt x="519" y="14054"/>
                  </a:lnTo>
                  <a:lnTo>
                    <a:pt x="20549" y="20663"/>
                  </a:lnTo>
                  <a:lnTo>
                    <a:pt x="20685" y="20708"/>
                  </a:lnTo>
                  <a:lnTo>
                    <a:pt x="20842" y="20708"/>
                  </a:lnTo>
                  <a:lnTo>
                    <a:pt x="20978" y="20685"/>
                  </a:lnTo>
                  <a:lnTo>
                    <a:pt x="21113" y="20618"/>
                  </a:lnTo>
                  <a:lnTo>
                    <a:pt x="21226" y="20550"/>
                  </a:lnTo>
                  <a:lnTo>
                    <a:pt x="21339" y="20460"/>
                  </a:lnTo>
                  <a:lnTo>
                    <a:pt x="21429" y="20324"/>
                  </a:lnTo>
                  <a:lnTo>
                    <a:pt x="21497" y="20189"/>
                  </a:lnTo>
                  <a:lnTo>
                    <a:pt x="25444" y="8189"/>
                  </a:lnTo>
                  <a:lnTo>
                    <a:pt x="25489" y="8031"/>
                  </a:lnTo>
                  <a:lnTo>
                    <a:pt x="25512" y="7873"/>
                  </a:lnTo>
                  <a:lnTo>
                    <a:pt x="25534" y="7715"/>
                  </a:lnTo>
                  <a:lnTo>
                    <a:pt x="25534" y="7557"/>
                  </a:lnTo>
                  <a:lnTo>
                    <a:pt x="25512" y="7399"/>
                  </a:lnTo>
                  <a:lnTo>
                    <a:pt x="25467" y="7241"/>
                  </a:lnTo>
                  <a:lnTo>
                    <a:pt x="25421" y="7084"/>
                  </a:lnTo>
                  <a:lnTo>
                    <a:pt x="25354" y="6948"/>
                  </a:lnTo>
                  <a:lnTo>
                    <a:pt x="25264" y="6813"/>
                  </a:lnTo>
                  <a:lnTo>
                    <a:pt x="25173" y="6678"/>
                  </a:lnTo>
                  <a:lnTo>
                    <a:pt x="25083" y="6542"/>
                  </a:lnTo>
                  <a:lnTo>
                    <a:pt x="24970" y="6452"/>
                  </a:lnTo>
                  <a:lnTo>
                    <a:pt x="24835" y="6339"/>
                  </a:lnTo>
                  <a:lnTo>
                    <a:pt x="24700" y="6249"/>
                  </a:lnTo>
                  <a:lnTo>
                    <a:pt x="24564" y="6181"/>
                  </a:lnTo>
                  <a:lnTo>
                    <a:pt x="24406" y="6114"/>
                  </a:lnTo>
                  <a:lnTo>
                    <a:pt x="6068" y="69"/>
                  </a:lnTo>
                  <a:lnTo>
                    <a:pt x="5910" y="23"/>
                  </a:lnTo>
                  <a:lnTo>
                    <a:pt x="57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6635725" y="1570075"/>
              <a:ext cx="106600" cy="82925"/>
            </a:xfrm>
            <a:custGeom>
              <a:avLst/>
              <a:gdLst/>
              <a:ahLst/>
              <a:cxnLst/>
              <a:rect l="l" t="t" r="r" b="b"/>
              <a:pathLst>
                <a:path w="4264" h="3317" extrusionOk="0">
                  <a:moveTo>
                    <a:pt x="700" y="0"/>
                  </a:moveTo>
                  <a:lnTo>
                    <a:pt x="1" y="2143"/>
                  </a:lnTo>
                  <a:lnTo>
                    <a:pt x="3565" y="3316"/>
                  </a:lnTo>
                  <a:lnTo>
                    <a:pt x="4264" y="11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471625" y="136932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4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459225" y="1753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80" y="46"/>
                  </a:lnTo>
                  <a:lnTo>
                    <a:pt x="655" y="136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610"/>
                  </a:lnTo>
                  <a:lnTo>
                    <a:pt x="68" y="836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46" y="1535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610" y="2257"/>
                  </a:lnTo>
                  <a:lnTo>
                    <a:pt x="835" y="2347"/>
                  </a:lnTo>
                  <a:lnTo>
                    <a:pt x="1918" y="2708"/>
                  </a:lnTo>
                  <a:lnTo>
                    <a:pt x="2166" y="2753"/>
                  </a:lnTo>
                  <a:lnTo>
                    <a:pt x="2392" y="2775"/>
                  </a:lnTo>
                  <a:lnTo>
                    <a:pt x="2640" y="2730"/>
                  </a:lnTo>
                  <a:lnTo>
                    <a:pt x="2843" y="2640"/>
                  </a:lnTo>
                  <a:lnTo>
                    <a:pt x="3046" y="2527"/>
                  </a:lnTo>
                  <a:lnTo>
                    <a:pt x="3204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74" y="1242"/>
                  </a:lnTo>
                  <a:lnTo>
                    <a:pt x="3384" y="1016"/>
                  </a:lnTo>
                  <a:lnTo>
                    <a:pt x="3249" y="836"/>
                  </a:lnTo>
                  <a:lnTo>
                    <a:pt x="3091" y="655"/>
                  </a:lnTo>
                  <a:lnTo>
                    <a:pt x="2910" y="520"/>
                  </a:lnTo>
                  <a:lnTo>
                    <a:pt x="2685" y="429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6471625" y="1777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6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691550" y="144207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3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679150" y="1826650"/>
              <a:ext cx="88000" cy="68825"/>
            </a:xfrm>
            <a:custGeom>
              <a:avLst/>
              <a:gdLst/>
              <a:ahLst/>
              <a:cxnLst/>
              <a:rect l="l" t="t" r="r" b="b"/>
              <a:pathLst>
                <a:path w="3520" h="2753" extrusionOk="0">
                  <a:moveTo>
                    <a:pt x="1106" y="1"/>
                  </a:moveTo>
                  <a:lnTo>
                    <a:pt x="880" y="23"/>
                  </a:lnTo>
                  <a:lnTo>
                    <a:pt x="655" y="113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587"/>
                  </a:lnTo>
                  <a:lnTo>
                    <a:pt x="68" y="813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098"/>
                  </a:lnTo>
                  <a:lnTo>
                    <a:pt x="610" y="2234"/>
                  </a:lnTo>
                  <a:lnTo>
                    <a:pt x="835" y="2347"/>
                  </a:lnTo>
                  <a:lnTo>
                    <a:pt x="1918" y="2707"/>
                  </a:lnTo>
                  <a:lnTo>
                    <a:pt x="2166" y="2753"/>
                  </a:lnTo>
                  <a:lnTo>
                    <a:pt x="2414" y="2753"/>
                  </a:lnTo>
                  <a:lnTo>
                    <a:pt x="2640" y="2707"/>
                  </a:lnTo>
                  <a:lnTo>
                    <a:pt x="2843" y="2640"/>
                  </a:lnTo>
                  <a:lnTo>
                    <a:pt x="3046" y="2504"/>
                  </a:lnTo>
                  <a:lnTo>
                    <a:pt x="3226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692"/>
                  </a:lnTo>
                  <a:lnTo>
                    <a:pt x="3519" y="1467"/>
                  </a:lnTo>
                  <a:lnTo>
                    <a:pt x="3474" y="1241"/>
                  </a:lnTo>
                  <a:lnTo>
                    <a:pt x="3384" y="1016"/>
                  </a:lnTo>
                  <a:lnTo>
                    <a:pt x="3249" y="813"/>
                  </a:lnTo>
                  <a:lnTo>
                    <a:pt x="3091" y="655"/>
                  </a:lnTo>
                  <a:lnTo>
                    <a:pt x="2910" y="519"/>
                  </a:lnTo>
                  <a:lnTo>
                    <a:pt x="2685" y="407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691550" y="1849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5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327275" y="1864425"/>
              <a:ext cx="451725" cy="319200"/>
            </a:xfrm>
            <a:custGeom>
              <a:avLst/>
              <a:gdLst/>
              <a:ahLst/>
              <a:cxnLst/>
              <a:rect l="l" t="t" r="r" b="b"/>
              <a:pathLst>
                <a:path w="18069" h="12768" extrusionOk="0">
                  <a:moveTo>
                    <a:pt x="2617" y="1"/>
                  </a:moveTo>
                  <a:lnTo>
                    <a:pt x="2549" y="46"/>
                  </a:lnTo>
                  <a:lnTo>
                    <a:pt x="2482" y="69"/>
                  </a:lnTo>
                  <a:lnTo>
                    <a:pt x="2437" y="136"/>
                  </a:lnTo>
                  <a:lnTo>
                    <a:pt x="2369" y="204"/>
                  </a:lnTo>
                  <a:lnTo>
                    <a:pt x="2346" y="272"/>
                  </a:lnTo>
                  <a:lnTo>
                    <a:pt x="23" y="7309"/>
                  </a:lnTo>
                  <a:lnTo>
                    <a:pt x="0" y="7400"/>
                  </a:lnTo>
                  <a:lnTo>
                    <a:pt x="0" y="7490"/>
                  </a:lnTo>
                  <a:lnTo>
                    <a:pt x="23" y="7557"/>
                  </a:lnTo>
                  <a:lnTo>
                    <a:pt x="46" y="7625"/>
                  </a:lnTo>
                  <a:lnTo>
                    <a:pt x="91" y="7693"/>
                  </a:lnTo>
                  <a:lnTo>
                    <a:pt x="136" y="7760"/>
                  </a:lnTo>
                  <a:lnTo>
                    <a:pt x="203" y="7806"/>
                  </a:lnTo>
                  <a:lnTo>
                    <a:pt x="294" y="7851"/>
                  </a:lnTo>
                  <a:lnTo>
                    <a:pt x="15203" y="12768"/>
                  </a:lnTo>
                  <a:lnTo>
                    <a:pt x="15429" y="12768"/>
                  </a:lnTo>
                  <a:lnTo>
                    <a:pt x="15519" y="12745"/>
                  </a:lnTo>
                  <a:lnTo>
                    <a:pt x="15587" y="12700"/>
                  </a:lnTo>
                  <a:lnTo>
                    <a:pt x="15632" y="12633"/>
                  </a:lnTo>
                  <a:lnTo>
                    <a:pt x="15700" y="12565"/>
                  </a:lnTo>
                  <a:lnTo>
                    <a:pt x="15722" y="12497"/>
                  </a:lnTo>
                  <a:lnTo>
                    <a:pt x="18046" y="5460"/>
                  </a:lnTo>
                  <a:lnTo>
                    <a:pt x="18068" y="5369"/>
                  </a:lnTo>
                  <a:lnTo>
                    <a:pt x="18068" y="5302"/>
                  </a:lnTo>
                  <a:lnTo>
                    <a:pt x="18046" y="5212"/>
                  </a:lnTo>
                  <a:lnTo>
                    <a:pt x="18023" y="5144"/>
                  </a:lnTo>
                  <a:lnTo>
                    <a:pt x="17978" y="5076"/>
                  </a:lnTo>
                  <a:lnTo>
                    <a:pt x="17933" y="5009"/>
                  </a:lnTo>
                  <a:lnTo>
                    <a:pt x="17865" y="4963"/>
                  </a:lnTo>
                  <a:lnTo>
                    <a:pt x="17775" y="4918"/>
                  </a:lnTo>
                  <a:lnTo>
                    <a:pt x="28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344200" y="1985675"/>
              <a:ext cx="396450" cy="141000"/>
            </a:xfrm>
            <a:custGeom>
              <a:avLst/>
              <a:gdLst/>
              <a:ahLst/>
              <a:cxnLst/>
              <a:rect l="l" t="t" r="r" b="b"/>
              <a:pathLst>
                <a:path w="15858" h="5640" extrusionOk="0">
                  <a:moveTo>
                    <a:pt x="158" y="1"/>
                  </a:moveTo>
                  <a:lnTo>
                    <a:pt x="0" y="452"/>
                  </a:lnTo>
                  <a:lnTo>
                    <a:pt x="15699" y="5640"/>
                  </a:lnTo>
                  <a:lnTo>
                    <a:pt x="15857" y="5166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389875" y="1896025"/>
              <a:ext cx="93075" cy="188925"/>
            </a:xfrm>
            <a:custGeom>
              <a:avLst/>
              <a:gdLst/>
              <a:ahLst/>
              <a:cxnLst/>
              <a:rect l="l" t="t" r="r" b="b"/>
              <a:pathLst>
                <a:path w="3723" h="7557" extrusionOk="0">
                  <a:moveTo>
                    <a:pt x="2346" y="0"/>
                  </a:moveTo>
                  <a:lnTo>
                    <a:pt x="0" y="7105"/>
                  </a:lnTo>
                  <a:lnTo>
                    <a:pt x="1376" y="7557"/>
                  </a:lnTo>
                  <a:lnTo>
                    <a:pt x="3722" y="451"/>
                  </a:lnTo>
                  <a:lnTo>
                    <a:pt x="23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378025" y="2000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58" y="46"/>
                  </a:lnTo>
                  <a:lnTo>
                    <a:pt x="655" y="136"/>
                  </a:lnTo>
                  <a:lnTo>
                    <a:pt x="452" y="249"/>
                  </a:lnTo>
                  <a:lnTo>
                    <a:pt x="294" y="407"/>
                  </a:lnTo>
                  <a:lnTo>
                    <a:pt x="158" y="610"/>
                  </a:lnTo>
                  <a:lnTo>
                    <a:pt x="46" y="835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23" y="1535"/>
                  </a:lnTo>
                  <a:lnTo>
                    <a:pt x="113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587" y="2256"/>
                  </a:lnTo>
                  <a:lnTo>
                    <a:pt x="813" y="2347"/>
                  </a:lnTo>
                  <a:lnTo>
                    <a:pt x="1918" y="2707"/>
                  </a:lnTo>
                  <a:lnTo>
                    <a:pt x="2143" y="2775"/>
                  </a:lnTo>
                  <a:lnTo>
                    <a:pt x="2392" y="2775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27"/>
                  </a:lnTo>
                  <a:lnTo>
                    <a:pt x="3204" y="2369"/>
                  </a:lnTo>
                  <a:lnTo>
                    <a:pt x="3339" y="2166"/>
                  </a:lnTo>
                  <a:lnTo>
                    <a:pt x="3429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6"/>
                  </a:lnTo>
                  <a:lnTo>
                    <a:pt x="3249" y="835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29"/>
                  </a:lnTo>
                  <a:lnTo>
                    <a:pt x="1579" y="68"/>
                  </a:lnTo>
                  <a:lnTo>
                    <a:pt x="13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389875" y="2024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7"/>
                  </a:lnTo>
                  <a:lnTo>
                    <a:pt x="2030" y="452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609800" y="1968750"/>
              <a:ext cx="93075" cy="188950"/>
            </a:xfrm>
            <a:custGeom>
              <a:avLst/>
              <a:gdLst/>
              <a:ahLst/>
              <a:cxnLst/>
              <a:rect l="l" t="t" r="r" b="b"/>
              <a:pathLst>
                <a:path w="3723" h="7558" extrusionOk="0">
                  <a:moveTo>
                    <a:pt x="2346" y="1"/>
                  </a:moveTo>
                  <a:lnTo>
                    <a:pt x="0" y="7106"/>
                  </a:lnTo>
                  <a:lnTo>
                    <a:pt x="1376" y="7557"/>
                  </a:lnTo>
                  <a:lnTo>
                    <a:pt x="3722" y="452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597950" y="2073650"/>
              <a:ext cx="87425" cy="68825"/>
            </a:xfrm>
            <a:custGeom>
              <a:avLst/>
              <a:gdLst/>
              <a:ahLst/>
              <a:cxnLst/>
              <a:rect l="l" t="t" r="r" b="b"/>
              <a:pathLst>
                <a:path w="3497" h="2753" extrusionOk="0">
                  <a:moveTo>
                    <a:pt x="1106" y="0"/>
                  </a:moveTo>
                  <a:lnTo>
                    <a:pt x="880" y="46"/>
                  </a:lnTo>
                  <a:lnTo>
                    <a:pt x="655" y="113"/>
                  </a:lnTo>
                  <a:lnTo>
                    <a:pt x="452" y="249"/>
                  </a:lnTo>
                  <a:lnTo>
                    <a:pt x="294" y="406"/>
                  </a:lnTo>
                  <a:lnTo>
                    <a:pt x="158" y="587"/>
                  </a:lnTo>
                  <a:lnTo>
                    <a:pt x="46" y="812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13" y="1737"/>
                  </a:lnTo>
                  <a:lnTo>
                    <a:pt x="249" y="1940"/>
                  </a:lnTo>
                  <a:lnTo>
                    <a:pt x="407" y="2098"/>
                  </a:lnTo>
                  <a:lnTo>
                    <a:pt x="587" y="2234"/>
                  </a:lnTo>
                  <a:lnTo>
                    <a:pt x="813" y="2346"/>
                  </a:lnTo>
                  <a:lnTo>
                    <a:pt x="1918" y="2707"/>
                  </a:lnTo>
                  <a:lnTo>
                    <a:pt x="2166" y="2752"/>
                  </a:lnTo>
                  <a:lnTo>
                    <a:pt x="2392" y="2752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04"/>
                  </a:lnTo>
                  <a:lnTo>
                    <a:pt x="3204" y="2346"/>
                  </a:lnTo>
                  <a:lnTo>
                    <a:pt x="3339" y="2166"/>
                  </a:lnTo>
                  <a:lnTo>
                    <a:pt x="3452" y="1940"/>
                  </a:lnTo>
                  <a:lnTo>
                    <a:pt x="3497" y="1692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5"/>
                  </a:lnTo>
                  <a:lnTo>
                    <a:pt x="3249" y="812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06"/>
                  </a:lnTo>
                  <a:lnTo>
                    <a:pt x="1580" y="4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609800" y="2096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6"/>
                  </a:lnTo>
                  <a:lnTo>
                    <a:pt x="2030" y="451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" name="Google Shape;257;p3"/>
          <p:cNvGrpSpPr/>
          <p:nvPr/>
        </p:nvGrpSpPr>
        <p:grpSpPr>
          <a:xfrm>
            <a:off x="8234474" y="3044272"/>
            <a:ext cx="754593" cy="1003232"/>
            <a:chOff x="7062788" y="3483325"/>
            <a:chExt cx="558875" cy="743025"/>
          </a:xfrm>
        </p:grpSpPr>
        <p:sp>
          <p:nvSpPr>
            <p:cNvPr id="258" name="Google Shape;258;p3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"/>
          <p:cNvSpPr/>
          <p:nvPr/>
        </p:nvSpPr>
        <p:spPr>
          <a:xfrm>
            <a:off x="376200" y="757175"/>
            <a:ext cx="8391600" cy="41058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"/>
          <p:cNvSpPr txBox="1">
            <a:spLocks noGrp="1"/>
          </p:cNvSpPr>
          <p:nvPr>
            <p:ph type="body" idx="1"/>
          </p:nvPr>
        </p:nvSpPr>
        <p:spPr>
          <a:xfrm>
            <a:off x="716900" y="1068550"/>
            <a:ext cx="7704000" cy="353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2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16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 sz="16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6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16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 sz="16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6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1600"/>
            </a:lvl9pPr>
          </a:lstStyle>
          <a:p>
            <a:endParaRPr/>
          </a:p>
        </p:txBody>
      </p:sp>
      <p:sp>
        <p:nvSpPr>
          <p:cNvPr id="283" name="Google Shape;283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4"/>
          <p:cNvSpPr/>
          <p:nvPr/>
        </p:nvSpPr>
        <p:spPr>
          <a:xfrm>
            <a:off x="8767939" y="2510275"/>
            <a:ext cx="433425" cy="2609850"/>
          </a:xfrm>
          <a:custGeom>
            <a:avLst/>
            <a:gdLst/>
            <a:ahLst/>
            <a:cxnLst/>
            <a:rect l="l" t="t" r="r" b="b"/>
            <a:pathLst>
              <a:path w="17337" h="104394" extrusionOk="0">
                <a:moveTo>
                  <a:pt x="16194" y="104394"/>
                </a:moveTo>
                <a:cubicBezTo>
                  <a:pt x="9611" y="96166"/>
                  <a:pt x="5745" y="84247"/>
                  <a:pt x="7812" y="73914"/>
                </a:cubicBezTo>
                <a:cubicBezTo>
                  <a:pt x="9098" y="67485"/>
                  <a:pt x="11512" y="61007"/>
                  <a:pt x="10860" y="54483"/>
                </a:cubicBezTo>
                <a:cubicBezTo>
                  <a:pt x="9836" y="44248"/>
                  <a:pt x="1647" y="35710"/>
                  <a:pt x="192" y="25527"/>
                </a:cubicBezTo>
                <a:cubicBezTo>
                  <a:pt x="-1258" y="15380"/>
                  <a:pt x="8169" y="4584"/>
                  <a:pt x="17337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85" name="Google Shape;285;p4"/>
          <p:cNvSpPr/>
          <p:nvPr/>
        </p:nvSpPr>
        <p:spPr>
          <a:xfrm>
            <a:off x="225" y="-51950"/>
            <a:ext cx="4229100" cy="361175"/>
          </a:xfrm>
          <a:custGeom>
            <a:avLst/>
            <a:gdLst/>
            <a:ahLst/>
            <a:cxnLst/>
            <a:rect l="l" t="t" r="r" b="b"/>
            <a:pathLst>
              <a:path w="169164" h="14447" extrusionOk="0">
                <a:moveTo>
                  <a:pt x="0" y="1905"/>
                </a:moveTo>
                <a:cubicBezTo>
                  <a:pt x="6877" y="1905"/>
                  <a:pt x="13873" y="1883"/>
                  <a:pt x="20574" y="3429"/>
                </a:cubicBezTo>
                <a:cubicBezTo>
                  <a:pt x="30829" y="5796"/>
                  <a:pt x="39873" y="12609"/>
                  <a:pt x="50292" y="14097"/>
                </a:cubicBezTo>
                <a:cubicBezTo>
                  <a:pt x="60090" y="15497"/>
                  <a:pt x="69831" y="10925"/>
                  <a:pt x="79629" y="9525"/>
                </a:cubicBezTo>
                <a:cubicBezTo>
                  <a:pt x="89066" y="8177"/>
                  <a:pt x="98767" y="9320"/>
                  <a:pt x="108204" y="10668"/>
                </a:cubicBezTo>
                <a:cubicBezTo>
                  <a:pt x="116757" y="11890"/>
                  <a:pt x="125508" y="9124"/>
                  <a:pt x="134112" y="9906"/>
                </a:cubicBezTo>
                <a:cubicBezTo>
                  <a:pt x="140313" y="10470"/>
                  <a:pt x="146236" y="14597"/>
                  <a:pt x="152400" y="13716"/>
                </a:cubicBezTo>
                <a:cubicBezTo>
                  <a:pt x="159547" y="12695"/>
                  <a:pt x="169164" y="7220"/>
                  <a:pt x="169164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86" name="Google Shape;286;p4"/>
          <p:cNvGrpSpPr/>
          <p:nvPr/>
        </p:nvGrpSpPr>
        <p:grpSpPr>
          <a:xfrm rot="-2864756">
            <a:off x="1170461" y="145773"/>
            <a:ext cx="342892" cy="319092"/>
            <a:chOff x="-1003774" y="3010923"/>
            <a:chExt cx="671424" cy="624822"/>
          </a:xfrm>
        </p:grpSpPr>
        <p:sp>
          <p:nvSpPr>
            <p:cNvPr id="287" name="Google Shape;287;p4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5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5"/>
          <p:cNvSpPr/>
          <p:nvPr/>
        </p:nvSpPr>
        <p:spPr>
          <a:xfrm>
            <a:off x="19275" y="4548625"/>
            <a:ext cx="3771900" cy="600075"/>
          </a:xfrm>
          <a:custGeom>
            <a:avLst/>
            <a:gdLst/>
            <a:ahLst/>
            <a:cxnLst/>
            <a:rect l="l" t="t" r="r" b="b"/>
            <a:pathLst>
              <a:path w="150876" h="24003" extrusionOk="0">
                <a:moveTo>
                  <a:pt x="0" y="24003"/>
                </a:moveTo>
                <a:cubicBezTo>
                  <a:pt x="10852" y="9534"/>
                  <a:pt x="35709" y="14746"/>
                  <a:pt x="53721" y="16383"/>
                </a:cubicBezTo>
                <a:cubicBezTo>
                  <a:pt x="60931" y="17038"/>
                  <a:pt x="68716" y="19453"/>
                  <a:pt x="75438" y="16764"/>
                </a:cubicBezTo>
                <a:cubicBezTo>
                  <a:pt x="79540" y="15123"/>
                  <a:pt x="83615" y="13013"/>
                  <a:pt x="88011" y="12573"/>
                </a:cubicBezTo>
                <a:cubicBezTo>
                  <a:pt x="94249" y="11949"/>
                  <a:pt x="100483" y="13906"/>
                  <a:pt x="106680" y="14859"/>
                </a:cubicBezTo>
                <a:cubicBezTo>
                  <a:pt x="122042" y="17222"/>
                  <a:pt x="150876" y="15542"/>
                  <a:pt x="150876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27" name="Google Shape;327;p5"/>
          <p:cNvSpPr/>
          <p:nvPr/>
        </p:nvSpPr>
        <p:spPr>
          <a:xfrm>
            <a:off x="376200" y="757175"/>
            <a:ext cx="8391600" cy="41058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5"/>
          <p:cNvSpPr txBox="1">
            <a:spLocks noGrp="1"/>
          </p:cNvSpPr>
          <p:nvPr>
            <p:ph type="title"/>
          </p:nvPr>
        </p:nvSpPr>
        <p:spPr>
          <a:xfrm>
            <a:off x="1288839" y="2766185"/>
            <a:ext cx="2779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27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5"/>
          <p:cNvSpPr txBox="1">
            <a:spLocks noGrp="1"/>
          </p:cNvSpPr>
          <p:nvPr>
            <p:ph type="title" idx="2"/>
          </p:nvPr>
        </p:nvSpPr>
        <p:spPr>
          <a:xfrm>
            <a:off x="5075361" y="2766185"/>
            <a:ext cx="2779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27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5"/>
          <p:cNvSpPr txBox="1">
            <a:spLocks noGrp="1"/>
          </p:cNvSpPr>
          <p:nvPr>
            <p:ph type="subTitle" idx="1"/>
          </p:nvPr>
        </p:nvSpPr>
        <p:spPr>
          <a:xfrm>
            <a:off x="5074161" y="3180462"/>
            <a:ext cx="27822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1" name="Google Shape;331;p5"/>
          <p:cNvSpPr txBox="1">
            <a:spLocks noGrp="1"/>
          </p:cNvSpPr>
          <p:nvPr>
            <p:ph type="subTitle" idx="3"/>
          </p:nvPr>
        </p:nvSpPr>
        <p:spPr>
          <a:xfrm>
            <a:off x="1287639" y="3180462"/>
            <a:ext cx="27822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2" name="Google Shape;332;p5"/>
          <p:cNvSpPr txBox="1">
            <a:spLocks noGrp="1"/>
          </p:cNvSpPr>
          <p:nvPr>
            <p:ph type="title" idx="4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5"/>
          <p:cNvSpPr/>
          <p:nvPr/>
        </p:nvSpPr>
        <p:spPr>
          <a:xfrm>
            <a:off x="5486625" y="166630"/>
            <a:ext cx="3685875" cy="1305425"/>
          </a:xfrm>
          <a:custGeom>
            <a:avLst/>
            <a:gdLst/>
            <a:ahLst/>
            <a:cxnLst/>
            <a:rect l="l" t="t" r="r" b="b"/>
            <a:pathLst>
              <a:path w="147435" h="52217" extrusionOk="0">
                <a:moveTo>
                  <a:pt x="147066" y="52217"/>
                </a:moveTo>
                <a:cubicBezTo>
                  <a:pt x="147983" y="39373"/>
                  <a:pt x="147461" y="22605"/>
                  <a:pt x="137160" y="14879"/>
                </a:cubicBezTo>
                <a:cubicBezTo>
                  <a:pt x="129687" y="9274"/>
                  <a:pt x="118594" y="12771"/>
                  <a:pt x="109347" y="11450"/>
                </a:cubicBezTo>
                <a:cubicBezTo>
                  <a:pt x="100399" y="10172"/>
                  <a:pt x="93576" y="1300"/>
                  <a:pt x="84582" y="401"/>
                </a:cubicBezTo>
                <a:cubicBezTo>
                  <a:pt x="74215" y="-636"/>
                  <a:pt x="64059" y="4062"/>
                  <a:pt x="53721" y="5354"/>
                </a:cubicBezTo>
                <a:cubicBezTo>
                  <a:pt x="42137" y="6802"/>
                  <a:pt x="30498" y="-1889"/>
                  <a:pt x="19050" y="401"/>
                </a:cubicBezTo>
                <a:cubicBezTo>
                  <a:pt x="11589" y="1893"/>
                  <a:pt x="5380" y="7594"/>
                  <a:pt x="0" y="12974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34" name="Google Shape;334;p5"/>
          <p:cNvGrpSpPr/>
          <p:nvPr/>
        </p:nvGrpSpPr>
        <p:grpSpPr>
          <a:xfrm flipH="1">
            <a:off x="277796" y="323547"/>
            <a:ext cx="1288943" cy="954529"/>
            <a:chOff x="1156200" y="3428725"/>
            <a:chExt cx="684625" cy="507000"/>
          </a:xfrm>
        </p:grpSpPr>
        <p:sp>
          <p:nvSpPr>
            <p:cNvPr id="335" name="Google Shape;335;p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" name="Google Shape;366;p5"/>
          <p:cNvGrpSpPr/>
          <p:nvPr/>
        </p:nvGrpSpPr>
        <p:grpSpPr>
          <a:xfrm>
            <a:off x="7869496" y="4264195"/>
            <a:ext cx="1122563" cy="670479"/>
            <a:chOff x="7734396" y="189920"/>
            <a:chExt cx="1122563" cy="670479"/>
          </a:xfrm>
        </p:grpSpPr>
        <p:sp>
          <p:nvSpPr>
            <p:cNvPr id="367" name="Google Shape;367;p5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5"/>
          <p:cNvGrpSpPr/>
          <p:nvPr/>
        </p:nvGrpSpPr>
        <p:grpSpPr>
          <a:xfrm rot="-2864756">
            <a:off x="8171336" y="301098"/>
            <a:ext cx="342892" cy="319092"/>
            <a:chOff x="-1003774" y="3010923"/>
            <a:chExt cx="671424" cy="624822"/>
          </a:xfrm>
        </p:grpSpPr>
        <p:sp>
          <p:nvSpPr>
            <p:cNvPr id="389" name="Google Shape;389;p5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6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6"/>
          <p:cNvSpPr/>
          <p:nvPr/>
        </p:nvSpPr>
        <p:spPr>
          <a:xfrm>
            <a:off x="91440" y="757175"/>
            <a:ext cx="8950818" cy="41058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1427425" y="467650"/>
            <a:ext cx="6289200" cy="6009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-152250" y="3383267"/>
            <a:ext cx="4629150" cy="2059750"/>
          </a:xfrm>
          <a:custGeom>
            <a:avLst/>
            <a:gdLst/>
            <a:ahLst/>
            <a:cxnLst/>
            <a:rect l="l" t="t" r="r" b="b"/>
            <a:pathLst>
              <a:path w="185166" h="82390" extrusionOk="0">
                <a:moveTo>
                  <a:pt x="0" y="132"/>
                </a:moveTo>
                <a:cubicBezTo>
                  <a:pt x="8470" y="-927"/>
                  <a:pt x="17142" y="9260"/>
                  <a:pt x="18669" y="17658"/>
                </a:cubicBezTo>
                <a:cubicBezTo>
                  <a:pt x="20146" y="25780"/>
                  <a:pt x="17050" y="34328"/>
                  <a:pt x="18669" y="42423"/>
                </a:cubicBezTo>
                <a:cubicBezTo>
                  <a:pt x="19661" y="47383"/>
                  <a:pt x="23857" y="51632"/>
                  <a:pt x="28194" y="54234"/>
                </a:cubicBezTo>
                <a:cubicBezTo>
                  <a:pt x="37708" y="59943"/>
                  <a:pt x="50435" y="55237"/>
                  <a:pt x="61341" y="57282"/>
                </a:cubicBezTo>
                <a:cubicBezTo>
                  <a:pt x="72186" y="59316"/>
                  <a:pt x="82842" y="65954"/>
                  <a:pt x="93726" y="64140"/>
                </a:cubicBezTo>
                <a:cubicBezTo>
                  <a:pt x="100906" y="62943"/>
                  <a:pt x="108381" y="60089"/>
                  <a:pt x="115443" y="61854"/>
                </a:cubicBezTo>
                <a:cubicBezTo>
                  <a:pt x="125028" y="64250"/>
                  <a:pt x="134905" y="66375"/>
                  <a:pt x="143637" y="70998"/>
                </a:cubicBezTo>
                <a:cubicBezTo>
                  <a:pt x="149491" y="74097"/>
                  <a:pt x="153906" y="80367"/>
                  <a:pt x="160401" y="81666"/>
                </a:cubicBezTo>
                <a:cubicBezTo>
                  <a:pt x="168573" y="83300"/>
                  <a:pt x="177712" y="81964"/>
                  <a:pt x="185166" y="78237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31" name="Google Shape;431;p6"/>
          <p:cNvSpPr/>
          <p:nvPr/>
        </p:nvSpPr>
        <p:spPr>
          <a:xfrm>
            <a:off x="5372250" y="-61475"/>
            <a:ext cx="3914775" cy="401950"/>
          </a:xfrm>
          <a:custGeom>
            <a:avLst/>
            <a:gdLst/>
            <a:ahLst/>
            <a:cxnLst/>
            <a:rect l="l" t="t" r="r" b="b"/>
            <a:pathLst>
              <a:path w="156591" h="16078" extrusionOk="0">
                <a:moveTo>
                  <a:pt x="156591" y="0"/>
                </a:moveTo>
                <a:cubicBezTo>
                  <a:pt x="152629" y="2972"/>
                  <a:pt x="147401" y="3703"/>
                  <a:pt x="142875" y="5715"/>
                </a:cubicBezTo>
                <a:cubicBezTo>
                  <a:pt x="132609" y="10278"/>
                  <a:pt x="120583" y="14706"/>
                  <a:pt x="109728" y="11811"/>
                </a:cubicBezTo>
                <a:cubicBezTo>
                  <a:pt x="106102" y="10844"/>
                  <a:pt x="100835" y="10723"/>
                  <a:pt x="99441" y="7239"/>
                </a:cubicBezTo>
                <a:cubicBezTo>
                  <a:pt x="97477" y="2330"/>
                  <a:pt x="108903" y="-910"/>
                  <a:pt x="113919" y="762"/>
                </a:cubicBezTo>
                <a:cubicBezTo>
                  <a:pt x="117821" y="2063"/>
                  <a:pt x="118733" y="10045"/>
                  <a:pt x="115824" y="12954"/>
                </a:cubicBezTo>
                <a:cubicBezTo>
                  <a:pt x="109625" y="19153"/>
                  <a:pt x="97964" y="14600"/>
                  <a:pt x="89535" y="12192"/>
                </a:cubicBezTo>
                <a:cubicBezTo>
                  <a:pt x="82488" y="10179"/>
                  <a:pt x="75125" y="9325"/>
                  <a:pt x="67818" y="8763"/>
                </a:cubicBezTo>
                <a:cubicBezTo>
                  <a:pt x="58308" y="8031"/>
                  <a:pt x="48753" y="11019"/>
                  <a:pt x="39243" y="10287"/>
                </a:cubicBezTo>
                <a:cubicBezTo>
                  <a:pt x="25760" y="9250"/>
                  <a:pt x="12095" y="6048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32" name="Google Shape;432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grpSp>
        <p:nvGrpSpPr>
          <p:cNvPr id="473" name="Google Shape;473;p6"/>
          <p:cNvGrpSpPr/>
          <p:nvPr/>
        </p:nvGrpSpPr>
        <p:grpSpPr>
          <a:xfrm rot="-2864756">
            <a:off x="6907236" y="34398"/>
            <a:ext cx="342892" cy="319092"/>
            <a:chOff x="-1003774" y="3010923"/>
            <a:chExt cx="671424" cy="624822"/>
          </a:xfrm>
        </p:grpSpPr>
        <p:sp>
          <p:nvSpPr>
            <p:cNvPr id="474" name="Google Shape;474;p6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6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6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6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7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7"/>
          <p:cNvSpPr/>
          <p:nvPr/>
        </p:nvSpPr>
        <p:spPr>
          <a:xfrm>
            <a:off x="376200" y="757175"/>
            <a:ext cx="8391600" cy="41058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7"/>
          <p:cNvSpPr txBox="1">
            <a:spLocks noGrp="1"/>
          </p:cNvSpPr>
          <p:nvPr>
            <p:ph type="body" idx="1"/>
          </p:nvPr>
        </p:nvSpPr>
        <p:spPr>
          <a:xfrm>
            <a:off x="1959300" y="1786500"/>
            <a:ext cx="5225400" cy="209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Nunito Light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○"/>
              <a:defRPr/>
            </a:lvl5pPr>
            <a:lvl6pPr marL="2743200" lvl="5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2385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515" name="Google Shape;515;p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7"/>
          <p:cNvSpPr/>
          <p:nvPr/>
        </p:nvSpPr>
        <p:spPr>
          <a:xfrm>
            <a:off x="6105750" y="-23450"/>
            <a:ext cx="3048000" cy="800100"/>
          </a:xfrm>
          <a:custGeom>
            <a:avLst/>
            <a:gdLst/>
            <a:ahLst/>
            <a:cxnLst/>
            <a:rect l="l" t="t" r="r" b="b"/>
            <a:pathLst>
              <a:path w="121920" h="32004" extrusionOk="0">
                <a:moveTo>
                  <a:pt x="121920" y="32004"/>
                </a:moveTo>
                <a:cubicBezTo>
                  <a:pt x="118070" y="26230"/>
                  <a:pt x="111672" y="20959"/>
                  <a:pt x="104775" y="20193"/>
                </a:cubicBezTo>
                <a:cubicBezTo>
                  <a:pt x="97958" y="19436"/>
                  <a:pt x="91026" y="21257"/>
                  <a:pt x="84201" y="20574"/>
                </a:cubicBezTo>
                <a:cubicBezTo>
                  <a:pt x="74929" y="19647"/>
                  <a:pt x="66669" y="14020"/>
                  <a:pt x="57531" y="12192"/>
                </a:cubicBezTo>
                <a:cubicBezTo>
                  <a:pt x="48437" y="10373"/>
                  <a:pt x="38899" y="14266"/>
                  <a:pt x="29718" y="12954"/>
                </a:cubicBezTo>
                <a:cubicBezTo>
                  <a:pt x="19020" y="11426"/>
                  <a:pt x="7641" y="7641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17" name="Google Shape;517;p7"/>
          <p:cNvSpPr/>
          <p:nvPr/>
        </p:nvSpPr>
        <p:spPr>
          <a:xfrm>
            <a:off x="90604" y="2757850"/>
            <a:ext cx="471600" cy="2419350"/>
          </a:xfrm>
          <a:custGeom>
            <a:avLst/>
            <a:gdLst/>
            <a:ahLst/>
            <a:cxnLst/>
            <a:rect l="l" t="t" r="r" b="b"/>
            <a:pathLst>
              <a:path w="18864" h="96774" extrusionOk="0">
                <a:moveTo>
                  <a:pt x="12768" y="96774"/>
                </a:moveTo>
                <a:cubicBezTo>
                  <a:pt x="9012" y="89262"/>
                  <a:pt x="4932" y="81499"/>
                  <a:pt x="4005" y="73152"/>
                </a:cubicBezTo>
                <a:cubicBezTo>
                  <a:pt x="2809" y="62387"/>
                  <a:pt x="7653" y="51554"/>
                  <a:pt x="6672" y="40767"/>
                </a:cubicBezTo>
                <a:cubicBezTo>
                  <a:pt x="5955" y="32880"/>
                  <a:pt x="-1107" y="25719"/>
                  <a:pt x="195" y="17907"/>
                </a:cubicBezTo>
                <a:cubicBezTo>
                  <a:pt x="1613" y="9401"/>
                  <a:pt x="10409" y="1691"/>
                  <a:pt x="18864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18" name="Google Shape;518;p7"/>
          <p:cNvGrpSpPr/>
          <p:nvPr/>
        </p:nvGrpSpPr>
        <p:grpSpPr>
          <a:xfrm rot="-2864756">
            <a:off x="7882336" y="310623"/>
            <a:ext cx="342892" cy="319092"/>
            <a:chOff x="-1003774" y="3010923"/>
            <a:chExt cx="671424" cy="624822"/>
          </a:xfrm>
        </p:grpSpPr>
        <p:sp>
          <p:nvSpPr>
            <p:cNvPr id="519" name="Google Shape;519;p7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" name="Google Shape;556;p7"/>
          <p:cNvGrpSpPr/>
          <p:nvPr/>
        </p:nvGrpSpPr>
        <p:grpSpPr>
          <a:xfrm>
            <a:off x="7373519" y="3783009"/>
            <a:ext cx="1612721" cy="1191278"/>
            <a:chOff x="1942875" y="4263875"/>
            <a:chExt cx="856600" cy="632750"/>
          </a:xfrm>
        </p:grpSpPr>
        <p:sp>
          <p:nvSpPr>
            <p:cNvPr id="557" name="Google Shape;557;p7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7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7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7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7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7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7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7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7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7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7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7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7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7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7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7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" name="Google Shape;588;p7"/>
          <p:cNvGrpSpPr/>
          <p:nvPr/>
        </p:nvGrpSpPr>
        <p:grpSpPr>
          <a:xfrm>
            <a:off x="97215" y="301307"/>
            <a:ext cx="959605" cy="1542140"/>
            <a:chOff x="9840651" y="2066749"/>
            <a:chExt cx="701773" cy="1127790"/>
          </a:xfrm>
        </p:grpSpPr>
        <p:sp>
          <p:nvSpPr>
            <p:cNvPr id="589" name="Google Shape;589;p7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7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7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7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7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7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7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7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7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7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7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7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7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7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7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7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7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7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7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7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7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7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621;p8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8"/>
          <p:cNvSpPr/>
          <p:nvPr/>
        </p:nvSpPr>
        <p:spPr>
          <a:xfrm>
            <a:off x="1088700" y="947250"/>
            <a:ext cx="6966600" cy="3249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1999350" y="1590150"/>
            <a:ext cx="5145300" cy="19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24" name="Google Shape;624;p8"/>
          <p:cNvSpPr/>
          <p:nvPr/>
        </p:nvSpPr>
        <p:spPr>
          <a:xfrm>
            <a:off x="3697667" y="4100875"/>
            <a:ext cx="5713250" cy="1247775"/>
          </a:xfrm>
          <a:custGeom>
            <a:avLst/>
            <a:gdLst/>
            <a:ahLst/>
            <a:cxnLst/>
            <a:rect l="l" t="t" r="r" b="b"/>
            <a:pathLst>
              <a:path w="228530" h="49911" extrusionOk="0">
                <a:moveTo>
                  <a:pt x="228530" y="49911"/>
                </a:moveTo>
                <a:cubicBezTo>
                  <a:pt x="220674" y="36163"/>
                  <a:pt x="203475" y="27491"/>
                  <a:pt x="187763" y="25527"/>
                </a:cubicBezTo>
                <a:cubicBezTo>
                  <a:pt x="171666" y="23515"/>
                  <a:pt x="155854" y="31516"/>
                  <a:pt x="139757" y="33528"/>
                </a:cubicBezTo>
                <a:cubicBezTo>
                  <a:pt x="117230" y="36344"/>
                  <a:pt x="94713" y="20271"/>
                  <a:pt x="72320" y="24003"/>
                </a:cubicBezTo>
                <a:cubicBezTo>
                  <a:pt x="59439" y="26150"/>
                  <a:pt x="46263" y="31517"/>
                  <a:pt x="33458" y="28956"/>
                </a:cubicBezTo>
                <a:cubicBezTo>
                  <a:pt x="22681" y="26801"/>
                  <a:pt x="10749" y="24154"/>
                  <a:pt x="2978" y="16383"/>
                </a:cubicBezTo>
                <a:cubicBezTo>
                  <a:pt x="-934" y="12471"/>
                  <a:pt x="311" y="5533"/>
                  <a:pt x="311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25" name="Google Shape;625;p8"/>
          <p:cNvSpPr/>
          <p:nvPr/>
        </p:nvSpPr>
        <p:spPr>
          <a:xfrm>
            <a:off x="9750" y="-128225"/>
            <a:ext cx="7419975" cy="724850"/>
          </a:xfrm>
          <a:custGeom>
            <a:avLst/>
            <a:gdLst/>
            <a:ahLst/>
            <a:cxnLst/>
            <a:rect l="l" t="t" r="r" b="b"/>
            <a:pathLst>
              <a:path w="296799" h="28994" extrusionOk="0">
                <a:moveTo>
                  <a:pt x="0" y="5334"/>
                </a:moveTo>
                <a:cubicBezTo>
                  <a:pt x="7672" y="5334"/>
                  <a:pt x="15235" y="7154"/>
                  <a:pt x="22860" y="8001"/>
                </a:cubicBezTo>
                <a:cubicBezTo>
                  <a:pt x="31415" y="8952"/>
                  <a:pt x="42434" y="10145"/>
                  <a:pt x="46863" y="17526"/>
                </a:cubicBezTo>
                <a:cubicBezTo>
                  <a:pt x="48983" y="21060"/>
                  <a:pt x="44003" y="26813"/>
                  <a:pt x="40005" y="27813"/>
                </a:cubicBezTo>
                <a:cubicBezTo>
                  <a:pt x="36430" y="28707"/>
                  <a:pt x="31562" y="30038"/>
                  <a:pt x="28956" y="27432"/>
                </a:cubicBezTo>
                <a:cubicBezTo>
                  <a:pt x="27494" y="25970"/>
                  <a:pt x="27473" y="23375"/>
                  <a:pt x="27813" y="21336"/>
                </a:cubicBezTo>
                <a:cubicBezTo>
                  <a:pt x="28169" y="19203"/>
                  <a:pt x="30758" y="17948"/>
                  <a:pt x="32766" y="17145"/>
                </a:cubicBezTo>
                <a:cubicBezTo>
                  <a:pt x="47908" y="11088"/>
                  <a:pt x="65532" y="19698"/>
                  <a:pt x="81153" y="24384"/>
                </a:cubicBezTo>
                <a:cubicBezTo>
                  <a:pt x="97105" y="29170"/>
                  <a:pt x="114636" y="29408"/>
                  <a:pt x="131064" y="26670"/>
                </a:cubicBezTo>
                <a:cubicBezTo>
                  <a:pt x="139225" y="25310"/>
                  <a:pt x="146469" y="20017"/>
                  <a:pt x="154686" y="19050"/>
                </a:cubicBezTo>
                <a:cubicBezTo>
                  <a:pt x="165786" y="17744"/>
                  <a:pt x="177218" y="16670"/>
                  <a:pt x="188214" y="18669"/>
                </a:cubicBezTo>
                <a:cubicBezTo>
                  <a:pt x="201701" y="21121"/>
                  <a:pt x="214546" y="27217"/>
                  <a:pt x="228219" y="28194"/>
                </a:cubicBezTo>
                <a:cubicBezTo>
                  <a:pt x="248243" y="29624"/>
                  <a:pt x="273079" y="30578"/>
                  <a:pt x="287274" y="16383"/>
                </a:cubicBezTo>
                <a:cubicBezTo>
                  <a:pt x="291741" y="11916"/>
                  <a:pt x="293974" y="5650"/>
                  <a:pt x="296799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626" name="Google Shape;626;p8"/>
          <p:cNvGrpSpPr/>
          <p:nvPr/>
        </p:nvGrpSpPr>
        <p:grpSpPr>
          <a:xfrm rot="-2864756">
            <a:off x="5799611" y="4541048"/>
            <a:ext cx="342892" cy="319092"/>
            <a:chOff x="-1003774" y="3010923"/>
            <a:chExt cx="671424" cy="624822"/>
          </a:xfrm>
        </p:grpSpPr>
        <p:sp>
          <p:nvSpPr>
            <p:cNvPr id="627" name="Google Shape;627;p8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8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8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8"/>
          <p:cNvGrpSpPr/>
          <p:nvPr/>
        </p:nvGrpSpPr>
        <p:grpSpPr>
          <a:xfrm>
            <a:off x="425653" y="3308012"/>
            <a:ext cx="1359262" cy="1626752"/>
            <a:chOff x="6246075" y="1325325"/>
            <a:chExt cx="768075" cy="919225"/>
          </a:xfrm>
        </p:grpSpPr>
        <p:sp>
          <p:nvSpPr>
            <p:cNvPr id="665" name="Google Shape;665;p8"/>
            <p:cNvSpPr/>
            <p:nvPr/>
          </p:nvSpPr>
          <p:spPr>
            <a:xfrm>
              <a:off x="6673525" y="1325325"/>
              <a:ext cx="160725" cy="115075"/>
            </a:xfrm>
            <a:custGeom>
              <a:avLst/>
              <a:gdLst/>
              <a:ahLst/>
              <a:cxnLst/>
              <a:rect l="l" t="t" r="r" b="b"/>
              <a:pathLst>
                <a:path w="6429" h="4603" extrusionOk="0">
                  <a:moveTo>
                    <a:pt x="3564" y="1"/>
                  </a:moveTo>
                  <a:lnTo>
                    <a:pt x="3361" y="24"/>
                  </a:lnTo>
                  <a:lnTo>
                    <a:pt x="3135" y="46"/>
                  </a:lnTo>
                  <a:lnTo>
                    <a:pt x="2932" y="114"/>
                  </a:lnTo>
                  <a:lnTo>
                    <a:pt x="2752" y="181"/>
                  </a:lnTo>
                  <a:lnTo>
                    <a:pt x="2369" y="339"/>
                  </a:lnTo>
                  <a:lnTo>
                    <a:pt x="2008" y="565"/>
                  </a:lnTo>
                  <a:lnTo>
                    <a:pt x="1669" y="813"/>
                  </a:lnTo>
                  <a:lnTo>
                    <a:pt x="1353" y="1061"/>
                  </a:lnTo>
                  <a:lnTo>
                    <a:pt x="1060" y="1354"/>
                  </a:lnTo>
                  <a:lnTo>
                    <a:pt x="812" y="1625"/>
                  </a:lnTo>
                  <a:lnTo>
                    <a:pt x="587" y="1896"/>
                  </a:lnTo>
                  <a:lnTo>
                    <a:pt x="384" y="2144"/>
                  </a:lnTo>
                  <a:lnTo>
                    <a:pt x="113" y="2550"/>
                  </a:lnTo>
                  <a:lnTo>
                    <a:pt x="0" y="2730"/>
                  </a:lnTo>
                  <a:lnTo>
                    <a:pt x="925" y="3249"/>
                  </a:lnTo>
                  <a:lnTo>
                    <a:pt x="993" y="3136"/>
                  </a:lnTo>
                  <a:lnTo>
                    <a:pt x="1196" y="2843"/>
                  </a:lnTo>
                  <a:lnTo>
                    <a:pt x="1511" y="2437"/>
                  </a:lnTo>
                  <a:lnTo>
                    <a:pt x="1714" y="2211"/>
                  </a:lnTo>
                  <a:lnTo>
                    <a:pt x="1917" y="1986"/>
                  </a:lnTo>
                  <a:lnTo>
                    <a:pt x="2166" y="1760"/>
                  </a:lnTo>
                  <a:lnTo>
                    <a:pt x="2414" y="1557"/>
                  </a:lnTo>
                  <a:lnTo>
                    <a:pt x="2684" y="1377"/>
                  </a:lnTo>
                  <a:lnTo>
                    <a:pt x="2955" y="1219"/>
                  </a:lnTo>
                  <a:lnTo>
                    <a:pt x="3226" y="1129"/>
                  </a:lnTo>
                  <a:lnTo>
                    <a:pt x="3384" y="1084"/>
                  </a:lnTo>
                  <a:lnTo>
                    <a:pt x="3519" y="1061"/>
                  </a:lnTo>
                  <a:lnTo>
                    <a:pt x="3835" y="1061"/>
                  </a:lnTo>
                  <a:lnTo>
                    <a:pt x="3970" y="1084"/>
                  </a:lnTo>
                  <a:lnTo>
                    <a:pt x="4128" y="1129"/>
                  </a:lnTo>
                  <a:lnTo>
                    <a:pt x="4263" y="1174"/>
                  </a:lnTo>
                  <a:lnTo>
                    <a:pt x="4399" y="1242"/>
                  </a:lnTo>
                  <a:lnTo>
                    <a:pt x="4534" y="1332"/>
                  </a:lnTo>
                  <a:lnTo>
                    <a:pt x="4647" y="1422"/>
                  </a:lnTo>
                  <a:lnTo>
                    <a:pt x="4850" y="1625"/>
                  </a:lnTo>
                  <a:lnTo>
                    <a:pt x="5008" y="1873"/>
                  </a:lnTo>
                  <a:lnTo>
                    <a:pt x="5120" y="2121"/>
                  </a:lnTo>
                  <a:lnTo>
                    <a:pt x="5211" y="2392"/>
                  </a:lnTo>
                  <a:lnTo>
                    <a:pt x="5278" y="2685"/>
                  </a:lnTo>
                  <a:lnTo>
                    <a:pt x="5346" y="2978"/>
                  </a:lnTo>
                  <a:lnTo>
                    <a:pt x="5369" y="3249"/>
                  </a:lnTo>
                  <a:lnTo>
                    <a:pt x="5369" y="3520"/>
                  </a:lnTo>
                  <a:lnTo>
                    <a:pt x="5369" y="3993"/>
                  </a:lnTo>
                  <a:lnTo>
                    <a:pt x="5346" y="4309"/>
                  </a:lnTo>
                  <a:lnTo>
                    <a:pt x="5323" y="4445"/>
                  </a:lnTo>
                  <a:lnTo>
                    <a:pt x="6384" y="4602"/>
                  </a:lnTo>
                  <a:lnTo>
                    <a:pt x="6406" y="4399"/>
                  </a:lnTo>
                  <a:lnTo>
                    <a:pt x="6429" y="3948"/>
                  </a:lnTo>
                  <a:lnTo>
                    <a:pt x="6429" y="3655"/>
                  </a:lnTo>
                  <a:lnTo>
                    <a:pt x="6429" y="3339"/>
                  </a:lnTo>
                  <a:lnTo>
                    <a:pt x="6406" y="2978"/>
                  </a:lnTo>
                  <a:lnTo>
                    <a:pt x="6338" y="2618"/>
                  </a:lnTo>
                  <a:lnTo>
                    <a:pt x="6271" y="2234"/>
                  </a:lnTo>
                  <a:lnTo>
                    <a:pt x="6158" y="1851"/>
                  </a:lnTo>
                  <a:lnTo>
                    <a:pt x="6000" y="1490"/>
                  </a:lnTo>
                  <a:lnTo>
                    <a:pt x="5797" y="1151"/>
                  </a:lnTo>
                  <a:lnTo>
                    <a:pt x="5684" y="971"/>
                  </a:lnTo>
                  <a:lnTo>
                    <a:pt x="5549" y="836"/>
                  </a:lnTo>
                  <a:lnTo>
                    <a:pt x="5414" y="678"/>
                  </a:lnTo>
                  <a:lnTo>
                    <a:pt x="5256" y="542"/>
                  </a:lnTo>
                  <a:lnTo>
                    <a:pt x="5075" y="407"/>
                  </a:lnTo>
                  <a:lnTo>
                    <a:pt x="4895" y="317"/>
                  </a:lnTo>
                  <a:lnTo>
                    <a:pt x="4669" y="204"/>
                  </a:lnTo>
                  <a:lnTo>
                    <a:pt x="4466" y="114"/>
                  </a:lnTo>
                  <a:lnTo>
                    <a:pt x="4241" y="69"/>
                  </a:lnTo>
                  <a:lnTo>
                    <a:pt x="4015" y="24"/>
                  </a:lnTo>
                  <a:lnTo>
                    <a:pt x="3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6246075" y="1329275"/>
              <a:ext cx="768075" cy="915275"/>
            </a:xfrm>
            <a:custGeom>
              <a:avLst/>
              <a:gdLst/>
              <a:ahLst/>
              <a:cxnLst/>
              <a:rect l="l" t="t" r="r" b="b"/>
              <a:pathLst>
                <a:path w="30723" h="36611" extrusionOk="0">
                  <a:moveTo>
                    <a:pt x="10624" y="1"/>
                  </a:moveTo>
                  <a:lnTo>
                    <a:pt x="10467" y="23"/>
                  </a:lnTo>
                  <a:lnTo>
                    <a:pt x="10309" y="46"/>
                  </a:lnTo>
                  <a:lnTo>
                    <a:pt x="10151" y="114"/>
                  </a:lnTo>
                  <a:lnTo>
                    <a:pt x="10015" y="159"/>
                  </a:lnTo>
                  <a:lnTo>
                    <a:pt x="9880" y="249"/>
                  </a:lnTo>
                  <a:lnTo>
                    <a:pt x="9745" y="339"/>
                  </a:lnTo>
                  <a:lnTo>
                    <a:pt x="9632" y="429"/>
                  </a:lnTo>
                  <a:lnTo>
                    <a:pt x="9519" y="565"/>
                  </a:lnTo>
                  <a:lnTo>
                    <a:pt x="9406" y="678"/>
                  </a:lnTo>
                  <a:lnTo>
                    <a:pt x="9316" y="813"/>
                  </a:lnTo>
                  <a:lnTo>
                    <a:pt x="9248" y="971"/>
                  </a:lnTo>
                  <a:lnTo>
                    <a:pt x="9181" y="1129"/>
                  </a:lnTo>
                  <a:lnTo>
                    <a:pt x="45" y="28828"/>
                  </a:lnTo>
                  <a:lnTo>
                    <a:pt x="0" y="29031"/>
                  </a:lnTo>
                  <a:lnTo>
                    <a:pt x="0" y="29234"/>
                  </a:lnTo>
                  <a:lnTo>
                    <a:pt x="45" y="29415"/>
                  </a:lnTo>
                  <a:lnTo>
                    <a:pt x="113" y="29618"/>
                  </a:lnTo>
                  <a:lnTo>
                    <a:pt x="226" y="29775"/>
                  </a:lnTo>
                  <a:lnTo>
                    <a:pt x="361" y="29911"/>
                  </a:lnTo>
                  <a:lnTo>
                    <a:pt x="519" y="30046"/>
                  </a:lnTo>
                  <a:lnTo>
                    <a:pt x="700" y="30114"/>
                  </a:lnTo>
                  <a:lnTo>
                    <a:pt x="20211" y="36542"/>
                  </a:lnTo>
                  <a:lnTo>
                    <a:pt x="20414" y="36588"/>
                  </a:lnTo>
                  <a:lnTo>
                    <a:pt x="20594" y="36610"/>
                  </a:lnTo>
                  <a:lnTo>
                    <a:pt x="20797" y="36565"/>
                  </a:lnTo>
                  <a:lnTo>
                    <a:pt x="20978" y="36497"/>
                  </a:lnTo>
                  <a:lnTo>
                    <a:pt x="21158" y="36385"/>
                  </a:lnTo>
                  <a:lnTo>
                    <a:pt x="21294" y="36249"/>
                  </a:lnTo>
                  <a:lnTo>
                    <a:pt x="21406" y="36091"/>
                  </a:lnTo>
                  <a:lnTo>
                    <a:pt x="21497" y="35888"/>
                  </a:lnTo>
                  <a:lnTo>
                    <a:pt x="30632" y="8189"/>
                  </a:lnTo>
                  <a:lnTo>
                    <a:pt x="30677" y="8031"/>
                  </a:lnTo>
                  <a:lnTo>
                    <a:pt x="30700" y="7873"/>
                  </a:lnTo>
                  <a:lnTo>
                    <a:pt x="30722" y="7715"/>
                  </a:lnTo>
                  <a:lnTo>
                    <a:pt x="30722" y="7557"/>
                  </a:lnTo>
                  <a:lnTo>
                    <a:pt x="30700" y="7399"/>
                  </a:lnTo>
                  <a:lnTo>
                    <a:pt x="30655" y="7241"/>
                  </a:lnTo>
                  <a:lnTo>
                    <a:pt x="30609" y="7084"/>
                  </a:lnTo>
                  <a:lnTo>
                    <a:pt x="30542" y="6948"/>
                  </a:lnTo>
                  <a:lnTo>
                    <a:pt x="30452" y="6813"/>
                  </a:lnTo>
                  <a:lnTo>
                    <a:pt x="30361" y="6678"/>
                  </a:lnTo>
                  <a:lnTo>
                    <a:pt x="30271" y="6542"/>
                  </a:lnTo>
                  <a:lnTo>
                    <a:pt x="30158" y="6452"/>
                  </a:lnTo>
                  <a:lnTo>
                    <a:pt x="30023" y="6339"/>
                  </a:lnTo>
                  <a:lnTo>
                    <a:pt x="29888" y="6249"/>
                  </a:lnTo>
                  <a:lnTo>
                    <a:pt x="29752" y="6181"/>
                  </a:lnTo>
                  <a:lnTo>
                    <a:pt x="29594" y="6114"/>
                  </a:lnTo>
                  <a:lnTo>
                    <a:pt x="11256" y="69"/>
                  </a:lnTo>
                  <a:lnTo>
                    <a:pt x="11098" y="23"/>
                  </a:lnTo>
                  <a:lnTo>
                    <a:pt x="109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762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6375775" y="1329275"/>
              <a:ext cx="638375" cy="517700"/>
            </a:xfrm>
            <a:custGeom>
              <a:avLst/>
              <a:gdLst/>
              <a:ahLst/>
              <a:cxnLst/>
              <a:rect l="l" t="t" r="r" b="b"/>
              <a:pathLst>
                <a:path w="25535" h="20708" extrusionOk="0">
                  <a:moveTo>
                    <a:pt x="5436" y="1"/>
                  </a:moveTo>
                  <a:lnTo>
                    <a:pt x="5279" y="23"/>
                  </a:lnTo>
                  <a:lnTo>
                    <a:pt x="5121" y="46"/>
                  </a:lnTo>
                  <a:lnTo>
                    <a:pt x="4963" y="114"/>
                  </a:lnTo>
                  <a:lnTo>
                    <a:pt x="4827" y="159"/>
                  </a:lnTo>
                  <a:lnTo>
                    <a:pt x="4692" y="249"/>
                  </a:lnTo>
                  <a:lnTo>
                    <a:pt x="4557" y="339"/>
                  </a:lnTo>
                  <a:lnTo>
                    <a:pt x="4444" y="429"/>
                  </a:lnTo>
                  <a:lnTo>
                    <a:pt x="4331" y="565"/>
                  </a:lnTo>
                  <a:lnTo>
                    <a:pt x="4218" y="678"/>
                  </a:lnTo>
                  <a:lnTo>
                    <a:pt x="4128" y="813"/>
                  </a:lnTo>
                  <a:lnTo>
                    <a:pt x="4060" y="971"/>
                  </a:lnTo>
                  <a:lnTo>
                    <a:pt x="3993" y="1129"/>
                  </a:lnTo>
                  <a:lnTo>
                    <a:pt x="45" y="13129"/>
                  </a:lnTo>
                  <a:lnTo>
                    <a:pt x="0" y="13264"/>
                  </a:lnTo>
                  <a:lnTo>
                    <a:pt x="0" y="13422"/>
                  </a:lnTo>
                  <a:lnTo>
                    <a:pt x="23" y="13557"/>
                  </a:lnTo>
                  <a:lnTo>
                    <a:pt x="91" y="13693"/>
                  </a:lnTo>
                  <a:lnTo>
                    <a:pt x="158" y="13805"/>
                  </a:lnTo>
                  <a:lnTo>
                    <a:pt x="248" y="13918"/>
                  </a:lnTo>
                  <a:lnTo>
                    <a:pt x="384" y="14008"/>
                  </a:lnTo>
                  <a:lnTo>
                    <a:pt x="519" y="14054"/>
                  </a:lnTo>
                  <a:lnTo>
                    <a:pt x="20549" y="20663"/>
                  </a:lnTo>
                  <a:lnTo>
                    <a:pt x="20685" y="20708"/>
                  </a:lnTo>
                  <a:lnTo>
                    <a:pt x="20842" y="20708"/>
                  </a:lnTo>
                  <a:lnTo>
                    <a:pt x="20978" y="20685"/>
                  </a:lnTo>
                  <a:lnTo>
                    <a:pt x="21113" y="20618"/>
                  </a:lnTo>
                  <a:lnTo>
                    <a:pt x="21226" y="20550"/>
                  </a:lnTo>
                  <a:lnTo>
                    <a:pt x="21339" y="20460"/>
                  </a:lnTo>
                  <a:lnTo>
                    <a:pt x="21429" y="20324"/>
                  </a:lnTo>
                  <a:lnTo>
                    <a:pt x="21497" y="20189"/>
                  </a:lnTo>
                  <a:lnTo>
                    <a:pt x="25444" y="8189"/>
                  </a:lnTo>
                  <a:lnTo>
                    <a:pt x="25489" y="8031"/>
                  </a:lnTo>
                  <a:lnTo>
                    <a:pt x="25512" y="7873"/>
                  </a:lnTo>
                  <a:lnTo>
                    <a:pt x="25534" y="7715"/>
                  </a:lnTo>
                  <a:lnTo>
                    <a:pt x="25534" y="7557"/>
                  </a:lnTo>
                  <a:lnTo>
                    <a:pt x="25512" y="7399"/>
                  </a:lnTo>
                  <a:lnTo>
                    <a:pt x="25467" y="7241"/>
                  </a:lnTo>
                  <a:lnTo>
                    <a:pt x="25421" y="7084"/>
                  </a:lnTo>
                  <a:lnTo>
                    <a:pt x="25354" y="6948"/>
                  </a:lnTo>
                  <a:lnTo>
                    <a:pt x="25264" y="6813"/>
                  </a:lnTo>
                  <a:lnTo>
                    <a:pt x="25173" y="6678"/>
                  </a:lnTo>
                  <a:lnTo>
                    <a:pt x="25083" y="6542"/>
                  </a:lnTo>
                  <a:lnTo>
                    <a:pt x="24970" y="6452"/>
                  </a:lnTo>
                  <a:lnTo>
                    <a:pt x="24835" y="6339"/>
                  </a:lnTo>
                  <a:lnTo>
                    <a:pt x="24700" y="6249"/>
                  </a:lnTo>
                  <a:lnTo>
                    <a:pt x="24564" y="6181"/>
                  </a:lnTo>
                  <a:lnTo>
                    <a:pt x="24406" y="6114"/>
                  </a:lnTo>
                  <a:lnTo>
                    <a:pt x="6068" y="69"/>
                  </a:lnTo>
                  <a:lnTo>
                    <a:pt x="5910" y="23"/>
                  </a:lnTo>
                  <a:lnTo>
                    <a:pt x="57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6635725" y="1570075"/>
              <a:ext cx="106600" cy="82925"/>
            </a:xfrm>
            <a:custGeom>
              <a:avLst/>
              <a:gdLst/>
              <a:ahLst/>
              <a:cxnLst/>
              <a:rect l="l" t="t" r="r" b="b"/>
              <a:pathLst>
                <a:path w="4264" h="3317" extrusionOk="0">
                  <a:moveTo>
                    <a:pt x="700" y="0"/>
                  </a:moveTo>
                  <a:lnTo>
                    <a:pt x="1" y="2143"/>
                  </a:lnTo>
                  <a:lnTo>
                    <a:pt x="3565" y="3316"/>
                  </a:lnTo>
                  <a:lnTo>
                    <a:pt x="4264" y="11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6471625" y="136932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4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6459225" y="1753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80" y="46"/>
                  </a:lnTo>
                  <a:lnTo>
                    <a:pt x="655" y="136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610"/>
                  </a:lnTo>
                  <a:lnTo>
                    <a:pt x="68" y="836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46" y="1535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610" y="2257"/>
                  </a:lnTo>
                  <a:lnTo>
                    <a:pt x="835" y="2347"/>
                  </a:lnTo>
                  <a:lnTo>
                    <a:pt x="1918" y="2708"/>
                  </a:lnTo>
                  <a:lnTo>
                    <a:pt x="2166" y="2753"/>
                  </a:lnTo>
                  <a:lnTo>
                    <a:pt x="2392" y="2775"/>
                  </a:lnTo>
                  <a:lnTo>
                    <a:pt x="2640" y="2730"/>
                  </a:lnTo>
                  <a:lnTo>
                    <a:pt x="2843" y="2640"/>
                  </a:lnTo>
                  <a:lnTo>
                    <a:pt x="3046" y="2527"/>
                  </a:lnTo>
                  <a:lnTo>
                    <a:pt x="3204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74" y="1242"/>
                  </a:lnTo>
                  <a:lnTo>
                    <a:pt x="3384" y="1016"/>
                  </a:lnTo>
                  <a:lnTo>
                    <a:pt x="3249" y="836"/>
                  </a:lnTo>
                  <a:lnTo>
                    <a:pt x="3091" y="655"/>
                  </a:lnTo>
                  <a:lnTo>
                    <a:pt x="2910" y="520"/>
                  </a:lnTo>
                  <a:lnTo>
                    <a:pt x="2685" y="429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471625" y="1777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6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6691550" y="144207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3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6679150" y="1826650"/>
              <a:ext cx="88000" cy="68825"/>
            </a:xfrm>
            <a:custGeom>
              <a:avLst/>
              <a:gdLst/>
              <a:ahLst/>
              <a:cxnLst/>
              <a:rect l="l" t="t" r="r" b="b"/>
              <a:pathLst>
                <a:path w="3520" h="2753" extrusionOk="0">
                  <a:moveTo>
                    <a:pt x="1106" y="1"/>
                  </a:moveTo>
                  <a:lnTo>
                    <a:pt x="880" y="23"/>
                  </a:lnTo>
                  <a:lnTo>
                    <a:pt x="655" y="113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587"/>
                  </a:lnTo>
                  <a:lnTo>
                    <a:pt x="68" y="813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098"/>
                  </a:lnTo>
                  <a:lnTo>
                    <a:pt x="610" y="2234"/>
                  </a:lnTo>
                  <a:lnTo>
                    <a:pt x="835" y="2347"/>
                  </a:lnTo>
                  <a:lnTo>
                    <a:pt x="1918" y="2707"/>
                  </a:lnTo>
                  <a:lnTo>
                    <a:pt x="2166" y="2753"/>
                  </a:lnTo>
                  <a:lnTo>
                    <a:pt x="2414" y="2753"/>
                  </a:lnTo>
                  <a:lnTo>
                    <a:pt x="2640" y="2707"/>
                  </a:lnTo>
                  <a:lnTo>
                    <a:pt x="2843" y="2640"/>
                  </a:lnTo>
                  <a:lnTo>
                    <a:pt x="3046" y="2504"/>
                  </a:lnTo>
                  <a:lnTo>
                    <a:pt x="3226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692"/>
                  </a:lnTo>
                  <a:lnTo>
                    <a:pt x="3519" y="1467"/>
                  </a:lnTo>
                  <a:lnTo>
                    <a:pt x="3474" y="1241"/>
                  </a:lnTo>
                  <a:lnTo>
                    <a:pt x="3384" y="1016"/>
                  </a:lnTo>
                  <a:lnTo>
                    <a:pt x="3249" y="813"/>
                  </a:lnTo>
                  <a:lnTo>
                    <a:pt x="3091" y="655"/>
                  </a:lnTo>
                  <a:lnTo>
                    <a:pt x="2910" y="519"/>
                  </a:lnTo>
                  <a:lnTo>
                    <a:pt x="2685" y="407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6691550" y="1849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5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6327275" y="1864425"/>
              <a:ext cx="451725" cy="319200"/>
            </a:xfrm>
            <a:custGeom>
              <a:avLst/>
              <a:gdLst/>
              <a:ahLst/>
              <a:cxnLst/>
              <a:rect l="l" t="t" r="r" b="b"/>
              <a:pathLst>
                <a:path w="18069" h="12768" extrusionOk="0">
                  <a:moveTo>
                    <a:pt x="2617" y="1"/>
                  </a:moveTo>
                  <a:lnTo>
                    <a:pt x="2549" y="46"/>
                  </a:lnTo>
                  <a:lnTo>
                    <a:pt x="2482" y="69"/>
                  </a:lnTo>
                  <a:lnTo>
                    <a:pt x="2437" y="136"/>
                  </a:lnTo>
                  <a:lnTo>
                    <a:pt x="2369" y="204"/>
                  </a:lnTo>
                  <a:lnTo>
                    <a:pt x="2346" y="272"/>
                  </a:lnTo>
                  <a:lnTo>
                    <a:pt x="23" y="7309"/>
                  </a:lnTo>
                  <a:lnTo>
                    <a:pt x="0" y="7400"/>
                  </a:lnTo>
                  <a:lnTo>
                    <a:pt x="0" y="7490"/>
                  </a:lnTo>
                  <a:lnTo>
                    <a:pt x="23" y="7557"/>
                  </a:lnTo>
                  <a:lnTo>
                    <a:pt x="46" y="7625"/>
                  </a:lnTo>
                  <a:lnTo>
                    <a:pt x="91" y="7693"/>
                  </a:lnTo>
                  <a:lnTo>
                    <a:pt x="136" y="7760"/>
                  </a:lnTo>
                  <a:lnTo>
                    <a:pt x="203" y="7806"/>
                  </a:lnTo>
                  <a:lnTo>
                    <a:pt x="294" y="7851"/>
                  </a:lnTo>
                  <a:lnTo>
                    <a:pt x="15203" y="12768"/>
                  </a:lnTo>
                  <a:lnTo>
                    <a:pt x="15429" y="12768"/>
                  </a:lnTo>
                  <a:lnTo>
                    <a:pt x="15519" y="12745"/>
                  </a:lnTo>
                  <a:lnTo>
                    <a:pt x="15587" y="12700"/>
                  </a:lnTo>
                  <a:lnTo>
                    <a:pt x="15632" y="12633"/>
                  </a:lnTo>
                  <a:lnTo>
                    <a:pt x="15700" y="12565"/>
                  </a:lnTo>
                  <a:lnTo>
                    <a:pt x="15722" y="12497"/>
                  </a:lnTo>
                  <a:lnTo>
                    <a:pt x="18046" y="5460"/>
                  </a:lnTo>
                  <a:lnTo>
                    <a:pt x="18068" y="5369"/>
                  </a:lnTo>
                  <a:lnTo>
                    <a:pt x="18068" y="5302"/>
                  </a:lnTo>
                  <a:lnTo>
                    <a:pt x="18046" y="5212"/>
                  </a:lnTo>
                  <a:lnTo>
                    <a:pt x="18023" y="5144"/>
                  </a:lnTo>
                  <a:lnTo>
                    <a:pt x="17978" y="5076"/>
                  </a:lnTo>
                  <a:lnTo>
                    <a:pt x="17933" y="5009"/>
                  </a:lnTo>
                  <a:lnTo>
                    <a:pt x="17865" y="4963"/>
                  </a:lnTo>
                  <a:lnTo>
                    <a:pt x="17775" y="4918"/>
                  </a:lnTo>
                  <a:lnTo>
                    <a:pt x="28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6344200" y="1985675"/>
              <a:ext cx="396450" cy="141000"/>
            </a:xfrm>
            <a:custGeom>
              <a:avLst/>
              <a:gdLst/>
              <a:ahLst/>
              <a:cxnLst/>
              <a:rect l="l" t="t" r="r" b="b"/>
              <a:pathLst>
                <a:path w="15858" h="5640" extrusionOk="0">
                  <a:moveTo>
                    <a:pt x="158" y="1"/>
                  </a:moveTo>
                  <a:lnTo>
                    <a:pt x="0" y="452"/>
                  </a:lnTo>
                  <a:lnTo>
                    <a:pt x="15699" y="5640"/>
                  </a:lnTo>
                  <a:lnTo>
                    <a:pt x="15857" y="5166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389875" y="1896025"/>
              <a:ext cx="93075" cy="188925"/>
            </a:xfrm>
            <a:custGeom>
              <a:avLst/>
              <a:gdLst/>
              <a:ahLst/>
              <a:cxnLst/>
              <a:rect l="l" t="t" r="r" b="b"/>
              <a:pathLst>
                <a:path w="3723" h="7557" extrusionOk="0">
                  <a:moveTo>
                    <a:pt x="2346" y="0"/>
                  </a:moveTo>
                  <a:lnTo>
                    <a:pt x="0" y="7105"/>
                  </a:lnTo>
                  <a:lnTo>
                    <a:pt x="1376" y="7557"/>
                  </a:lnTo>
                  <a:lnTo>
                    <a:pt x="3722" y="451"/>
                  </a:lnTo>
                  <a:lnTo>
                    <a:pt x="23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6378025" y="2000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58" y="46"/>
                  </a:lnTo>
                  <a:lnTo>
                    <a:pt x="655" y="136"/>
                  </a:lnTo>
                  <a:lnTo>
                    <a:pt x="452" y="249"/>
                  </a:lnTo>
                  <a:lnTo>
                    <a:pt x="294" y="407"/>
                  </a:lnTo>
                  <a:lnTo>
                    <a:pt x="158" y="610"/>
                  </a:lnTo>
                  <a:lnTo>
                    <a:pt x="46" y="835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23" y="1535"/>
                  </a:lnTo>
                  <a:lnTo>
                    <a:pt x="113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587" y="2256"/>
                  </a:lnTo>
                  <a:lnTo>
                    <a:pt x="813" y="2347"/>
                  </a:lnTo>
                  <a:lnTo>
                    <a:pt x="1918" y="2707"/>
                  </a:lnTo>
                  <a:lnTo>
                    <a:pt x="2143" y="2775"/>
                  </a:lnTo>
                  <a:lnTo>
                    <a:pt x="2392" y="2775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27"/>
                  </a:lnTo>
                  <a:lnTo>
                    <a:pt x="3204" y="2369"/>
                  </a:lnTo>
                  <a:lnTo>
                    <a:pt x="3339" y="2166"/>
                  </a:lnTo>
                  <a:lnTo>
                    <a:pt x="3429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6"/>
                  </a:lnTo>
                  <a:lnTo>
                    <a:pt x="3249" y="835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29"/>
                  </a:lnTo>
                  <a:lnTo>
                    <a:pt x="1579" y="68"/>
                  </a:lnTo>
                  <a:lnTo>
                    <a:pt x="13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6389875" y="2024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7"/>
                  </a:lnTo>
                  <a:lnTo>
                    <a:pt x="2030" y="452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6609800" y="1968750"/>
              <a:ext cx="93075" cy="188950"/>
            </a:xfrm>
            <a:custGeom>
              <a:avLst/>
              <a:gdLst/>
              <a:ahLst/>
              <a:cxnLst/>
              <a:rect l="l" t="t" r="r" b="b"/>
              <a:pathLst>
                <a:path w="3723" h="7558" extrusionOk="0">
                  <a:moveTo>
                    <a:pt x="2346" y="1"/>
                  </a:moveTo>
                  <a:lnTo>
                    <a:pt x="0" y="7106"/>
                  </a:lnTo>
                  <a:lnTo>
                    <a:pt x="1376" y="7557"/>
                  </a:lnTo>
                  <a:lnTo>
                    <a:pt x="3722" y="452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6597950" y="2073650"/>
              <a:ext cx="87425" cy="68825"/>
            </a:xfrm>
            <a:custGeom>
              <a:avLst/>
              <a:gdLst/>
              <a:ahLst/>
              <a:cxnLst/>
              <a:rect l="l" t="t" r="r" b="b"/>
              <a:pathLst>
                <a:path w="3497" h="2753" extrusionOk="0">
                  <a:moveTo>
                    <a:pt x="1106" y="0"/>
                  </a:moveTo>
                  <a:lnTo>
                    <a:pt x="880" y="46"/>
                  </a:lnTo>
                  <a:lnTo>
                    <a:pt x="655" y="113"/>
                  </a:lnTo>
                  <a:lnTo>
                    <a:pt x="452" y="249"/>
                  </a:lnTo>
                  <a:lnTo>
                    <a:pt x="294" y="406"/>
                  </a:lnTo>
                  <a:lnTo>
                    <a:pt x="158" y="587"/>
                  </a:lnTo>
                  <a:lnTo>
                    <a:pt x="46" y="812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13" y="1737"/>
                  </a:lnTo>
                  <a:lnTo>
                    <a:pt x="249" y="1940"/>
                  </a:lnTo>
                  <a:lnTo>
                    <a:pt x="407" y="2098"/>
                  </a:lnTo>
                  <a:lnTo>
                    <a:pt x="587" y="2234"/>
                  </a:lnTo>
                  <a:lnTo>
                    <a:pt x="813" y="2346"/>
                  </a:lnTo>
                  <a:lnTo>
                    <a:pt x="1918" y="2707"/>
                  </a:lnTo>
                  <a:lnTo>
                    <a:pt x="2166" y="2752"/>
                  </a:lnTo>
                  <a:lnTo>
                    <a:pt x="2392" y="2752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04"/>
                  </a:lnTo>
                  <a:lnTo>
                    <a:pt x="3204" y="2346"/>
                  </a:lnTo>
                  <a:lnTo>
                    <a:pt x="3339" y="2166"/>
                  </a:lnTo>
                  <a:lnTo>
                    <a:pt x="3452" y="1940"/>
                  </a:lnTo>
                  <a:lnTo>
                    <a:pt x="3497" y="1692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5"/>
                  </a:lnTo>
                  <a:lnTo>
                    <a:pt x="3249" y="812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06"/>
                  </a:lnTo>
                  <a:lnTo>
                    <a:pt x="1580" y="4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6609800" y="2096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6"/>
                  </a:lnTo>
                  <a:lnTo>
                    <a:pt x="2030" y="451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3" name="Google Shape;683;p8"/>
          <p:cNvGrpSpPr/>
          <p:nvPr/>
        </p:nvGrpSpPr>
        <p:grpSpPr>
          <a:xfrm>
            <a:off x="250646" y="2155747"/>
            <a:ext cx="1288943" cy="954529"/>
            <a:chOff x="1156200" y="3428725"/>
            <a:chExt cx="684625" cy="507000"/>
          </a:xfrm>
        </p:grpSpPr>
        <p:sp>
          <p:nvSpPr>
            <p:cNvPr id="684" name="Google Shape;684;p8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8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8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8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8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8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8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8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8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8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8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8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8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8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8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8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8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8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8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8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8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8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8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8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8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8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8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8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5" name="Google Shape;715;p8"/>
          <p:cNvGrpSpPr/>
          <p:nvPr/>
        </p:nvGrpSpPr>
        <p:grpSpPr>
          <a:xfrm>
            <a:off x="7510574" y="482047"/>
            <a:ext cx="754593" cy="1003232"/>
            <a:chOff x="7062788" y="3483325"/>
            <a:chExt cx="558875" cy="743025"/>
          </a:xfrm>
        </p:grpSpPr>
        <p:sp>
          <p:nvSpPr>
            <p:cNvPr id="716" name="Google Shape;716;p8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7" name="Google Shape;737;p8"/>
          <p:cNvGrpSpPr/>
          <p:nvPr/>
        </p:nvGrpSpPr>
        <p:grpSpPr>
          <a:xfrm>
            <a:off x="7326596" y="1647207"/>
            <a:ext cx="1122563" cy="670479"/>
            <a:chOff x="7734396" y="189920"/>
            <a:chExt cx="1122563" cy="670479"/>
          </a:xfrm>
        </p:grpSpPr>
        <p:sp>
          <p:nvSpPr>
            <p:cNvPr id="738" name="Google Shape;738;p8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oogle Shape;760;p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9"/>
          <p:cNvSpPr/>
          <p:nvPr/>
        </p:nvSpPr>
        <p:spPr>
          <a:xfrm>
            <a:off x="1088700" y="947250"/>
            <a:ext cx="6966600" cy="3249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9"/>
          <p:cNvSpPr txBox="1">
            <a:spLocks noGrp="1"/>
          </p:cNvSpPr>
          <p:nvPr>
            <p:ph type="title"/>
          </p:nvPr>
        </p:nvSpPr>
        <p:spPr>
          <a:xfrm>
            <a:off x="1623000" y="1645359"/>
            <a:ext cx="5898000" cy="10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7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9"/>
          <p:cNvSpPr txBox="1">
            <a:spLocks noGrp="1"/>
          </p:cNvSpPr>
          <p:nvPr>
            <p:ph type="subTitle" idx="1"/>
          </p:nvPr>
        </p:nvSpPr>
        <p:spPr>
          <a:xfrm>
            <a:off x="1728300" y="2711241"/>
            <a:ext cx="5687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9"/>
          <p:cNvSpPr/>
          <p:nvPr/>
        </p:nvSpPr>
        <p:spPr>
          <a:xfrm>
            <a:off x="19275" y="-71150"/>
            <a:ext cx="7829550" cy="764275"/>
          </a:xfrm>
          <a:custGeom>
            <a:avLst/>
            <a:gdLst/>
            <a:ahLst/>
            <a:cxnLst/>
            <a:rect l="l" t="t" r="r" b="b"/>
            <a:pathLst>
              <a:path w="313182" h="30571" extrusionOk="0">
                <a:moveTo>
                  <a:pt x="0" y="1905"/>
                </a:moveTo>
                <a:cubicBezTo>
                  <a:pt x="27234" y="-1986"/>
                  <a:pt x="53492" y="14810"/>
                  <a:pt x="80391" y="20574"/>
                </a:cubicBezTo>
                <a:cubicBezTo>
                  <a:pt x="96546" y="24036"/>
                  <a:pt x="113720" y="25719"/>
                  <a:pt x="129921" y="22479"/>
                </a:cubicBezTo>
                <a:cubicBezTo>
                  <a:pt x="139798" y="20504"/>
                  <a:pt x="149989" y="18900"/>
                  <a:pt x="160020" y="19812"/>
                </a:cubicBezTo>
                <a:cubicBezTo>
                  <a:pt x="185544" y="22132"/>
                  <a:pt x="212105" y="34207"/>
                  <a:pt x="236601" y="26670"/>
                </a:cubicBezTo>
                <a:cubicBezTo>
                  <a:pt x="239207" y="25868"/>
                  <a:pt x="242621" y="25299"/>
                  <a:pt x="243840" y="22860"/>
                </a:cubicBezTo>
                <a:cubicBezTo>
                  <a:pt x="245369" y="19801"/>
                  <a:pt x="242962" y="15094"/>
                  <a:pt x="240030" y="13335"/>
                </a:cubicBezTo>
                <a:cubicBezTo>
                  <a:pt x="236747" y="11365"/>
                  <a:pt x="231051" y="11536"/>
                  <a:pt x="228600" y="14478"/>
                </a:cubicBezTo>
                <a:cubicBezTo>
                  <a:pt x="226461" y="17045"/>
                  <a:pt x="227627" y="22164"/>
                  <a:pt x="230124" y="24384"/>
                </a:cubicBezTo>
                <a:cubicBezTo>
                  <a:pt x="251690" y="43554"/>
                  <a:pt x="287374" y="12904"/>
                  <a:pt x="313182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65" name="Google Shape;765;p9"/>
          <p:cNvSpPr/>
          <p:nvPr/>
        </p:nvSpPr>
        <p:spPr>
          <a:xfrm>
            <a:off x="3895950" y="4541749"/>
            <a:ext cx="4924425" cy="740225"/>
          </a:xfrm>
          <a:custGeom>
            <a:avLst/>
            <a:gdLst/>
            <a:ahLst/>
            <a:cxnLst/>
            <a:rect l="l" t="t" r="r" b="b"/>
            <a:pathLst>
              <a:path w="196977" h="29609" extrusionOk="0">
                <a:moveTo>
                  <a:pt x="0" y="26561"/>
                </a:moveTo>
                <a:cubicBezTo>
                  <a:pt x="664" y="18592"/>
                  <a:pt x="5321" y="8753"/>
                  <a:pt x="12954" y="6368"/>
                </a:cubicBezTo>
                <a:cubicBezTo>
                  <a:pt x="23767" y="2989"/>
                  <a:pt x="35673" y="6887"/>
                  <a:pt x="46863" y="8654"/>
                </a:cubicBezTo>
                <a:cubicBezTo>
                  <a:pt x="59919" y="10715"/>
                  <a:pt x="73308" y="11192"/>
                  <a:pt x="86487" y="10178"/>
                </a:cubicBezTo>
                <a:cubicBezTo>
                  <a:pt x="100553" y="9096"/>
                  <a:pt x="113561" y="1243"/>
                  <a:pt x="127635" y="272"/>
                </a:cubicBezTo>
                <a:cubicBezTo>
                  <a:pt x="143413" y="-816"/>
                  <a:pt x="159971" y="2724"/>
                  <a:pt x="174117" y="9797"/>
                </a:cubicBezTo>
                <a:cubicBezTo>
                  <a:pt x="183136" y="14306"/>
                  <a:pt x="193788" y="20043"/>
                  <a:pt x="196977" y="29609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766" name="Google Shape;766;p9"/>
          <p:cNvGrpSpPr/>
          <p:nvPr/>
        </p:nvGrpSpPr>
        <p:grpSpPr>
          <a:xfrm rot="-2864756">
            <a:off x="7544936" y="4439873"/>
            <a:ext cx="342892" cy="319092"/>
            <a:chOff x="-1003774" y="3010923"/>
            <a:chExt cx="671424" cy="624822"/>
          </a:xfrm>
        </p:grpSpPr>
        <p:sp>
          <p:nvSpPr>
            <p:cNvPr id="767" name="Google Shape;767;p9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9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9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9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9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4" name="Google Shape;804;p9"/>
          <p:cNvGrpSpPr/>
          <p:nvPr/>
        </p:nvGrpSpPr>
        <p:grpSpPr>
          <a:xfrm>
            <a:off x="8053474" y="948772"/>
            <a:ext cx="754593" cy="1003232"/>
            <a:chOff x="7062788" y="3483325"/>
            <a:chExt cx="558875" cy="743025"/>
          </a:xfrm>
        </p:grpSpPr>
        <p:sp>
          <p:nvSpPr>
            <p:cNvPr id="805" name="Google Shape;805;p9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9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9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9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9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9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9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9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9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9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9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9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9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9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9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9"/>
          <p:cNvGrpSpPr/>
          <p:nvPr/>
        </p:nvGrpSpPr>
        <p:grpSpPr>
          <a:xfrm>
            <a:off x="234137" y="2729269"/>
            <a:ext cx="1184637" cy="2162618"/>
            <a:chOff x="5124450" y="2384375"/>
            <a:chExt cx="669400" cy="1222025"/>
          </a:xfrm>
        </p:grpSpPr>
        <p:sp>
          <p:nvSpPr>
            <p:cNvPr id="827" name="Google Shape;827;p9"/>
            <p:cNvSpPr/>
            <p:nvPr/>
          </p:nvSpPr>
          <p:spPr>
            <a:xfrm>
              <a:off x="5619000" y="3437200"/>
              <a:ext cx="115075" cy="115050"/>
            </a:xfrm>
            <a:custGeom>
              <a:avLst/>
              <a:gdLst/>
              <a:ahLst/>
              <a:cxnLst/>
              <a:rect l="l" t="t" r="r" b="b"/>
              <a:pathLst>
                <a:path w="4603" h="4602" extrusionOk="0">
                  <a:moveTo>
                    <a:pt x="2301" y="0"/>
                  </a:moveTo>
                  <a:lnTo>
                    <a:pt x="2076" y="23"/>
                  </a:lnTo>
                  <a:lnTo>
                    <a:pt x="1850" y="45"/>
                  </a:lnTo>
                  <a:lnTo>
                    <a:pt x="1625" y="113"/>
                  </a:lnTo>
                  <a:lnTo>
                    <a:pt x="1399" y="181"/>
                  </a:lnTo>
                  <a:lnTo>
                    <a:pt x="1196" y="293"/>
                  </a:lnTo>
                  <a:lnTo>
                    <a:pt x="1016" y="406"/>
                  </a:lnTo>
                  <a:lnTo>
                    <a:pt x="835" y="541"/>
                  </a:lnTo>
                  <a:lnTo>
                    <a:pt x="655" y="699"/>
                  </a:lnTo>
                  <a:lnTo>
                    <a:pt x="519" y="857"/>
                  </a:lnTo>
                  <a:lnTo>
                    <a:pt x="384" y="1038"/>
                  </a:lnTo>
                  <a:lnTo>
                    <a:pt x="271" y="1218"/>
                  </a:lnTo>
                  <a:lnTo>
                    <a:pt x="181" y="1421"/>
                  </a:lnTo>
                  <a:lnTo>
                    <a:pt x="113" y="1624"/>
                  </a:lnTo>
                  <a:lnTo>
                    <a:pt x="46" y="1850"/>
                  </a:lnTo>
                  <a:lnTo>
                    <a:pt x="23" y="2075"/>
                  </a:lnTo>
                  <a:lnTo>
                    <a:pt x="1" y="2301"/>
                  </a:lnTo>
                  <a:lnTo>
                    <a:pt x="23" y="2526"/>
                  </a:lnTo>
                  <a:lnTo>
                    <a:pt x="68" y="2775"/>
                  </a:lnTo>
                  <a:lnTo>
                    <a:pt x="113" y="3000"/>
                  </a:lnTo>
                  <a:lnTo>
                    <a:pt x="204" y="3203"/>
                  </a:lnTo>
                  <a:lnTo>
                    <a:pt x="294" y="3406"/>
                  </a:lnTo>
                  <a:lnTo>
                    <a:pt x="407" y="3609"/>
                  </a:lnTo>
                  <a:lnTo>
                    <a:pt x="542" y="3790"/>
                  </a:lnTo>
                  <a:lnTo>
                    <a:pt x="700" y="3947"/>
                  </a:lnTo>
                  <a:lnTo>
                    <a:pt x="858" y="4083"/>
                  </a:lnTo>
                  <a:lnTo>
                    <a:pt x="1038" y="4218"/>
                  </a:lnTo>
                  <a:lnTo>
                    <a:pt x="1241" y="4331"/>
                  </a:lnTo>
                  <a:lnTo>
                    <a:pt x="1444" y="4421"/>
                  </a:lnTo>
                  <a:lnTo>
                    <a:pt x="1647" y="4511"/>
                  </a:lnTo>
                  <a:lnTo>
                    <a:pt x="1873" y="4557"/>
                  </a:lnTo>
                  <a:lnTo>
                    <a:pt x="2076" y="4579"/>
                  </a:lnTo>
                  <a:lnTo>
                    <a:pt x="2301" y="4602"/>
                  </a:lnTo>
                  <a:lnTo>
                    <a:pt x="2549" y="4579"/>
                  </a:lnTo>
                  <a:lnTo>
                    <a:pt x="2775" y="4557"/>
                  </a:lnTo>
                  <a:lnTo>
                    <a:pt x="3001" y="4489"/>
                  </a:lnTo>
                  <a:lnTo>
                    <a:pt x="3226" y="4421"/>
                  </a:lnTo>
                  <a:lnTo>
                    <a:pt x="3429" y="4308"/>
                  </a:lnTo>
                  <a:lnTo>
                    <a:pt x="3610" y="4196"/>
                  </a:lnTo>
                  <a:lnTo>
                    <a:pt x="3790" y="4060"/>
                  </a:lnTo>
                  <a:lnTo>
                    <a:pt x="3948" y="3902"/>
                  </a:lnTo>
                  <a:lnTo>
                    <a:pt x="4106" y="3744"/>
                  </a:lnTo>
                  <a:lnTo>
                    <a:pt x="4241" y="3564"/>
                  </a:lnTo>
                  <a:lnTo>
                    <a:pt x="4354" y="3384"/>
                  </a:lnTo>
                  <a:lnTo>
                    <a:pt x="4444" y="3181"/>
                  </a:lnTo>
                  <a:lnTo>
                    <a:pt x="4512" y="2955"/>
                  </a:lnTo>
                  <a:lnTo>
                    <a:pt x="4557" y="2752"/>
                  </a:lnTo>
                  <a:lnTo>
                    <a:pt x="4602" y="2526"/>
                  </a:lnTo>
                  <a:lnTo>
                    <a:pt x="4602" y="2301"/>
                  </a:lnTo>
                  <a:lnTo>
                    <a:pt x="4602" y="2075"/>
                  </a:lnTo>
                  <a:lnTo>
                    <a:pt x="4557" y="1827"/>
                  </a:lnTo>
                  <a:lnTo>
                    <a:pt x="4512" y="1602"/>
                  </a:lnTo>
                  <a:lnTo>
                    <a:pt x="4422" y="1399"/>
                  </a:lnTo>
                  <a:lnTo>
                    <a:pt x="4331" y="1196"/>
                  </a:lnTo>
                  <a:lnTo>
                    <a:pt x="4196" y="993"/>
                  </a:lnTo>
                  <a:lnTo>
                    <a:pt x="4061" y="812"/>
                  </a:lnTo>
                  <a:lnTo>
                    <a:pt x="3925" y="654"/>
                  </a:lnTo>
                  <a:lnTo>
                    <a:pt x="3745" y="519"/>
                  </a:lnTo>
                  <a:lnTo>
                    <a:pt x="3564" y="384"/>
                  </a:lnTo>
                  <a:lnTo>
                    <a:pt x="3384" y="271"/>
                  </a:lnTo>
                  <a:lnTo>
                    <a:pt x="3181" y="181"/>
                  </a:lnTo>
                  <a:lnTo>
                    <a:pt x="2978" y="90"/>
                  </a:lnTo>
                  <a:lnTo>
                    <a:pt x="2752" y="45"/>
                  </a:lnTo>
                  <a:lnTo>
                    <a:pt x="25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9"/>
            <p:cNvSpPr/>
            <p:nvPr/>
          </p:nvSpPr>
          <p:spPr>
            <a:xfrm>
              <a:off x="5619000" y="3437200"/>
              <a:ext cx="115075" cy="115050"/>
            </a:xfrm>
            <a:custGeom>
              <a:avLst/>
              <a:gdLst/>
              <a:ahLst/>
              <a:cxnLst/>
              <a:rect l="l" t="t" r="r" b="b"/>
              <a:pathLst>
                <a:path w="4603" h="4602" fill="none" extrusionOk="0">
                  <a:moveTo>
                    <a:pt x="68" y="2775"/>
                  </a:moveTo>
                  <a:lnTo>
                    <a:pt x="68" y="2775"/>
                  </a:lnTo>
                  <a:lnTo>
                    <a:pt x="113" y="3000"/>
                  </a:lnTo>
                  <a:lnTo>
                    <a:pt x="204" y="3203"/>
                  </a:lnTo>
                  <a:lnTo>
                    <a:pt x="294" y="3406"/>
                  </a:lnTo>
                  <a:lnTo>
                    <a:pt x="407" y="3609"/>
                  </a:lnTo>
                  <a:lnTo>
                    <a:pt x="542" y="3790"/>
                  </a:lnTo>
                  <a:lnTo>
                    <a:pt x="700" y="3947"/>
                  </a:lnTo>
                  <a:lnTo>
                    <a:pt x="858" y="4083"/>
                  </a:lnTo>
                  <a:lnTo>
                    <a:pt x="1038" y="4218"/>
                  </a:lnTo>
                  <a:lnTo>
                    <a:pt x="1241" y="4331"/>
                  </a:lnTo>
                  <a:lnTo>
                    <a:pt x="1444" y="4421"/>
                  </a:lnTo>
                  <a:lnTo>
                    <a:pt x="1647" y="4511"/>
                  </a:lnTo>
                  <a:lnTo>
                    <a:pt x="1873" y="4557"/>
                  </a:lnTo>
                  <a:lnTo>
                    <a:pt x="2076" y="4579"/>
                  </a:lnTo>
                  <a:lnTo>
                    <a:pt x="2301" y="4602"/>
                  </a:lnTo>
                  <a:lnTo>
                    <a:pt x="2549" y="4579"/>
                  </a:lnTo>
                  <a:lnTo>
                    <a:pt x="2775" y="4557"/>
                  </a:lnTo>
                  <a:lnTo>
                    <a:pt x="2775" y="4557"/>
                  </a:lnTo>
                  <a:lnTo>
                    <a:pt x="3001" y="4489"/>
                  </a:lnTo>
                  <a:lnTo>
                    <a:pt x="3226" y="4421"/>
                  </a:lnTo>
                  <a:lnTo>
                    <a:pt x="3429" y="4308"/>
                  </a:lnTo>
                  <a:lnTo>
                    <a:pt x="3610" y="4196"/>
                  </a:lnTo>
                  <a:lnTo>
                    <a:pt x="3790" y="4060"/>
                  </a:lnTo>
                  <a:lnTo>
                    <a:pt x="3948" y="3902"/>
                  </a:lnTo>
                  <a:lnTo>
                    <a:pt x="4106" y="3744"/>
                  </a:lnTo>
                  <a:lnTo>
                    <a:pt x="4241" y="3564"/>
                  </a:lnTo>
                  <a:lnTo>
                    <a:pt x="4354" y="3384"/>
                  </a:lnTo>
                  <a:lnTo>
                    <a:pt x="4444" y="3181"/>
                  </a:lnTo>
                  <a:lnTo>
                    <a:pt x="4512" y="2955"/>
                  </a:lnTo>
                  <a:lnTo>
                    <a:pt x="4557" y="2752"/>
                  </a:lnTo>
                  <a:lnTo>
                    <a:pt x="4602" y="2526"/>
                  </a:lnTo>
                  <a:lnTo>
                    <a:pt x="4602" y="2301"/>
                  </a:lnTo>
                  <a:lnTo>
                    <a:pt x="4602" y="2075"/>
                  </a:lnTo>
                  <a:lnTo>
                    <a:pt x="4557" y="1827"/>
                  </a:lnTo>
                  <a:lnTo>
                    <a:pt x="4557" y="1827"/>
                  </a:lnTo>
                  <a:lnTo>
                    <a:pt x="4512" y="1602"/>
                  </a:lnTo>
                  <a:lnTo>
                    <a:pt x="4422" y="1399"/>
                  </a:lnTo>
                  <a:lnTo>
                    <a:pt x="4331" y="1196"/>
                  </a:lnTo>
                  <a:lnTo>
                    <a:pt x="4196" y="993"/>
                  </a:lnTo>
                  <a:lnTo>
                    <a:pt x="4061" y="812"/>
                  </a:lnTo>
                  <a:lnTo>
                    <a:pt x="3925" y="654"/>
                  </a:lnTo>
                  <a:lnTo>
                    <a:pt x="3745" y="519"/>
                  </a:lnTo>
                  <a:lnTo>
                    <a:pt x="3564" y="384"/>
                  </a:lnTo>
                  <a:lnTo>
                    <a:pt x="3384" y="271"/>
                  </a:lnTo>
                  <a:lnTo>
                    <a:pt x="3181" y="181"/>
                  </a:lnTo>
                  <a:lnTo>
                    <a:pt x="2978" y="90"/>
                  </a:lnTo>
                  <a:lnTo>
                    <a:pt x="2752" y="45"/>
                  </a:lnTo>
                  <a:lnTo>
                    <a:pt x="2527" y="0"/>
                  </a:lnTo>
                  <a:lnTo>
                    <a:pt x="2301" y="0"/>
                  </a:lnTo>
                  <a:lnTo>
                    <a:pt x="2076" y="23"/>
                  </a:lnTo>
                  <a:lnTo>
                    <a:pt x="1850" y="45"/>
                  </a:lnTo>
                  <a:lnTo>
                    <a:pt x="1850" y="45"/>
                  </a:lnTo>
                  <a:lnTo>
                    <a:pt x="1625" y="113"/>
                  </a:lnTo>
                  <a:lnTo>
                    <a:pt x="1399" y="181"/>
                  </a:lnTo>
                  <a:lnTo>
                    <a:pt x="1196" y="293"/>
                  </a:lnTo>
                  <a:lnTo>
                    <a:pt x="1016" y="406"/>
                  </a:lnTo>
                  <a:lnTo>
                    <a:pt x="835" y="541"/>
                  </a:lnTo>
                  <a:lnTo>
                    <a:pt x="655" y="699"/>
                  </a:lnTo>
                  <a:lnTo>
                    <a:pt x="519" y="857"/>
                  </a:lnTo>
                  <a:lnTo>
                    <a:pt x="384" y="1038"/>
                  </a:lnTo>
                  <a:lnTo>
                    <a:pt x="271" y="1218"/>
                  </a:lnTo>
                  <a:lnTo>
                    <a:pt x="181" y="1421"/>
                  </a:lnTo>
                  <a:lnTo>
                    <a:pt x="113" y="1624"/>
                  </a:lnTo>
                  <a:lnTo>
                    <a:pt x="46" y="1850"/>
                  </a:lnTo>
                  <a:lnTo>
                    <a:pt x="23" y="2075"/>
                  </a:lnTo>
                  <a:lnTo>
                    <a:pt x="1" y="2301"/>
                  </a:lnTo>
                  <a:lnTo>
                    <a:pt x="23" y="2526"/>
                  </a:lnTo>
                  <a:lnTo>
                    <a:pt x="68" y="27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9"/>
            <p:cNvSpPr/>
            <p:nvPr/>
          </p:nvSpPr>
          <p:spPr>
            <a:xfrm>
              <a:off x="5357900" y="3491325"/>
              <a:ext cx="115075" cy="115075"/>
            </a:xfrm>
            <a:custGeom>
              <a:avLst/>
              <a:gdLst/>
              <a:ahLst/>
              <a:cxnLst/>
              <a:rect l="l" t="t" r="r" b="b"/>
              <a:pathLst>
                <a:path w="4603" h="4603" extrusionOk="0">
                  <a:moveTo>
                    <a:pt x="2054" y="1"/>
                  </a:moveTo>
                  <a:lnTo>
                    <a:pt x="1828" y="46"/>
                  </a:lnTo>
                  <a:lnTo>
                    <a:pt x="1602" y="113"/>
                  </a:lnTo>
                  <a:lnTo>
                    <a:pt x="1377" y="181"/>
                  </a:lnTo>
                  <a:lnTo>
                    <a:pt x="1174" y="294"/>
                  </a:lnTo>
                  <a:lnTo>
                    <a:pt x="993" y="407"/>
                  </a:lnTo>
                  <a:lnTo>
                    <a:pt x="813" y="542"/>
                  </a:lnTo>
                  <a:lnTo>
                    <a:pt x="655" y="677"/>
                  </a:lnTo>
                  <a:lnTo>
                    <a:pt x="497" y="858"/>
                  </a:lnTo>
                  <a:lnTo>
                    <a:pt x="384" y="1038"/>
                  </a:lnTo>
                  <a:lnTo>
                    <a:pt x="272" y="1219"/>
                  </a:lnTo>
                  <a:lnTo>
                    <a:pt x="159" y="1422"/>
                  </a:lnTo>
                  <a:lnTo>
                    <a:pt x="91" y="1625"/>
                  </a:lnTo>
                  <a:lnTo>
                    <a:pt x="46" y="1850"/>
                  </a:lnTo>
                  <a:lnTo>
                    <a:pt x="1" y="2076"/>
                  </a:lnTo>
                  <a:lnTo>
                    <a:pt x="1" y="2301"/>
                  </a:lnTo>
                  <a:lnTo>
                    <a:pt x="1" y="2527"/>
                  </a:lnTo>
                  <a:lnTo>
                    <a:pt x="46" y="2752"/>
                  </a:lnTo>
                  <a:lnTo>
                    <a:pt x="114" y="2978"/>
                  </a:lnTo>
                  <a:lnTo>
                    <a:pt x="181" y="3204"/>
                  </a:lnTo>
                  <a:lnTo>
                    <a:pt x="294" y="3407"/>
                  </a:lnTo>
                  <a:lnTo>
                    <a:pt x="407" y="3610"/>
                  </a:lnTo>
                  <a:lnTo>
                    <a:pt x="542" y="3767"/>
                  </a:lnTo>
                  <a:lnTo>
                    <a:pt x="700" y="3948"/>
                  </a:lnTo>
                  <a:lnTo>
                    <a:pt x="858" y="4083"/>
                  </a:lnTo>
                  <a:lnTo>
                    <a:pt x="1039" y="4219"/>
                  </a:lnTo>
                  <a:lnTo>
                    <a:pt x="1219" y="4331"/>
                  </a:lnTo>
                  <a:lnTo>
                    <a:pt x="1422" y="4422"/>
                  </a:lnTo>
                  <a:lnTo>
                    <a:pt x="1625" y="4489"/>
                  </a:lnTo>
                  <a:lnTo>
                    <a:pt x="1851" y="4557"/>
                  </a:lnTo>
                  <a:lnTo>
                    <a:pt x="2076" y="4579"/>
                  </a:lnTo>
                  <a:lnTo>
                    <a:pt x="2302" y="4602"/>
                  </a:lnTo>
                  <a:lnTo>
                    <a:pt x="2527" y="4579"/>
                  </a:lnTo>
                  <a:lnTo>
                    <a:pt x="2753" y="4557"/>
                  </a:lnTo>
                  <a:lnTo>
                    <a:pt x="3001" y="4489"/>
                  </a:lnTo>
                  <a:lnTo>
                    <a:pt x="3204" y="4399"/>
                  </a:lnTo>
                  <a:lnTo>
                    <a:pt x="3407" y="4309"/>
                  </a:lnTo>
                  <a:lnTo>
                    <a:pt x="3610" y="4196"/>
                  </a:lnTo>
                  <a:lnTo>
                    <a:pt x="3768" y="4061"/>
                  </a:lnTo>
                  <a:lnTo>
                    <a:pt x="3948" y="3903"/>
                  </a:lnTo>
                  <a:lnTo>
                    <a:pt x="4084" y="3745"/>
                  </a:lnTo>
                  <a:lnTo>
                    <a:pt x="4219" y="3564"/>
                  </a:lnTo>
                  <a:lnTo>
                    <a:pt x="4332" y="3361"/>
                  </a:lnTo>
                  <a:lnTo>
                    <a:pt x="4422" y="3158"/>
                  </a:lnTo>
                  <a:lnTo>
                    <a:pt x="4490" y="2955"/>
                  </a:lnTo>
                  <a:lnTo>
                    <a:pt x="4557" y="2752"/>
                  </a:lnTo>
                  <a:lnTo>
                    <a:pt x="4580" y="2527"/>
                  </a:lnTo>
                  <a:lnTo>
                    <a:pt x="4602" y="2301"/>
                  </a:lnTo>
                  <a:lnTo>
                    <a:pt x="4580" y="2053"/>
                  </a:lnTo>
                  <a:lnTo>
                    <a:pt x="4557" y="1828"/>
                  </a:lnTo>
                  <a:lnTo>
                    <a:pt x="4490" y="1602"/>
                  </a:lnTo>
                  <a:lnTo>
                    <a:pt x="4399" y="1376"/>
                  </a:lnTo>
                  <a:lnTo>
                    <a:pt x="4309" y="1173"/>
                  </a:lnTo>
                  <a:lnTo>
                    <a:pt x="4196" y="993"/>
                  </a:lnTo>
                  <a:lnTo>
                    <a:pt x="4061" y="813"/>
                  </a:lnTo>
                  <a:lnTo>
                    <a:pt x="3903" y="655"/>
                  </a:lnTo>
                  <a:lnTo>
                    <a:pt x="3745" y="497"/>
                  </a:lnTo>
                  <a:lnTo>
                    <a:pt x="3565" y="384"/>
                  </a:lnTo>
                  <a:lnTo>
                    <a:pt x="3362" y="271"/>
                  </a:lnTo>
                  <a:lnTo>
                    <a:pt x="3159" y="158"/>
                  </a:lnTo>
                  <a:lnTo>
                    <a:pt x="2956" y="91"/>
                  </a:lnTo>
                  <a:lnTo>
                    <a:pt x="2753" y="46"/>
                  </a:lnTo>
                  <a:lnTo>
                    <a:pt x="25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9"/>
            <p:cNvSpPr/>
            <p:nvPr/>
          </p:nvSpPr>
          <p:spPr>
            <a:xfrm>
              <a:off x="5357900" y="3491325"/>
              <a:ext cx="115075" cy="115075"/>
            </a:xfrm>
            <a:custGeom>
              <a:avLst/>
              <a:gdLst/>
              <a:ahLst/>
              <a:cxnLst/>
              <a:rect l="l" t="t" r="r" b="b"/>
              <a:pathLst>
                <a:path w="4603" h="4603" fill="none" extrusionOk="0">
                  <a:moveTo>
                    <a:pt x="46" y="2752"/>
                  </a:moveTo>
                  <a:lnTo>
                    <a:pt x="46" y="2752"/>
                  </a:lnTo>
                  <a:lnTo>
                    <a:pt x="114" y="2978"/>
                  </a:lnTo>
                  <a:lnTo>
                    <a:pt x="181" y="3204"/>
                  </a:lnTo>
                  <a:lnTo>
                    <a:pt x="294" y="3407"/>
                  </a:lnTo>
                  <a:lnTo>
                    <a:pt x="407" y="3610"/>
                  </a:lnTo>
                  <a:lnTo>
                    <a:pt x="542" y="3767"/>
                  </a:lnTo>
                  <a:lnTo>
                    <a:pt x="700" y="3948"/>
                  </a:lnTo>
                  <a:lnTo>
                    <a:pt x="858" y="4083"/>
                  </a:lnTo>
                  <a:lnTo>
                    <a:pt x="1039" y="4219"/>
                  </a:lnTo>
                  <a:lnTo>
                    <a:pt x="1219" y="4331"/>
                  </a:lnTo>
                  <a:lnTo>
                    <a:pt x="1422" y="4422"/>
                  </a:lnTo>
                  <a:lnTo>
                    <a:pt x="1625" y="4489"/>
                  </a:lnTo>
                  <a:lnTo>
                    <a:pt x="1851" y="4557"/>
                  </a:lnTo>
                  <a:lnTo>
                    <a:pt x="2076" y="4579"/>
                  </a:lnTo>
                  <a:lnTo>
                    <a:pt x="2302" y="4602"/>
                  </a:lnTo>
                  <a:lnTo>
                    <a:pt x="2527" y="4579"/>
                  </a:lnTo>
                  <a:lnTo>
                    <a:pt x="2753" y="4557"/>
                  </a:lnTo>
                  <a:lnTo>
                    <a:pt x="2753" y="4557"/>
                  </a:lnTo>
                  <a:lnTo>
                    <a:pt x="3001" y="4489"/>
                  </a:lnTo>
                  <a:lnTo>
                    <a:pt x="3204" y="4399"/>
                  </a:lnTo>
                  <a:lnTo>
                    <a:pt x="3407" y="4309"/>
                  </a:lnTo>
                  <a:lnTo>
                    <a:pt x="3610" y="4196"/>
                  </a:lnTo>
                  <a:lnTo>
                    <a:pt x="3768" y="4061"/>
                  </a:lnTo>
                  <a:lnTo>
                    <a:pt x="3948" y="3903"/>
                  </a:lnTo>
                  <a:lnTo>
                    <a:pt x="4084" y="3745"/>
                  </a:lnTo>
                  <a:lnTo>
                    <a:pt x="4219" y="3564"/>
                  </a:lnTo>
                  <a:lnTo>
                    <a:pt x="4332" y="3361"/>
                  </a:lnTo>
                  <a:lnTo>
                    <a:pt x="4422" y="3158"/>
                  </a:lnTo>
                  <a:lnTo>
                    <a:pt x="4490" y="2955"/>
                  </a:lnTo>
                  <a:lnTo>
                    <a:pt x="4557" y="2752"/>
                  </a:lnTo>
                  <a:lnTo>
                    <a:pt x="4580" y="2527"/>
                  </a:lnTo>
                  <a:lnTo>
                    <a:pt x="4602" y="2301"/>
                  </a:lnTo>
                  <a:lnTo>
                    <a:pt x="4580" y="2053"/>
                  </a:lnTo>
                  <a:lnTo>
                    <a:pt x="4557" y="1828"/>
                  </a:lnTo>
                  <a:lnTo>
                    <a:pt x="4557" y="1828"/>
                  </a:lnTo>
                  <a:lnTo>
                    <a:pt x="4490" y="1602"/>
                  </a:lnTo>
                  <a:lnTo>
                    <a:pt x="4399" y="1376"/>
                  </a:lnTo>
                  <a:lnTo>
                    <a:pt x="4309" y="1173"/>
                  </a:lnTo>
                  <a:lnTo>
                    <a:pt x="4196" y="993"/>
                  </a:lnTo>
                  <a:lnTo>
                    <a:pt x="4061" y="813"/>
                  </a:lnTo>
                  <a:lnTo>
                    <a:pt x="3903" y="655"/>
                  </a:lnTo>
                  <a:lnTo>
                    <a:pt x="3745" y="497"/>
                  </a:lnTo>
                  <a:lnTo>
                    <a:pt x="3565" y="384"/>
                  </a:lnTo>
                  <a:lnTo>
                    <a:pt x="3362" y="271"/>
                  </a:lnTo>
                  <a:lnTo>
                    <a:pt x="3159" y="158"/>
                  </a:lnTo>
                  <a:lnTo>
                    <a:pt x="2956" y="91"/>
                  </a:lnTo>
                  <a:lnTo>
                    <a:pt x="2753" y="46"/>
                  </a:lnTo>
                  <a:lnTo>
                    <a:pt x="2527" y="1"/>
                  </a:lnTo>
                  <a:lnTo>
                    <a:pt x="2302" y="1"/>
                  </a:lnTo>
                  <a:lnTo>
                    <a:pt x="2054" y="1"/>
                  </a:lnTo>
                  <a:lnTo>
                    <a:pt x="1828" y="46"/>
                  </a:lnTo>
                  <a:lnTo>
                    <a:pt x="1828" y="46"/>
                  </a:lnTo>
                  <a:lnTo>
                    <a:pt x="1602" y="113"/>
                  </a:lnTo>
                  <a:lnTo>
                    <a:pt x="1377" y="181"/>
                  </a:lnTo>
                  <a:lnTo>
                    <a:pt x="1174" y="294"/>
                  </a:lnTo>
                  <a:lnTo>
                    <a:pt x="993" y="407"/>
                  </a:lnTo>
                  <a:lnTo>
                    <a:pt x="813" y="542"/>
                  </a:lnTo>
                  <a:lnTo>
                    <a:pt x="655" y="677"/>
                  </a:lnTo>
                  <a:lnTo>
                    <a:pt x="497" y="858"/>
                  </a:lnTo>
                  <a:lnTo>
                    <a:pt x="384" y="1038"/>
                  </a:lnTo>
                  <a:lnTo>
                    <a:pt x="272" y="1219"/>
                  </a:lnTo>
                  <a:lnTo>
                    <a:pt x="159" y="1422"/>
                  </a:lnTo>
                  <a:lnTo>
                    <a:pt x="91" y="1625"/>
                  </a:lnTo>
                  <a:lnTo>
                    <a:pt x="46" y="1850"/>
                  </a:lnTo>
                  <a:lnTo>
                    <a:pt x="1" y="2076"/>
                  </a:lnTo>
                  <a:lnTo>
                    <a:pt x="1" y="2301"/>
                  </a:lnTo>
                  <a:lnTo>
                    <a:pt x="1" y="2527"/>
                  </a:lnTo>
                  <a:lnTo>
                    <a:pt x="46" y="2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9"/>
            <p:cNvSpPr/>
            <p:nvPr/>
          </p:nvSpPr>
          <p:spPr>
            <a:xfrm>
              <a:off x="5163925" y="2409175"/>
              <a:ext cx="391950" cy="424100"/>
            </a:xfrm>
            <a:custGeom>
              <a:avLst/>
              <a:gdLst/>
              <a:ahLst/>
              <a:cxnLst/>
              <a:rect l="l" t="t" r="r" b="b"/>
              <a:pathLst>
                <a:path w="15678" h="16964" extrusionOk="0">
                  <a:moveTo>
                    <a:pt x="11843" y="1331"/>
                  </a:moveTo>
                  <a:lnTo>
                    <a:pt x="14346" y="13444"/>
                  </a:lnTo>
                  <a:lnTo>
                    <a:pt x="3835" y="15632"/>
                  </a:lnTo>
                  <a:lnTo>
                    <a:pt x="1331" y="3519"/>
                  </a:lnTo>
                  <a:lnTo>
                    <a:pt x="11843" y="1331"/>
                  </a:lnTo>
                  <a:close/>
                  <a:moveTo>
                    <a:pt x="12722" y="1"/>
                  </a:moveTo>
                  <a:lnTo>
                    <a:pt x="1" y="2640"/>
                  </a:lnTo>
                  <a:lnTo>
                    <a:pt x="2955" y="16963"/>
                  </a:lnTo>
                  <a:lnTo>
                    <a:pt x="15677" y="14324"/>
                  </a:lnTo>
                  <a:lnTo>
                    <a:pt x="127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9"/>
            <p:cNvSpPr/>
            <p:nvPr/>
          </p:nvSpPr>
          <p:spPr>
            <a:xfrm>
              <a:off x="5144750" y="2384375"/>
              <a:ext cx="362625" cy="128575"/>
            </a:xfrm>
            <a:custGeom>
              <a:avLst/>
              <a:gdLst/>
              <a:ahLst/>
              <a:cxnLst/>
              <a:rect l="l" t="t" r="r" b="b"/>
              <a:pathLst>
                <a:path w="14505" h="5143" extrusionOk="0">
                  <a:moveTo>
                    <a:pt x="13918" y="0"/>
                  </a:moveTo>
                  <a:lnTo>
                    <a:pt x="136" y="2865"/>
                  </a:lnTo>
                  <a:lnTo>
                    <a:pt x="68" y="2887"/>
                  </a:lnTo>
                  <a:lnTo>
                    <a:pt x="23" y="2932"/>
                  </a:lnTo>
                  <a:lnTo>
                    <a:pt x="1" y="2978"/>
                  </a:lnTo>
                  <a:lnTo>
                    <a:pt x="1" y="3045"/>
                  </a:lnTo>
                  <a:lnTo>
                    <a:pt x="429" y="5030"/>
                  </a:lnTo>
                  <a:lnTo>
                    <a:pt x="452" y="5075"/>
                  </a:lnTo>
                  <a:lnTo>
                    <a:pt x="497" y="5120"/>
                  </a:lnTo>
                  <a:lnTo>
                    <a:pt x="542" y="5143"/>
                  </a:lnTo>
                  <a:lnTo>
                    <a:pt x="587" y="5143"/>
                  </a:lnTo>
                  <a:lnTo>
                    <a:pt x="14392" y="2301"/>
                  </a:lnTo>
                  <a:lnTo>
                    <a:pt x="14459" y="2278"/>
                  </a:lnTo>
                  <a:lnTo>
                    <a:pt x="14482" y="2233"/>
                  </a:lnTo>
                  <a:lnTo>
                    <a:pt x="14504" y="2188"/>
                  </a:lnTo>
                  <a:lnTo>
                    <a:pt x="14504" y="2120"/>
                  </a:lnTo>
                  <a:lnTo>
                    <a:pt x="14098" y="135"/>
                  </a:lnTo>
                  <a:lnTo>
                    <a:pt x="14076" y="68"/>
                  </a:lnTo>
                  <a:lnTo>
                    <a:pt x="14031" y="23"/>
                  </a:lnTo>
                  <a:lnTo>
                    <a:pt x="139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9"/>
            <p:cNvSpPr/>
            <p:nvPr/>
          </p:nvSpPr>
          <p:spPr>
            <a:xfrm>
              <a:off x="5611675" y="3398850"/>
              <a:ext cx="108850" cy="75025"/>
            </a:xfrm>
            <a:custGeom>
              <a:avLst/>
              <a:gdLst/>
              <a:ahLst/>
              <a:cxnLst/>
              <a:rect l="l" t="t" r="r" b="b"/>
              <a:pathLst>
                <a:path w="4354" h="3001" extrusionOk="0">
                  <a:moveTo>
                    <a:pt x="3880" y="0"/>
                  </a:moveTo>
                  <a:lnTo>
                    <a:pt x="0" y="812"/>
                  </a:lnTo>
                  <a:lnTo>
                    <a:pt x="451" y="3000"/>
                  </a:lnTo>
                  <a:lnTo>
                    <a:pt x="587" y="2752"/>
                  </a:lnTo>
                  <a:lnTo>
                    <a:pt x="722" y="2504"/>
                  </a:lnTo>
                  <a:lnTo>
                    <a:pt x="903" y="2278"/>
                  </a:lnTo>
                  <a:lnTo>
                    <a:pt x="1106" y="2098"/>
                  </a:lnTo>
                  <a:lnTo>
                    <a:pt x="1331" y="1918"/>
                  </a:lnTo>
                  <a:lnTo>
                    <a:pt x="1579" y="1782"/>
                  </a:lnTo>
                  <a:lnTo>
                    <a:pt x="1850" y="1669"/>
                  </a:lnTo>
                  <a:lnTo>
                    <a:pt x="2143" y="1579"/>
                  </a:lnTo>
                  <a:lnTo>
                    <a:pt x="2369" y="1557"/>
                  </a:lnTo>
                  <a:lnTo>
                    <a:pt x="2617" y="1534"/>
                  </a:lnTo>
                  <a:lnTo>
                    <a:pt x="2865" y="1557"/>
                  </a:lnTo>
                  <a:lnTo>
                    <a:pt x="3113" y="1602"/>
                  </a:lnTo>
                  <a:lnTo>
                    <a:pt x="3361" y="1669"/>
                  </a:lnTo>
                  <a:lnTo>
                    <a:pt x="3587" y="1760"/>
                  </a:lnTo>
                  <a:lnTo>
                    <a:pt x="3790" y="1872"/>
                  </a:lnTo>
                  <a:lnTo>
                    <a:pt x="3993" y="2008"/>
                  </a:lnTo>
                  <a:lnTo>
                    <a:pt x="4196" y="2166"/>
                  </a:lnTo>
                  <a:lnTo>
                    <a:pt x="4354" y="2346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rgbClr val="C3B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9"/>
            <p:cNvSpPr/>
            <p:nvPr/>
          </p:nvSpPr>
          <p:spPr>
            <a:xfrm>
              <a:off x="5611675" y="3398850"/>
              <a:ext cx="108850" cy="75025"/>
            </a:xfrm>
            <a:custGeom>
              <a:avLst/>
              <a:gdLst/>
              <a:ahLst/>
              <a:cxnLst/>
              <a:rect l="l" t="t" r="r" b="b"/>
              <a:pathLst>
                <a:path w="4354" h="3001" fill="none" extrusionOk="0">
                  <a:moveTo>
                    <a:pt x="3880" y="0"/>
                  </a:moveTo>
                  <a:lnTo>
                    <a:pt x="0" y="812"/>
                  </a:lnTo>
                  <a:lnTo>
                    <a:pt x="451" y="3000"/>
                  </a:lnTo>
                  <a:lnTo>
                    <a:pt x="451" y="3000"/>
                  </a:lnTo>
                  <a:lnTo>
                    <a:pt x="587" y="2752"/>
                  </a:lnTo>
                  <a:lnTo>
                    <a:pt x="722" y="2504"/>
                  </a:lnTo>
                  <a:lnTo>
                    <a:pt x="903" y="2278"/>
                  </a:lnTo>
                  <a:lnTo>
                    <a:pt x="1106" y="2098"/>
                  </a:lnTo>
                  <a:lnTo>
                    <a:pt x="1331" y="1918"/>
                  </a:lnTo>
                  <a:lnTo>
                    <a:pt x="1579" y="1782"/>
                  </a:lnTo>
                  <a:lnTo>
                    <a:pt x="1850" y="1669"/>
                  </a:lnTo>
                  <a:lnTo>
                    <a:pt x="2143" y="1579"/>
                  </a:lnTo>
                  <a:lnTo>
                    <a:pt x="2143" y="1579"/>
                  </a:lnTo>
                  <a:lnTo>
                    <a:pt x="2369" y="1557"/>
                  </a:lnTo>
                  <a:lnTo>
                    <a:pt x="2617" y="1534"/>
                  </a:lnTo>
                  <a:lnTo>
                    <a:pt x="2617" y="1534"/>
                  </a:lnTo>
                  <a:lnTo>
                    <a:pt x="2865" y="1557"/>
                  </a:lnTo>
                  <a:lnTo>
                    <a:pt x="3113" y="1602"/>
                  </a:lnTo>
                  <a:lnTo>
                    <a:pt x="3361" y="1669"/>
                  </a:lnTo>
                  <a:lnTo>
                    <a:pt x="3587" y="1760"/>
                  </a:lnTo>
                  <a:lnTo>
                    <a:pt x="3790" y="1872"/>
                  </a:lnTo>
                  <a:lnTo>
                    <a:pt x="3993" y="2008"/>
                  </a:lnTo>
                  <a:lnTo>
                    <a:pt x="4196" y="2166"/>
                  </a:lnTo>
                  <a:lnTo>
                    <a:pt x="4354" y="2346"/>
                  </a:lnTo>
                  <a:lnTo>
                    <a:pt x="38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9"/>
            <p:cNvSpPr/>
            <p:nvPr/>
          </p:nvSpPr>
          <p:spPr>
            <a:xfrm>
              <a:off x="5622950" y="3437200"/>
              <a:ext cx="103225" cy="65425"/>
            </a:xfrm>
            <a:custGeom>
              <a:avLst/>
              <a:gdLst/>
              <a:ahLst/>
              <a:cxnLst/>
              <a:rect l="l" t="t" r="r" b="b"/>
              <a:pathLst>
                <a:path w="4129" h="2617" fill="none" extrusionOk="0">
                  <a:moveTo>
                    <a:pt x="2166" y="0"/>
                  </a:moveTo>
                  <a:lnTo>
                    <a:pt x="2166" y="0"/>
                  </a:lnTo>
                  <a:lnTo>
                    <a:pt x="1918" y="23"/>
                  </a:lnTo>
                  <a:lnTo>
                    <a:pt x="1692" y="45"/>
                  </a:lnTo>
                  <a:lnTo>
                    <a:pt x="1692" y="45"/>
                  </a:lnTo>
                  <a:lnTo>
                    <a:pt x="1399" y="135"/>
                  </a:lnTo>
                  <a:lnTo>
                    <a:pt x="1128" y="248"/>
                  </a:lnTo>
                  <a:lnTo>
                    <a:pt x="880" y="384"/>
                  </a:lnTo>
                  <a:lnTo>
                    <a:pt x="655" y="564"/>
                  </a:lnTo>
                  <a:lnTo>
                    <a:pt x="452" y="744"/>
                  </a:lnTo>
                  <a:lnTo>
                    <a:pt x="271" y="970"/>
                  </a:lnTo>
                  <a:lnTo>
                    <a:pt x="136" y="1218"/>
                  </a:lnTo>
                  <a:lnTo>
                    <a:pt x="0" y="1466"/>
                  </a:lnTo>
                  <a:lnTo>
                    <a:pt x="249" y="2617"/>
                  </a:lnTo>
                  <a:lnTo>
                    <a:pt x="4128" y="1827"/>
                  </a:lnTo>
                  <a:lnTo>
                    <a:pt x="3903" y="812"/>
                  </a:lnTo>
                  <a:lnTo>
                    <a:pt x="3903" y="812"/>
                  </a:lnTo>
                  <a:lnTo>
                    <a:pt x="3745" y="632"/>
                  </a:lnTo>
                  <a:lnTo>
                    <a:pt x="3542" y="474"/>
                  </a:lnTo>
                  <a:lnTo>
                    <a:pt x="3339" y="338"/>
                  </a:lnTo>
                  <a:lnTo>
                    <a:pt x="3136" y="226"/>
                  </a:lnTo>
                  <a:lnTo>
                    <a:pt x="2910" y="135"/>
                  </a:lnTo>
                  <a:lnTo>
                    <a:pt x="2662" y="68"/>
                  </a:lnTo>
                  <a:lnTo>
                    <a:pt x="2414" y="23"/>
                  </a:lnTo>
                  <a:lnTo>
                    <a:pt x="21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9"/>
            <p:cNvSpPr/>
            <p:nvPr/>
          </p:nvSpPr>
          <p:spPr>
            <a:xfrm>
              <a:off x="5350575" y="3452975"/>
              <a:ext cx="107725" cy="75025"/>
            </a:xfrm>
            <a:custGeom>
              <a:avLst/>
              <a:gdLst/>
              <a:ahLst/>
              <a:cxnLst/>
              <a:rect l="l" t="t" r="r" b="b"/>
              <a:pathLst>
                <a:path w="4309" h="3001" extrusionOk="0">
                  <a:moveTo>
                    <a:pt x="3835" y="1"/>
                  </a:moveTo>
                  <a:lnTo>
                    <a:pt x="1" y="813"/>
                  </a:lnTo>
                  <a:lnTo>
                    <a:pt x="452" y="3001"/>
                  </a:lnTo>
                  <a:lnTo>
                    <a:pt x="565" y="2730"/>
                  </a:lnTo>
                  <a:lnTo>
                    <a:pt x="723" y="2504"/>
                  </a:lnTo>
                  <a:lnTo>
                    <a:pt x="880" y="2279"/>
                  </a:lnTo>
                  <a:lnTo>
                    <a:pt x="1083" y="2076"/>
                  </a:lnTo>
                  <a:lnTo>
                    <a:pt x="1309" y="1918"/>
                  </a:lnTo>
                  <a:lnTo>
                    <a:pt x="1557" y="1760"/>
                  </a:lnTo>
                  <a:lnTo>
                    <a:pt x="1828" y="1647"/>
                  </a:lnTo>
                  <a:lnTo>
                    <a:pt x="2121" y="1580"/>
                  </a:lnTo>
                  <a:lnTo>
                    <a:pt x="2369" y="1535"/>
                  </a:lnTo>
                  <a:lnTo>
                    <a:pt x="2843" y="1535"/>
                  </a:lnTo>
                  <a:lnTo>
                    <a:pt x="3091" y="1580"/>
                  </a:lnTo>
                  <a:lnTo>
                    <a:pt x="3316" y="1647"/>
                  </a:lnTo>
                  <a:lnTo>
                    <a:pt x="3542" y="1738"/>
                  </a:lnTo>
                  <a:lnTo>
                    <a:pt x="3768" y="1850"/>
                  </a:lnTo>
                  <a:lnTo>
                    <a:pt x="3948" y="1986"/>
                  </a:lnTo>
                  <a:lnTo>
                    <a:pt x="4151" y="2144"/>
                  </a:lnTo>
                  <a:lnTo>
                    <a:pt x="4309" y="2301"/>
                  </a:lnTo>
                  <a:lnTo>
                    <a:pt x="3835" y="1"/>
                  </a:lnTo>
                  <a:close/>
                </a:path>
              </a:pathLst>
            </a:custGeom>
            <a:solidFill>
              <a:srgbClr val="C3B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9"/>
            <p:cNvSpPr/>
            <p:nvPr/>
          </p:nvSpPr>
          <p:spPr>
            <a:xfrm>
              <a:off x="5350575" y="3452975"/>
              <a:ext cx="107725" cy="75025"/>
            </a:xfrm>
            <a:custGeom>
              <a:avLst/>
              <a:gdLst/>
              <a:ahLst/>
              <a:cxnLst/>
              <a:rect l="l" t="t" r="r" b="b"/>
              <a:pathLst>
                <a:path w="4309" h="3001" fill="none" extrusionOk="0">
                  <a:moveTo>
                    <a:pt x="3835" y="1"/>
                  </a:moveTo>
                  <a:lnTo>
                    <a:pt x="1" y="813"/>
                  </a:lnTo>
                  <a:lnTo>
                    <a:pt x="452" y="3001"/>
                  </a:lnTo>
                  <a:lnTo>
                    <a:pt x="452" y="3001"/>
                  </a:lnTo>
                  <a:lnTo>
                    <a:pt x="565" y="2730"/>
                  </a:lnTo>
                  <a:lnTo>
                    <a:pt x="723" y="2504"/>
                  </a:lnTo>
                  <a:lnTo>
                    <a:pt x="880" y="2279"/>
                  </a:lnTo>
                  <a:lnTo>
                    <a:pt x="1083" y="2076"/>
                  </a:lnTo>
                  <a:lnTo>
                    <a:pt x="1309" y="1918"/>
                  </a:lnTo>
                  <a:lnTo>
                    <a:pt x="1557" y="1760"/>
                  </a:lnTo>
                  <a:lnTo>
                    <a:pt x="1828" y="1647"/>
                  </a:lnTo>
                  <a:lnTo>
                    <a:pt x="2121" y="1580"/>
                  </a:lnTo>
                  <a:lnTo>
                    <a:pt x="2121" y="1580"/>
                  </a:lnTo>
                  <a:lnTo>
                    <a:pt x="2369" y="1535"/>
                  </a:lnTo>
                  <a:lnTo>
                    <a:pt x="2595" y="1535"/>
                  </a:lnTo>
                  <a:lnTo>
                    <a:pt x="2595" y="1535"/>
                  </a:lnTo>
                  <a:lnTo>
                    <a:pt x="2843" y="1535"/>
                  </a:lnTo>
                  <a:lnTo>
                    <a:pt x="3091" y="1580"/>
                  </a:lnTo>
                  <a:lnTo>
                    <a:pt x="3316" y="1647"/>
                  </a:lnTo>
                  <a:lnTo>
                    <a:pt x="3542" y="1738"/>
                  </a:lnTo>
                  <a:lnTo>
                    <a:pt x="3768" y="1850"/>
                  </a:lnTo>
                  <a:lnTo>
                    <a:pt x="3948" y="1986"/>
                  </a:lnTo>
                  <a:lnTo>
                    <a:pt x="4151" y="2144"/>
                  </a:lnTo>
                  <a:lnTo>
                    <a:pt x="4309" y="2301"/>
                  </a:lnTo>
                  <a:lnTo>
                    <a:pt x="38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9"/>
            <p:cNvSpPr/>
            <p:nvPr/>
          </p:nvSpPr>
          <p:spPr>
            <a:xfrm>
              <a:off x="5361850" y="3491325"/>
              <a:ext cx="102100" cy="65450"/>
            </a:xfrm>
            <a:custGeom>
              <a:avLst/>
              <a:gdLst/>
              <a:ahLst/>
              <a:cxnLst/>
              <a:rect l="l" t="t" r="r" b="b"/>
              <a:pathLst>
                <a:path w="4084" h="2618" fill="none" extrusionOk="0">
                  <a:moveTo>
                    <a:pt x="2144" y="1"/>
                  </a:moveTo>
                  <a:lnTo>
                    <a:pt x="2144" y="1"/>
                  </a:lnTo>
                  <a:lnTo>
                    <a:pt x="1918" y="1"/>
                  </a:lnTo>
                  <a:lnTo>
                    <a:pt x="1670" y="46"/>
                  </a:lnTo>
                  <a:lnTo>
                    <a:pt x="1670" y="46"/>
                  </a:lnTo>
                  <a:lnTo>
                    <a:pt x="1377" y="113"/>
                  </a:lnTo>
                  <a:lnTo>
                    <a:pt x="1106" y="226"/>
                  </a:lnTo>
                  <a:lnTo>
                    <a:pt x="858" y="384"/>
                  </a:lnTo>
                  <a:lnTo>
                    <a:pt x="632" y="542"/>
                  </a:lnTo>
                  <a:lnTo>
                    <a:pt x="429" y="745"/>
                  </a:lnTo>
                  <a:lnTo>
                    <a:pt x="272" y="970"/>
                  </a:lnTo>
                  <a:lnTo>
                    <a:pt x="114" y="1196"/>
                  </a:lnTo>
                  <a:lnTo>
                    <a:pt x="1" y="1467"/>
                  </a:lnTo>
                  <a:lnTo>
                    <a:pt x="226" y="2617"/>
                  </a:lnTo>
                  <a:lnTo>
                    <a:pt x="4084" y="1828"/>
                  </a:lnTo>
                  <a:lnTo>
                    <a:pt x="3858" y="767"/>
                  </a:lnTo>
                  <a:lnTo>
                    <a:pt x="3858" y="767"/>
                  </a:lnTo>
                  <a:lnTo>
                    <a:pt x="3700" y="610"/>
                  </a:lnTo>
                  <a:lnTo>
                    <a:pt x="3497" y="452"/>
                  </a:lnTo>
                  <a:lnTo>
                    <a:pt x="3317" y="316"/>
                  </a:lnTo>
                  <a:lnTo>
                    <a:pt x="3091" y="204"/>
                  </a:lnTo>
                  <a:lnTo>
                    <a:pt x="2865" y="113"/>
                  </a:lnTo>
                  <a:lnTo>
                    <a:pt x="2640" y="46"/>
                  </a:lnTo>
                  <a:lnTo>
                    <a:pt x="2392" y="1"/>
                  </a:lnTo>
                  <a:lnTo>
                    <a:pt x="21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9"/>
            <p:cNvSpPr/>
            <p:nvPr/>
          </p:nvSpPr>
          <p:spPr>
            <a:xfrm>
              <a:off x="5124450" y="2674775"/>
              <a:ext cx="669400" cy="854350"/>
            </a:xfrm>
            <a:custGeom>
              <a:avLst/>
              <a:gdLst/>
              <a:ahLst/>
              <a:cxnLst/>
              <a:rect l="l" t="t" r="r" b="b"/>
              <a:pathLst>
                <a:path w="26776" h="34174" extrusionOk="0">
                  <a:moveTo>
                    <a:pt x="17392" y="1"/>
                  </a:moveTo>
                  <a:lnTo>
                    <a:pt x="16895" y="23"/>
                  </a:lnTo>
                  <a:lnTo>
                    <a:pt x="16399" y="91"/>
                  </a:lnTo>
                  <a:lnTo>
                    <a:pt x="3903" y="2685"/>
                  </a:lnTo>
                  <a:lnTo>
                    <a:pt x="3429" y="2798"/>
                  </a:lnTo>
                  <a:lnTo>
                    <a:pt x="2955" y="2978"/>
                  </a:lnTo>
                  <a:lnTo>
                    <a:pt x="2527" y="3181"/>
                  </a:lnTo>
                  <a:lnTo>
                    <a:pt x="2121" y="3452"/>
                  </a:lnTo>
                  <a:lnTo>
                    <a:pt x="1737" y="3723"/>
                  </a:lnTo>
                  <a:lnTo>
                    <a:pt x="1399" y="4061"/>
                  </a:lnTo>
                  <a:lnTo>
                    <a:pt x="1083" y="4399"/>
                  </a:lnTo>
                  <a:lnTo>
                    <a:pt x="813" y="4783"/>
                  </a:lnTo>
                  <a:lnTo>
                    <a:pt x="564" y="5189"/>
                  </a:lnTo>
                  <a:lnTo>
                    <a:pt x="361" y="5617"/>
                  </a:lnTo>
                  <a:lnTo>
                    <a:pt x="204" y="6068"/>
                  </a:lnTo>
                  <a:lnTo>
                    <a:pt x="91" y="6520"/>
                  </a:lnTo>
                  <a:lnTo>
                    <a:pt x="23" y="6993"/>
                  </a:lnTo>
                  <a:lnTo>
                    <a:pt x="1" y="7489"/>
                  </a:lnTo>
                  <a:lnTo>
                    <a:pt x="23" y="7963"/>
                  </a:lnTo>
                  <a:lnTo>
                    <a:pt x="113" y="8459"/>
                  </a:lnTo>
                  <a:lnTo>
                    <a:pt x="4602" y="30272"/>
                  </a:lnTo>
                  <a:lnTo>
                    <a:pt x="4737" y="30745"/>
                  </a:lnTo>
                  <a:lnTo>
                    <a:pt x="4895" y="31219"/>
                  </a:lnTo>
                  <a:lnTo>
                    <a:pt x="5121" y="31647"/>
                  </a:lnTo>
                  <a:lnTo>
                    <a:pt x="5369" y="32054"/>
                  </a:lnTo>
                  <a:lnTo>
                    <a:pt x="5662" y="32437"/>
                  </a:lnTo>
                  <a:lnTo>
                    <a:pt x="5978" y="32775"/>
                  </a:lnTo>
                  <a:lnTo>
                    <a:pt x="6339" y="33091"/>
                  </a:lnTo>
                  <a:lnTo>
                    <a:pt x="6722" y="33362"/>
                  </a:lnTo>
                  <a:lnTo>
                    <a:pt x="7106" y="33610"/>
                  </a:lnTo>
                  <a:lnTo>
                    <a:pt x="7534" y="33813"/>
                  </a:lnTo>
                  <a:lnTo>
                    <a:pt x="7986" y="33971"/>
                  </a:lnTo>
                  <a:lnTo>
                    <a:pt x="8459" y="34084"/>
                  </a:lnTo>
                  <a:lnTo>
                    <a:pt x="8933" y="34151"/>
                  </a:lnTo>
                  <a:lnTo>
                    <a:pt x="9407" y="34174"/>
                  </a:lnTo>
                  <a:lnTo>
                    <a:pt x="9903" y="34151"/>
                  </a:lnTo>
                  <a:lnTo>
                    <a:pt x="10399" y="34061"/>
                  </a:lnTo>
                  <a:lnTo>
                    <a:pt x="22873" y="31490"/>
                  </a:lnTo>
                  <a:lnTo>
                    <a:pt x="23369" y="31354"/>
                  </a:lnTo>
                  <a:lnTo>
                    <a:pt x="23820" y="31196"/>
                  </a:lnTo>
                  <a:lnTo>
                    <a:pt x="24271" y="30971"/>
                  </a:lnTo>
                  <a:lnTo>
                    <a:pt x="24677" y="30723"/>
                  </a:lnTo>
                  <a:lnTo>
                    <a:pt x="25038" y="30429"/>
                  </a:lnTo>
                  <a:lnTo>
                    <a:pt x="25399" y="30114"/>
                  </a:lnTo>
                  <a:lnTo>
                    <a:pt x="25715" y="29753"/>
                  </a:lnTo>
                  <a:lnTo>
                    <a:pt x="25986" y="29392"/>
                  </a:lnTo>
                  <a:lnTo>
                    <a:pt x="26211" y="28986"/>
                  </a:lnTo>
                  <a:lnTo>
                    <a:pt x="26414" y="28557"/>
                  </a:lnTo>
                  <a:lnTo>
                    <a:pt x="26572" y="28106"/>
                  </a:lnTo>
                  <a:lnTo>
                    <a:pt x="26685" y="27655"/>
                  </a:lnTo>
                  <a:lnTo>
                    <a:pt x="26753" y="27181"/>
                  </a:lnTo>
                  <a:lnTo>
                    <a:pt x="26775" y="26685"/>
                  </a:lnTo>
                  <a:lnTo>
                    <a:pt x="26753" y="26189"/>
                  </a:lnTo>
                  <a:lnTo>
                    <a:pt x="26685" y="25693"/>
                  </a:lnTo>
                  <a:lnTo>
                    <a:pt x="22174" y="3903"/>
                  </a:lnTo>
                  <a:lnTo>
                    <a:pt x="22061" y="3407"/>
                  </a:lnTo>
                  <a:lnTo>
                    <a:pt x="21880" y="2956"/>
                  </a:lnTo>
                  <a:lnTo>
                    <a:pt x="21677" y="2527"/>
                  </a:lnTo>
                  <a:lnTo>
                    <a:pt x="21407" y="2121"/>
                  </a:lnTo>
                  <a:lnTo>
                    <a:pt x="21136" y="1738"/>
                  </a:lnTo>
                  <a:lnTo>
                    <a:pt x="20798" y="1399"/>
                  </a:lnTo>
                  <a:lnTo>
                    <a:pt x="20459" y="1083"/>
                  </a:lnTo>
                  <a:lnTo>
                    <a:pt x="20076" y="813"/>
                  </a:lnTo>
                  <a:lnTo>
                    <a:pt x="19670" y="565"/>
                  </a:lnTo>
                  <a:lnTo>
                    <a:pt x="19241" y="362"/>
                  </a:lnTo>
                  <a:lnTo>
                    <a:pt x="18790" y="204"/>
                  </a:lnTo>
                  <a:lnTo>
                    <a:pt x="18339" y="91"/>
                  </a:lnTo>
                  <a:lnTo>
                    <a:pt x="17865" y="23"/>
                  </a:lnTo>
                  <a:lnTo>
                    <a:pt x="173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9"/>
            <p:cNvSpPr/>
            <p:nvPr/>
          </p:nvSpPr>
          <p:spPr>
            <a:xfrm>
              <a:off x="5553600" y="2746950"/>
              <a:ext cx="159600" cy="637825"/>
            </a:xfrm>
            <a:custGeom>
              <a:avLst/>
              <a:gdLst/>
              <a:ahLst/>
              <a:cxnLst/>
              <a:rect l="l" t="t" r="r" b="b"/>
              <a:pathLst>
                <a:path w="6384" h="25513" extrusionOk="0">
                  <a:moveTo>
                    <a:pt x="1173" y="1"/>
                  </a:moveTo>
                  <a:lnTo>
                    <a:pt x="0" y="249"/>
                  </a:lnTo>
                  <a:lnTo>
                    <a:pt x="5233" y="25512"/>
                  </a:lnTo>
                  <a:lnTo>
                    <a:pt x="6383" y="25264"/>
                  </a:lnTo>
                  <a:lnTo>
                    <a:pt x="1173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9"/>
            <p:cNvSpPr/>
            <p:nvPr/>
          </p:nvSpPr>
          <p:spPr>
            <a:xfrm>
              <a:off x="5437425" y="2771200"/>
              <a:ext cx="159600" cy="637825"/>
            </a:xfrm>
            <a:custGeom>
              <a:avLst/>
              <a:gdLst/>
              <a:ahLst/>
              <a:cxnLst/>
              <a:rect l="l" t="t" r="r" b="b"/>
              <a:pathLst>
                <a:path w="6384" h="25513" extrusionOk="0">
                  <a:moveTo>
                    <a:pt x="1173" y="1"/>
                  </a:moveTo>
                  <a:lnTo>
                    <a:pt x="0" y="226"/>
                  </a:lnTo>
                  <a:lnTo>
                    <a:pt x="5233" y="25512"/>
                  </a:lnTo>
                  <a:lnTo>
                    <a:pt x="6384" y="25264"/>
                  </a:lnTo>
                  <a:lnTo>
                    <a:pt x="1173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9"/>
            <p:cNvSpPr/>
            <p:nvPr/>
          </p:nvSpPr>
          <p:spPr>
            <a:xfrm>
              <a:off x="5321250" y="2794900"/>
              <a:ext cx="159625" cy="637800"/>
            </a:xfrm>
            <a:custGeom>
              <a:avLst/>
              <a:gdLst/>
              <a:ahLst/>
              <a:cxnLst/>
              <a:rect l="l" t="t" r="r" b="b"/>
              <a:pathLst>
                <a:path w="6385" h="25512" extrusionOk="0">
                  <a:moveTo>
                    <a:pt x="1174" y="0"/>
                  </a:moveTo>
                  <a:lnTo>
                    <a:pt x="1" y="248"/>
                  </a:lnTo>
                  <a:lnTo>
                    <a:pt x="5234" y="25512"/>
                  </a:lnTo>
                  <a:lnTo>
                    <a:pt x="6384" y="25264"/>
                  </a:lnTo>
                  <a:lnTo>
                    <a:pt x="1174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9"/>
            <p:cNvSpPr/>
            <p:nvPr/>
          </p:nvSpPr>
          <p:spPr>
            <a:xfrm>
              <a:off x="5205100" y="2819150"/>
              <a:ext cx="159600" cy="637800"/>
            </a:xfrm>
            <a:custGeom>
              <a:avLst/>
              <a:gdLst/>
              <a:ahLst/>
              <a:cxnLst/>
              <a:rect l="l" t="t" r="r" b="b"/>
              <a:pathLst>
                <a:path w="6384" h="25512" extrusionOk="0">
                  <a:moveTo>
                    <a:pt x="1173" y="0"/>
                  </a:moveTo>
                  <a:lnTo>
                    <a:pt x="0" y="226"/>
                  </a:lnTo>
                  <a:lnTo>
                    <a:pt x="5233" y="25512"/>
                  </a:lnTo>
                  <a:lnTo>
                    <a:pt x="6384" y="25263"/>
                  </a:lnTo>
                  <a:lnTo>
                    <a:pt x="1173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4" name="Google Shape;844;p9"/>
          <p:cNvGrpSpPr/>
          <p:nvPr/>
        </p:nvGrpSpPr>
        <p:grpSpPr>
          <a:xfrm>
            <a:off x="7990225" y="392562"/>
            <a:ext cx="962053" cy="405217"/>
            <a:chOff x="774450" y="2691700"/>
            <a:chExt cx="543625" cy="228975"/>
          </a:xfrm>
        </p:grpSpPr>
        <p:sp>
          <p:nvSpPr>
            <p:cNvPr id="845" name="Google Shape;845;p9"/>
            <p:cNvSpPr/>
            <p:nvPr/>
          </p:nvSpPr>
          <p:spPr>
            <a:xfrm>
              <a:off x="980275" y="2795450"/>
              <a:ext cx="41175" cy="48525"/>
            </a:xfrm>
            <a:custGeom>
              <a:avLst/>
              <a:gdLst/>
              <a:ahLst/>
              <a:cxnLst/>
              <a:rect l="l" t="t" r="r" b="b"/>
              <a:pathLst>
                <a:path w="1647" h="1941" fill="none" extrusionOk="0">
                  <a:moveTo>
                    <a:pt x="1376" y="1"/>
                  </a:moveTo>
                  <a:lnTo>
                    <a:pt x="1376" y="1"/>
                  </a:lnTo>
                  <a:lnTo>
                    <a:pt x="1309" y="1"/>
                  </a:lnTo>
                  <a:lnTo>
                    <a:pt x="1241" y="23"/>
                  </a:lnTo>
                  <a:lnTo>
                    <a:pt x="1196" y="46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0" y="1580"/>
                  </a:lnTo>
                  <a:lnTo>
                    <a:pt x="0" y="1693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181" y="1918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896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02" y="452"/>
                  </a:lnTo>
                  <a:lnTo>
                    <a:pt x="1647" y="362"/>
                  </a:lnTo>
                  <a:lnTo>
                    <a:pt x="1647" y="249"/>
                  </a:lnTo>
                  <a:lnTo>
                    <a:pt x="1624" y="136"/>
                  </a:lnTo>
                  <a:lnTo>
                    <a:pt x="1557" y="46"/>
                  </a:lnTo>
                  <a:lnTo>
                    <a:pt x="1557" y="46"/>
                  </a:lnTo>
                  <a:lnTo>
                    <a:pt x="1466" y="1"/>
                  </a:lnTo>
                  <a:lnTo>
                    <a:pt x="13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9"/>
            <p:cNvSpPr/>
            <p:nvPr/>
          </p:nvSpPr>
          <p:spPr>
            <a:xfrm>
              <a:off x="933475" y="2855225"/>
              <a:ext cx="40625" cy="47975"/>
            </a:xfrm>
            <a:custGeom>
              <a:avLst/>
              <a:gdLst/>
              <a:ahLst/>
              <a:cxnLst/>
              <a:rect l="l" t="t" r="r" b="b"/>
              <a:pathLst>
                <a:path w="1625" h="1919" fill="none" extrusionOk="0">
                  <a:moveTo>
                    <a:pt x="1331" y="1"/>
                  </a:moveTo>
                  <a:lnTo>
                    <a:pt x="1331" y="1"/>
                  </a:lnTo>
                  <a:lnTo>
                    <a:pt x="1286" y="1"/>
                  </a:lnTo>
                  <a:lnTo>
                    <a:pt x="1218" y="23"/>
                  </a:lnTo>
                  <a:lnTo>
                    <a:pt x="1173" y="68"/>
                  </a:lnTo>
                  <a:lnTo>
                    <a:pt x="1105" y="114"/>
                  </a:lnTo>
                  <a:lnTo>
                    <a:pt x="45" y="1444"/>
                  </a:lnTo>
                  <a:lnTo>
                    <a:pt x="45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0" y="1850"/>
                  </a:lnTo>
                  <a:lnTo>
                    <a:pt x="90" y="1850"/>
                  </a:lnTo>
                  <a:lnTo>
                    <a:pt x="181" y="1896"/>
                  </a:lnTo>
                  <a:lnTo>
                    <a:pt x="271" y="1918"/>
                  </a:lnTo>
                  <a:lnTo>
                    <a:pt x="271" y="1918"/>
                  </a:lnTo>
                  <a:lnTo>
                    <a:pt x="316" y="1918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6" y="1805"/>
                  </a:lnTo>
                  <a:lnTo>
                    <a:pt x="1557" y="474"/>
                  </a:lnTo>
                  <a:lnTo>
                    <a:pt x="1557" y="474"/>
                  </a:lnTo>
                  <a:lnTo>
                    <a:pt x="1624" y="362"/>
                  </a:lnTo>
                  <a:lnTo>
                    <a:pt x="1624" y="249"/>
                  </a:lnTo>
                  <a:lnTo>
                    <a:pt x="1602" y="159"/>
                  </a:lnTo>
                  <a:lnTo>
                    <a:pt x="1511" y="68"/>
                  </a:lnTo>
                  <a:lnTo>
                    <a:pt x="1511" y="68"/>
                  </a:lnTo>
                  <a:lnTo>
                    <a:pt x="1444" y="23"/>
                  </a:lnTo>
                  <a:lnTo>
                    <a:pt x="13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9"/>
            <p:cNvSpPr/>
            <p:nvPr/>
          </p:nvSpPr>
          <p:spPr>
            <a:xfrm>
              <a:off x="1243050" y="2762175"/>
              <a:ext cx="41750" cy="48525"/>
            </a:xfrm>
            <a:custGeom>
              <a:avLst/>
              <a:gdLst/>
              <a:ahLst/>
              <a:cxnLst/>
              <a:rect l="l" t="t" r="r" b="b"/>
              <a:pathLst>
                <a:path w="1670" h="1941" fill="none" extrusionOk="0">
                  <a:moveTo>
                    <a:pt x="1377" y="1"/>
                  </a:moveTo>
                  <a:lnTo>
                    <a:pt x="1377" y="1"/>
                  </a:lnTo>
                  <a:lnTo>
                    <a:pt x="1309" y="1"/>
                  </a:lnTo>
                  <a:lnTo>
                    <a:pt x="1264" y="24"/>
                  </a:lnTo>
                  <a:lnTo>
                    <a:pt x="1196" y="69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23" y="1580"/>
                  </a:lnTo>
                  <a:lnTo>
                    <a:pt x="1" y="1693"/>
                  </a:lnTo>
                  <a:lnTo>
                    <a:pt x="46" y="1805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204" y="1941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918"/>
                  </a:lnTo>
                  <a:lnTo>
                    <a:pt x="519" y="1828"/>
                  </a:lnTo>
                  <a:lnTo>
                    <a:pt x="1602" y="475"/>
                  </a:lnTo>
                  <a:lnTo>
                    <a:pt x="1602" y="475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59"/>
                  </a:lnTo>
                  <a:lnTo>
                    <a:pt x="1557" y="69"/>
                  </a:lnTo>
                  <a:lnTo>
                    <a:pt x="1557" y="69"/>
                  </a:lnTo>
                  <a:lnTo>
                    <a:pt x="1467" y="24"/>
                  </a:lnTo>
                  <a:lnTo>
                    <a:pt x="13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9"/>
            <p:cNvSpPr/>
            <p:nvPr/>
          </p:nvSpPr>
          <p:spPr>
            <a:xfrm>
              <a:off x="1194000" y="2821950"/>
              <a:ext cx="42875" cy="50800"/>
            </a:xfrm>
            <a:custGeom>
              <a:avLst/>
              <a:gdLst/>
              <a:ahLst/>
              <a:cxnLst/>
              <a:rect l="l" t="t" r="r" b="b"/>
              <a:pathLst>
                <a:path w="1715" h="2032" fill="none" extrusionOk="0">
                  <a:moveTo>
                    <a:pt x="1444" y="1"/>
                  </a:moveTo>
                  <a:lnTo>
                    <a:pt x="1444" y="1"/>
                  </a:lnTo>
                  <a:lnTo>
                    <a:pt x="1376" y="1"/>
                  </a:lnTo>
                  <a:lnTo>
                    <a:pt x="1308" y="24"/>
                  </a:lnTo>
                  <a:lnTo>
                    <a:pt x="1263" y="69"/>
                  </a:lnTo>
                  <a:lnTo>
                    <a:pt x="1218" y="114"/>
                  </a:lnTo>
                  <a:lnTo>
                    <a:pt x="45" y="1580"/>
                  </a:lnTo>
                  <a:lnTo>
                    <a:pt x="45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6"/>
                  </a:lnTo>
                  <a:lnTo>
                    <a:pt x="90" y="1986"/>
                  </a:lnTo>
                  <a:lnTo>
                    <a:pt x="90" y="1986"/>
                  </a:lnTo>
                  <a:lnTo>
                    <a:pt x="181" y="2031"/>
                  </a:lnTo>
                  <a:lnTo>
                    <a:pt x="271" y="2031"/>
                  </a:lnTo>
                  <a:lnTo>
                    <a:pt x="271" y="2031"/>
                  </a:lnTo>
                  <a:lnTo>
                    <a:pt x="316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6" y="1941"/>
                  </a:lnTo>
                  <a:lnTo>
                    <a:pt x="1669" y="475"/>
                  </a:lnTo>
                  <a:lnTo>
                    <a:pt x="1669" y="475"/>
                  </a:lnTo>
                  <a:lnTo>
                    <a:pt x="1714" y="362"/>
                  </a:lnTo>
                  <a:lnTo>
                    <a:pt x="1714" y="249"/>
                  </a:lnTo>
                  <a:lnTo>
                    <a:pt x="1692" y="159"/>
                  </a:lnTo>
                  <a:lnTo>
                    <a:pt x="1624" y="69"/>
                  </a:lnTo>
                  <a:lnTo>
                    <a:pt x="1624" y="69"/>
                  </a:lnTo>
                  <a:lnTo>
                    <a:pt x="1534" y="24"/>
                  </a:lnTo>
                  <a:lnTo>
                    <a:pt x="14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9"/>
            <p:cNvSpPr/>
            <p:nvPr/>
          </p:nvSpPr>
          <p:spPr>
            <a:xfrm>
              <a:off x="880450" y="2762750"/>
              <a:ext cx="90825" cy="111125"/>
            </a:xfrm>
            <a:custGeom>
              <a:avLst/>
              <a:gdLst/>
              <a:ahLst/>
              <a:cxnLst/>
              <a:rect l="l" t="t" r="r" b="b"/>
              <a:pathLst>
                <a:path w="3633" h="4445" extrusionOk="0">
                  <a:moveTo>
                    <a:pt x="3317" y="1"/>
                  </a:moveTo>
                  <a:lnTo>
                    <a:pt x="3204" y="46"/>
                  </a:lnTo>
                  <a:lnTo>
                    <a:pt x="3114" y="113"/>
                  </a:lnTo>
                  <a:lnTo>
                    <a:pt x="46" y="3970"/>
                  </a:lnTo>
                  <a:lnTo>
                    <a:pt x="1" y="4083"/>
                  </a:lnTo>
                  <a:lnTo>
                    <a:pt x="1" y="4196"/>
                  </a:lnTo>
                  <a:lnTo>
                    <a:pt x="23" y="4286"/>
                  </a:lnTo>
                  <a:lnTo>
                    <a:pt x="91" y="4376"/>
                  </a:lnTo>
                  <a:lnTo>
                    <a:pt x="204" y="4422"/>
                  </a:lnTo>
                  <a:lnTo>
                    <a:pt x="317" y="4444"/>
                  </a:lnTo>
                  <a:lnTo>
                    <a:pt x="407" y="4399"/>
                  </a:lnTo>
                  <a:lnTo>
                    <a:pt x="497" y="4331"/>
                  </a:lnTo>
                  <a:lnTo>
                    <a:pt x="3565" y="474"/>
                  </a:lnTo>
                  <a:lnTo>
                    <a:pt x="3610" y="361"/>
                  </a:lnTo>
                  <a:lnTo>
                    <a:pt x="3632" y="271"/>
                  </a:lnTo>
                  <a:lnTo>
                    <a:pt x="3587" y="158"/>
                  </a:lnTo>
                  <a:lnTo>
                    <a:pt x="3520" y="68"/>
                  </a:lnTo>
                  <a:lnTo>
                    <a:pt x="3407" y="23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9"/>
            <p:cNvSpPr/>
            <p:nvPr/>
          </p:nvSpPr>
          <p:spPr>
            <a:xfrm>
              <a:off x="948125" y="2777975"/>
              <a:ext cx="41200" cy="48525"/>
            </a:xfrm>
            <a:custGeom>
              <a:avLst/>
              <a:gdLst/>
              <a:ahLst/>
              <a:cxnLst/>
              <a:rect l="l" t="t" r="r" b="b"/>
              <a:pathLst>
                <a:path w="1648" h="1941" extrusionOk="0">
                  <a:moveTo>
                    <a:pt x="1331" y="1"/>
                  </a:moveTo>
                  <a:lnTo>
                    <a:pt x="1241" y="23"/>
                  </a:lnTo>
                  <a:lnTo>
                    <a:pt x="1151" y="91"/>
                  </a:lnTo>
                  <a:lnTo>
                    <a:pt x="68" y="1467"/>
                  </a:lnTo>
                  <a:lnTo>
                    <a:pt x="1" y="1579"/>
                  </a:lnTo>
                  <a:lnTo>
                    <a:pt x="1" y="1692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204" y="1918"/>
                  </a:lnTo>
                  <a:lnTo>
                    <a:pt x="316" y="1940"/>
                  </a:lnTo>
                  <a:lnTo>
                    <a:pt x="429" y="1895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47" y="361"/>
                  </a:lnTo>
                  <a:lnTo>
                    <a:pt x="1647" y="249"/>
                  </a:lnTo>
                  <a:lnTo>
                    <a:pt x="1625" y="136"/>
                  </a:lnTo>
                  <a:lnTo>
                    <a:pt x="1557" y="46"/>
                  </a:lnTo>
                  <a:lnTo>
                    <a:pt x="1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9"/>
            <p:cNvSpPr/>
            <p:nvPr/>
          </p:nvSpPr>
          <p:spPr>
            <a:xfrm>
              <a:off x="901325" y="2837750"/>
              <a:ext cx="40625" cy="47950"/>
            </a:xfrm>
            <a:custGeom>
              <a:avLst/>
              <a:gdLst/>
              <a:ahLst/>
              <a:cxnLst/>
              <a:rect l="l" t="t" r="r" b="b"/>
              <a:pathLst>
                <a:path w="1625" h="1918" extrusionOk="0">
                  <a:moveTo>
                    <a:pt x="1309" y="1"/>
                  </a:moveTo>
                  <a:lnTo>
                    <a:pt x="1196" y="23"/>
                  </a:lnTo>
                  <a:lnTo>
                    <a:pt x="1106" y="113"/>
                  </a:lnTo>
                  <a:lnTo>
                    <a:pt x="46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1" y="1850"/>
                  </a:lnTo>
                  <a:lnTo>
                    <a:pt x="203" y="1895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7" y="1805"/>
                  </a:lnTo>
                  <a:lnTo>
                    <a:pt x="1579" y="474"/>
                  </a:lnTo>
                  <a:lnTo>
                    <a:pt x="1624" y="361"/>
                  </a:lnTo>
                  <a:lnTo>
                    <a:pt x="1624" y="249"/>
                  </a:lnTo>
                  <a:lnTo>
                    <a:pt x="1602" y="158"/>
                  </a:lnTo>
                  <a:lnTo>
                    <a:pt x="1512" y="68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9"/>
            <p:cNvSpPr/>
            <p:nvPr/>
          </p:nvSpPr>
          <p:spPr>
            <a:xfrm>
              <a:off x="1143250" y="2730050"/>
              <a:ext cx="90800" cy="110550"/>
            </a:xfrm>
            <a:custGeom>
              <a:avLst/>
              <a:gdLst/>
              <a:ahLst/>
              <a:cxnLst/>
              <a:rect l="l" t="t" r="r" b="b"/>
              <a:pathLst>
                <a:path w="3632" h="4422" extrusionOk="0">
                  <a:moveTo>
                    <a:pt x="3316" y="0"/>
                  </a:moveTo>
                  <a:lnTo>
                    <a:pt x="3203" y="23"/>
                  </a:lnTo>
                  <a:lnTo>
                    <a:pt x="3113" y="90"/>
                  </a:lnTo>
                  <a:lnTo>
                    <a:pt x="68" y="3948"/>
                  </a:lnTo>
                  <a:lnTo>
                    <a:pt x="0" y="4060"/>
                  </a:lnTo>
                  <a:lnTo>
                    <a:pt x="0" y="4173"/>
                  </a:lnTo>
                  <a:lnTo>
                    <a:pt x="23" y="4263"/>
                  </a:lnTo>
                  <a:lnTo>
                    <a:pt x="113" y="4354"/>
                  </a:lnTo>
                  <a:lnTo>
                    <a:pt x="203" y="4421"/>
                  </a:lnTo>
                  <a:lnTo>
                    <a:pt x="316" y="4421"/>
                  </a:lnTo>
                  <a:lnTo>
                    <a:pt x="429" y="4376"/>
                  </a:lnTo>
                  <a:lnTo>
                    <a:pt x="519" y="4309"/>
                  </a:lnTo>
                  <a:lnTo>
                    <a:pt x="3564" y="451"/>
                  </a:lnTo>
                  <a:lnTo>
                    <a:pt x="3632" y="361"/>
                  </a:lnTo>
                  <a:lnTo>
                    <a:pt x="3632" y="248"/>
                  </a:lnTo>
                  <a:lnTo>
                    <a:pt x="3609" y="136"/>
                  </a:lnTo>
                  <a:lnTo>
                    <a:pt x="3519" y="45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9"/>
            <p:cNvSpPr/>
            <p:nvPr/>
          </p:nvSpPr>
          <p:spPr>
            <a:xfrm>
              <a:off x="1210900" y="2744700"/>
              <a:ext cx="41775" cy="48525"/>
            </a:xfrm>
            <a:custGeom>
              <a:avLst/>
              <a:gdLst/>
              <a:ahLst/>
              <a:cxnLst/>
              <a:rect l="l" t="t" r="r" b="b"/>
              <a:pathLst>
                <a:path w="1671" h="1941" extrusionOk="0">
                  <a:moveTo>
                    <a:pt x="1354" y="1"/>
                  </a:moveTo>
                  <a:lnTo>
                    <a:pt x="1241" y="23"/>
                  </a:lnTo>
                  <a:lnTo>
                    <a:pt x="1151" y="113"/>
                  </a:lnTo>
                  <a:lnTo>
                    <a:pt x="69" y="1467"/>
                  </a:lnTo>
                  <a:lnTo>
                    <a:pt x="23" y="1580"/>
                  </a:lnTo>
                  <a:lnTo>
                    <a:pt x="1" y="1692"/>
                  </a:lnTo>
                  <a:lnTo>
                    <a:pt x="46" y="1783"/>
                  </a:lnTo>
                  <a:lnTo>
                    <a:pt x="114" y="1873"/>
                  </a:lnTo>
                  <a:lnTo>
                    <a:pt x="204" y="1941"/>
                  </a:lnTo>
                  <a:lnTo>
                    <a:pt x="317" y="1941"/>
                  </a:lnTo>
                  <a:lnTo>
                    <a:pt x="429" y="1918"/>
                  </a:lnTo>
                  <a:lnTo>
                    <a:pt x="520" y="1828"/>
                  </a:lnTo>
                  <a:lnTo>
                    <a:pt x="1602" y="474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36"/>
                  </a:lnTo>
                  <a:lnTo>
                    <a:pt x="1557" y="68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9"/>
            <p:cNvSpPr/>
            <p:nvPr/>
          </p:nvSpPr>
          <p:spPr>
            <a:xfrm>
              <a:off x="1161850" y="2804475"/>
              <a:ext cx="42875" cy="50775"/>
            </a:xfrm>
            <a:custGeom>
              <a:avLst/>
              <a:gdLst/>
              <a:ahLst/>
              <a:cxnLst/>
              <a:rect l="l" t="t" r="r" b="b"/>
              <a:pathLst>
                <a:path w="1715" h="2031" extrusionOk="0">
                  <a:moveTo>
                    <a:pt x="1399" y="1"/>
                  </a:moveTo>
                  <a:lnTo>
                    <a:pt x="1309" y="46"/>
                  </a:lnTo>
                  <a:lnTo>
                    <a:pt x="1219" y="113"/>
                  </a:lnTo>
                  <a:lnTo>
                    <a:pt x="46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5"/>
                  </a:lnTo>
                  <a:lnTo>
                    <a:pt x="91" y="1986"/>
                  </a:lnTo>
                  <a:lnTo>
                    <a:pt x="203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7" y="1941"/>
                  </a:lnTo>
                  <a:lnTo>
                    <a:pt x="1670" y="474"/>
                  </a:lnTo>
                  <a:lnTo>
                    <a:pt x="1715" y="362"/>
                  </a:lnTo>
                  <a:lnTo>
                    <a:pt x="1715" y="249"/>
                  </a:lnTo>
                  <a:lnTo>
                    <a:pt x="1692" y="159"/>
                  </a:lnTo>
                  <a:lnTo>
                    <a:pt x="1625" y="68"/>
                  </a:lnTo>
                  <a:lnTo>
                    <a:pt x="1512" y="23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9"/>
            <p:cNvSpPr/>
            <p:nvPr/>
          </p:nvSpPr>
          <p:spPr>
            <a:xfrm>
              <a:off x="774450" y="2691700"/>
              <a:ext cx="543625" cy="228975"/>
            </a:xfrm>
            <a:custGeom>
              <a:avLst/>
              <a:gdLst/>
              <a:ahLst/>
              <a:cxnLst/>
              <a:rect l="l" t="t" r="r" b="b"/>
              <a:pathLst>
                <a:path w="21745" h="9159" extrusionOk="0">
                  <a:moveTo>
                    <a:pt x="18293" y="1015"/>
                  </a:moveTo>
                  <a:lnTo>
                    <a:pt x="18474" y="1038"/>
                  </a:lnTo>
                  <a:lnTo>
                    <a:pt x="18632" y="1106"/>
                  </a:lnTo>
                  <a:lnTo>
                    <a:pt x="18790" y="1173"/>
                  </a:lnTo>
                  <a:lnTo>
                    <a:pt x="18902" y="1286"/>
                  </a:lnTo>
                  <a:lnTo>
                    <a:pt x="19015" y="1421"/>
                  </a:lnTo>
                  <a:lnTo>
                    <a:pt x="19105" y="1602"/>
                  </a:lnTo>
                  <a:lnTo>
                    <a:pt x="19173" y="1805"/>
                  </a:lnTo>
                  <a:lnTo>
                    <a:pt x="19218" y="2076"/>
                  </a:lnTo>
                  <a:lnTo>
                    <a:pt x="19421" y="3880"/>
                  </a:lnTo>
                  <a:lnTo>
                    <a:pt x="19421" y="4151"/>
                  </a:lnTo>
                  <a:lnTo>
                    <a:pt x="19421" y="4444"/>
                  </a:lnTo>
                  <a:lnTo>
                    <a:pt x="19376" y="4715"/>
                  </a:lnTo>
                  <a:lnTo>
                    <a:pt x="19309" y="4963"/>
                  </a:lnTo>
                  <a:lnTo>
                    <a:pt x="19218" y="5211"/>
                  </a:lnTo>
                  <a:lnTo>
                    <a:pt x="19105" y="5459"/>
                  </a:lnTo>
                  <a:lnTo>
                    <a:pt x="18970" y="5685"/>
                  </a:lnTo>
                  <a:lnTo>
                    <a:pt x="18812" y="5910"/>
                  </a:lnTo>
                  <a:lnTo>
                    <a:pt x="18632" y="6091"/>
                  </a:lnTo>
                  <a:lnTo>
                    <a:pt x="18451" y="6271"/>
                  </a:lnTo>
                  <a:lnTo>
                    <a:pt x="18226" y="6452"/>
                  </a:lnTo>
                  <a:lnTo>
                    <a:pt x="18000" y="6587"/>
                  </a:lnTo>
                  <a:lnTo>
                    <a:pt x="17775" y="6700"/>
                  </a:lnTo>
                  <a:lnTo>
                    <a:pt x="17504" y="6790"/>
                  </a:lnTo>
                  <a:lnTo>
                    <a:pt x="17256" y="6880"/>
                  </a:lnTo>
                  <a:lnTo>
                    <a:pt x="16963" y="6925"/>
                  </a:lnTo>
                  <a:lnTo>
                    <a:pt x="16060" y="7015"/>
                  </a:lnTo>
                  <a:lnTo>
                    <a:pt x="15767" y="7038"/>
                  </a:lnTo>
                  <a:lnTo>
                    <a:pt x="15496" y="7015"/>
                  </a:lnTo>
                  <a:lnTo>
                    <a:pt x="15226" y="6970"/>
                  </a:lnTo>
                  <a:lnTo>
                    <a:pt x="14978" y="6925"/>
                  </a:lnTo>
                  <a:lnTo>
                    <a:pt x="14730" y="6835"/>
                  </a:lnTo>
                  <a:lnTo>
                    <a:pt x="14481" y="6722"/>
                  </a:lnTo>
                  <a:lnTo>
                    <a:pt x="14256" y="6587"/>
                  </a:lnTo>
                  <a:lnTo>
                    <a:pt x="14030" y="6429"/>
                  </a:lnTo>
                  <a:lnTo>
                    <a:pt x="13850" y="6249"/>
                  </a:lnTo>
                  <a:lnTo>
                    <a:pt x="13647" y="6046"/>
                  </a:lnTo>
                  <a:lnTo>
                    <a:pt x="13489" y="5843"/>
                  </a:lnTo>
                  <a:lnTo>
                    <a:pt x="13354" y="5617"/>
                  </a:lnTo>
                  <a:lnTo>
                    <a:pt x="13241" y="5369"/>
                  </a:lnTo>
                  <a:lnTo>
                    <a:pt x="13128" y="5121"/>
                  </a:lnTo>
                  <a:lnTo>
                    <a:pt x="13060" y="4850"/>
                  </a:lnTo>
                  <a:lnTo>
                    <a:pt x="13015" y="4579"/>
                  </a:lnTo>
                  <a:lnTo>
                    <a:pt x="12993" y="4354"/>
                  </a:lnTo>
                  <a:lnTo>
                    <a:pt x="12993" y="4083"/>
                  </a:lnTo>
                  <a:lnTo>
                    <a:pt x="12993" y="3790"/>
                  </a:lnTo>
                  <a:lnTo>
                    <a:pt x="13038" y="3542"/>
                  </a:lnTo>
                  <a:lnTo>
                    <a:pt x="13105" y="3271"/>
                  </a:lnTo>
                  <a:lnTo>
                    <a:pt x="13196" y="3023"/>
                  </a:lnTo>
                  <a:lnTo>
                    <a:pt x="13308" y="2775"/>
                  </a:lnTo>
                  <a:lnTo>
                    <a:pt x="13444" y="2549"/>
                  </a:lnTo>
                  <a:lnTo>
                    <a:pt x="13602" y="2346"/>
                  </a:lnTo>
                  <a:lnTo>
                    <a:pt x="13760" y="2143"/>
                  </a:lnTo>
                  <a:lnTo>
                    <a:pt x="13963" y="1963"/>
                  </a:lnTo>
                  <a:lnTo>
                    <a:pt x="14166" y="1805"/>
                  </a:lnTo>
                  <a:lnTo>
                    <a:pt x="14391" y="1647"/>
                  </a:lnTo>
                  <a:lnTo>
                    <a:pt x="14639" y="1534"/>
                  </a:lnTo>
                  <a:lnTo>
                    <a:pt x="14887" y="1444"/>
                  </a:lnTo>
                  <a:lnTo>
                    <a:pt x="15158" y="1376"/>
                  </a:lnTo>
                  <a:lnTo>
                    <a:pt x="15451" y="1331"/>
                  </a:lnTo>
                  <a:lnTo>
                    <a:pt x="16354" y="1218"/>
                  </a:lnTo>
                  <a:lnTo>
                    <a:pt x="16895" y="1151"/>
                  </a:lnTo>
                  <a:lnTo>
                    <a:pt x="17414" y="1083"/>
                  </a:lnTo>
                  <a:lnTo>
                    <a:pt x="17887" y="1015"/>
                  </a:lnTo>
                  <a:close/>
                  <a:moveTo>
                    <a:pt x="6542" y="2301"/>
                  </a:moveTo>
                  <a:lnTo>
                    <a:pt x="6835" y="2324"/>
                  </a:lnTo>
                  <a:lnTo>
                    <a:pt x="7105" y="2346"/>
                  </a:lnTo>
                  <a:lnTo>
                    <a:pt x="7354" y="2414"/>
                  </a:lnTo>
                  <a:lnTo>
                    <a:pt x="7602" y="2504"/>
                  </a:lnTo>
                  <a:lnTo>
                    <a:pt x="7850" y="2617"/>
                  </a:lnTo>
                  <a:lnTo>
                    <a:pt x="8075" y="2752"/>
                  </a:lnTo>
                  <a:lnTo>
                    <a:pt x="8301" y="2910"/>
                  </a:lnTo>
                  <a:lnTo>
                    <a:pt x="8481" y="3091"/>
                  </a:lnTo>
                  <a:lnTo>
                    <a:pt x="8662" y="3271"/>
                  </a:lnTo>
                  <a:lnTo>
                    <a:pt x="8842" y="3497"/>
                  </a:lnTo>
                  <a:lnTo>
                    <a:pt x="8978" y="3722"/>
                  </a:lnTo>
                  <a:lnTo>
                    <a:pt x="9090" y="3948"/>
                  </a:lnTo>
                  <a:lnTo>
                    <a:pt x="9181" y="4218"/>
                  </a:lnTo>
                  <a:lnTo>
                    <a:pt x="9271" y="4489"/>
                  </a:lnTo>
                  <a:lnTo>
                    <a:pt x="9316" y="4760"/>
                  </a:lnTo>
                  <a:lnTo>
                    <a:pt x="9339" y="4963"/>
                  </a:lnTo>
                  <a:lnTo>
                    <a:pt x="9339" y="5256"/>
                  </a:lnTo>
                  <a:lnTo>
                    <a:pt x="9339" y="5527"/>
                  </a:lnTo>
                  <a:lnTo>
                    <a:pt x="9293" y="5797"/>
                  </a:lnTo>
                  <a:lnTo>
                    <a:pt x="9226" y="6068"/>
                  </a:lnTo>
                  <a:lnTo>
                    <a:pt x="9136" y="6316"/>
                  </a:lnTo>
                  <a:lnTo>
                    <a:pt x="9023" y="6542"/>
                  </a:lnTo>
                  <a:lnTo>
                    <a:pt x="8887" y="6790"/>
                  </a:lnTo>
                  <a:lnTo>
                    <a:pt x="8730" y="6993"/>
                  </a:lnTo>
                  <a:lnTo>
                    <a:pt x="8549" y="7196"/>
                  </a:lnTo>
                  <a:lnTo>
                    <a:pt x="8369" y="7376"/>
                  </a:lnTo>
                  <a:lnTo>
                    <a:pt x="8166" y="7534"/>
                  </a:lnTo>
                  <a:lnTo>
                    <a:pt x="7918" y="7670"/>
                  </a:lnTo>
                  <a:lnTo>
                    <a:pt x="7692" y="7805"/>
                  </a:lnTo>
                  <a:lnTo>
                    <a:pt x="7444" y="7895"/>
                  </a:lnTo>
                  <a:lnTo>
                    <a:pt x="7173" y="7963"/>
                  </a:lnTo>
                  <a:lnTo>
                    <a:pt x="6880" y="8008"/>
                  </a:lnTo>
                  <a:lnTo>
                    <a:pt x="5978" y="8098"/>
                  </a:lnTo>
                  <a:lnTo>
                    <a:pt x="5707" y="8121"/>
                  </a:lnTo>
                  <a:lnTo>
                    <a:pt x="5414" y="8121"/>
                  </a:lnTo>
                  <a:lnTo>
                    <a:pt x="5143" y="8076"/>
                  </a:lnTo>
                  <a:lnTo>
                    <a:pt x="4895" y="8008"/>
                  </a:lnTo>
                  <a:lnTo>
                    <a:pt x="4647" y="7918"/>
                  </a:lnTo>
                  <a:lnTo>
                    <a:pt x="4399" y="7805"/>
                  </a:lnTo>
                  <a:lnTo>
                    <a:pt x="4173" y="7670"/>
                  </a:lnTo>
                  <a:lnTo>
                    <a:pt x="3948" y="7512"/>
                  </a:lnTo>
                  <a:lnTo>
                    <a:pt x="3767" y="7331"/>
                  </a:lnTo>
                  <a:lnTo>
                    <a:pt x="3587" y="7151"/>
                  </a:lnTo>
                  <a:lnTo>
                    <a:pt x="3406" y="6925"/>
                  </a:lnTo>
                  <a:lnTo>
                    <a:pt x="3271" y="6700"/>
                  </a:lnTo>
                  <a:lnTo>
                    <a:pt x="3158" y="6474"/>
                  </a:lnTo>
                  <a:lnTo>
                    <a:pt x="3068" y="6203"/>
                  </a:lnTo>
                  <a:lnTo>
                    <a:pt x="2978" y="5933"/>
                  </a:lnTo>
                  <a:lnTo>
                    <a:pt x="2933" y="5662"/>
                  </a:lnTo>
                  <a:lnTo>
                    <a:pt x="2752" y="3858"/>
                  </a:lnTo>
                  <a:lnTo>
                    <a:pt x="2730" y="3587"/>
                  </a:lnTo>
                  <a:lnTo>
                    <a:pt x="2752" y="3361"/>
                  </a:lnTo>
                  <a:lnTo>
                    <a:pt x="2797" y="3181"/>
                  </a:lnTo>
                  <a:lnTo>
                    <a:pt x="2865" y="3023"/>
                  </a:lnTo>
                  <a:lnTo>
                    <a:pt x="2978" y="2888"/>
                  </a:lnTo>
                  <a:lnTo>
                    <a:pt x="3113" y="2775"/>
                  </a:lnTo>
                  <a:lnTo>
                    <a:pt x="3248" y="2685"/>
                  </a:lnTo>
                  <a:lnTo>
                    <a:pt x="3429" y="2640"/>
                  </a:lnTo>
                  <a:lnTo>
                    <a:pt x="3609" y="2572"/>
                  </a:lnTo>
                  <a:lnTo>
                    <a:pt x="3835" y="2549"/>
                  </a:lnTo>
                  <a:lnTo>
                    <a:pt x="4286" y="2504"/>
                  </a:lnTo>
                  <a:lnTo>
                    <a:pt x="4805" y="2459"/>
                  </a:lnTo>
                  <a:lnTo>
                    <a:pt x="5369" y="2414"/>
                  </a:lnTo>
                  <a:lnTo>
                    <a:pt x="6271" y="2324"/>
                  </a:lnTo>
                  <a:lnTo>
                    <a:pt x="6542" y="2301"/>
                  </a:lnTo>
                  <a:close/>
                  <a:moveTo>
                    <a:pt x="19669" y="0"/>
                  </a:moveTo>
                  <a:lnTo>
                    <a:pt x="18970" y="23"/>
                  </a:lnTo>
                  <a:lnTo>
                    <a:pt x="18158" y="46"/>
                  </a:lnTo>
                  <a:lnTo>
                    <a:pt x="17233" y="113"/>
                  </a:lnTo>
                  <a:lnTo>
                    <a:pt x="16196" y="203"/>
                  </a:lnTo>
                  <a:lnTo>
                    <a:pt x="15496" y="294"/>
                  </a:lnTo>
                  <a:lnTo>
                    <a:pt x="14865" y="429"/>
                  </a:lnTo>
                  <a:lnTo>
                    <a:pt x="14256" y="587"/>
                  </a:lnTo>
                  <a:lnTo>
                    <a:pt x="13692" y="767"/>
                  </a:lnTo>
                  <a:lnTo>
                    <a:pt x="13173" y="970"/>
                  </a:lnTo>
                  <a:lnTo>
                    <a:pt x="12699" y="1173"/>
                  </a:lnTo>
                  <a:lnTo>
                    <a:pt x="11865" y="1557"/>
                  </a:lnTo>
                  <a:lnTo>
                    <a:pt x="11166" y="1873"/>
                  </a:lnTo>
                  <a:lnTo>
                    <a:pt x="10872" y="1985"/>
                  </a:lnTo>
                  <a:lnTo>
                    <a:pt x="10647" y="2030"/>
                  </a:lnTo>
                  <a:lnTo>
                    <a:pt x="10376" y="2030"/>
                  </a:lnTo>
                  <a:lnTo>
                    <a:pt x="10060" y="1985"/>
                  </a:lnTo>
                  <a:lnTo>
                    <a:pt x="9677" y="1895"/>
                  </a:lnTo>
                  <a:lnTo>
                    <a:pt x="9271" y="1805"/>
                  </a:lnTo>
                  <a:lnTo>
                    <a:pt x="8684" y="1647"/>
                  </a:lnTo>
                  <a:lnTo>
                    <a:pt x="8008" y="1489"/>
                  </a:lnTo>
                  <a:lnTo>
                    <a:pt x="7647" y="1444"/>
                  </a:lnTo>
                  <a:lnTo>
                    <a:pt x="7241" y="1376"/>
                  </a:lnTo>
                  <a:lnTo>
                    <a:pt x="6835" y="1354"/>
                  </a:lnTo>
                  <a:lnTo>
                    <a:pt x="6384" y="1331"/>
                  </a:lnTo>
                  <a:lnTo>
                    <a:pt x="5820" y="1331"/>
                  </a:lnTo>
                  <a:lnTo>
                    <a:pt x="5233" y="1354"/>
                  </a:lnTo>
                  <a:lnTo>
                    <a:pt x="4647" y="1421"/>
                  </a:lnTo>
                  <a:lnTo>
                    <a:pt x="4083" y="1489"/>
                  </a:lnTo>
                  <a:lnTo>
                    <a:pt x="2978" y="1670"/>
                  </a:lnTo>
                  <a:lnTo>
                    <a:pt x="2008" y="1873"/>
                  </a:lnTo>
                  <a:lnTo>
                    <a:pt x="1263" y="2030"/>
                  </a:lnTo>
                  <a:lnTo>
                    <a:pt x="699" y="2121"/>
                  </a:lnTo>
                  <a:lnTo>
                    <a:pt x="542" y="2143"/>
                  </a:lnTo>
                  <a:lnTo>
                    <a:pt x="384" y="2211"/>
                  </a:lnTo>
                  <a:lnTo>
                    <a:pt x="271" y="2301"/>
                  </a:lnTo>
                  <a:lnTo>
                    <a:pt x="158" y="2414"/>
                  </a:lnTo>
                  <a:lnTo>
                    <a:pt x="68" y="2527"/>
                  </a:lnTo>
                  <a:lnTo>
                    <a:pt x="23" y="2662"/>
                  </a:lnTo>
                  <a:lnTo>
                    <a:pt x="0" y="2820"/>
                  </a:lnTo>
                  <a:lnTo>
                    <a:pt x="0" y="2978"/>
                  </a:lnTo>
                  <a:lnTo>
                    <a:pt x="23" y="3158"/>
                  </a:lnTo>
                  <a:lnTo>
                    <a:pt x="90" y="3294"/>
                  </a:lnTo>
                  <a:lnTo>
                    <a:pt x="181" y="3429"/>
                  </a:lnTo>
                  <a:lnTo>
                    <a:pt x="293" y="3519"/>
                  </a:lnTo>
                  <a:lnTo>
                    <a:pt x="1466" y="5549"/>
                  </a:lnTo>
                  <a:lnTo>
                    <a:pt x="2391" y="7218"/>
                  </a:lnTo>
                  <a:lnTo>
                    <a:pt x="2436" y="7241"/>
                  </a:lnTo>
                  <a:lnTo>
                    <a:pt x="2572" y="7489"/>
                  </a:lnTo>
                  <a:lnTo>
                    <a:pt x="2707" y="7692"/>
                  </a:lnTo>
                  <a:lnTo>
                    <a:pt x="2865" y="7895"/>
                  </a:lnTo>
                  <a:lnTo>
                    <a:pt x="3045" y="8098"/>
                  </a:lnTo>
                  <a:lnTo>
                    <a:pt x="3226" y="8279"/>
                  </a:lnTo>
                  <a:lnTo>
                    <a:pt x="3429" y="8437"/>
                  </a:lnTo>
                  <a:lnTo>
                    <a:pt x="3632" y="8594"/>
                  </a:lnTo>
                  <a:lnTo>
                    <a:pt x="3857" y="8730"/>
                  </a:lnTo>
                  <a:lnTo>
                    <a:pt x="4105" y="8843"/>
                  </a:lnTo>
                  <a:lnTo>
                    <a:pt x="4331" y="8955"/>
                  </a:lnTo>
                  <a:lnTo>
                    <a:pt x="4579" y="9023"/>
                  </a:lnTo>
                  <a:lnTo>
                    <a:pt x="4850" y="9091"/>
                  </a:lnTo>
                  <a:lnTo>
                    <a:pt x="5098" y="9136"/>
                  </a:lnTo>
                  <a:lnTo>
                    <a:pt x="5369" y="9158"/>
                  </a:lnTo>
                  <a:lnTo>
                    <a:pt x="5933" y="9158"/>
                  </a:lnTo>
                  <a:lnTo>
                    <a:pt x="7083" y="9023"/>
                  </a:lnTo>
                  <a:lnTo>
                    <a:pt x="7444" y="8978"/>
                  </a:lnTo>
                  <a:lnTo>
                    <a:pt x="7782" y="8888"/>
                  </a:lnTo>
                  <a:lnTo>
                    <a:pt x="8098" y="8752"/>
                  </a:lnTo>
                  <a:lnTo>
                    <a:pt x="8414" y="8594"/>
                  </a:lnTo>
                  <a:lnTo>
                    <a:pt x="8707" y="8414"/>
                  </a:lnTo>
                  <a:lnTo>
                    <a:pt x="8978" y="8211"/>
                  </a:lnTo>
                  <a:lnTo>
                    <a:pt x="9203" y="7985"/>
                  </a:lnTo>
                  <a:lnTo>
                    <a:pt x="9429" y="7737"/>
                  </a:lnTo>
                  <a:lnTo>
                    <a:pt x="9632" y="7467"/>
                  </a:lnTo>
                  <a:lnTo>
                    <a:pt x="9812" y="7173"/>
                  </a:lnTo>
                  <a:lnTo>
                    <a:pt x="9948" y="6858"/>
                  </a:lnTo>
                  <a:lnTo>
                    <a:pt x="10060" y="6542"/>
                  </a:lnTo>
                  <a:lnTo>
                    <a:pt x="10151" y="6203"/>
                  </a:lnTo>
                  <a:lnTo>
                    <a:pt x="10196" y="5865"/>
                  </a:lnTo>
                  <a:lnTo>
                    <a:pt x="10218" y="5527"/>
                  </a:lnTo>
                  <a:lnTo>
                    <a:pt x="10196" y="5166"/>
                  </a:lnTo>
                  <a:lnTo>
                    <a:pt x="10218" y="5030"/>
                  </a:lnTo>
                  <a:lnTo>
                    <a:pt x="10263" y="4918"/>
                  </a:lnTo>
                  <a:lnTo>
                    <a:pt x="10331" y="4760"/>
                  </a:lnTo>
                  <a:lnTo>
                    <a:pt x="10444" y="4624"/>
                  </a:lnTo>
                  <a:lnTo>
                    <a:pt x="10511" y="4534"/>
                  </a:lnTo>
                  <a:lnTo>
                    <a:pt x="10602" y="4467"/>
                  </a:lnTo>
                  <a:lnTo>
                    <a:pt x="10714" y="4421"/>
                  </a:lnTo>
                  <a:lnTo>
                    <a:pt x="10827" y="4376"/>
                  </a:lnTo>
                  <a:lnTo>
                    <a:pt x="10963" y="4331"/>
                  </a:lnTo>
                  <a:lnTo>
                    <a:pt x="11121" y="4309"/>
                  </a:lnTo>
                  <a:lnTo>
                    <a:pt x="11278" y="4286"/>
                  </a:lnTo>
                  <a:lnTo>
                    <a:pt x="11436" y="4309"/>
                  </a:lnTo>
                  <a:lnTo>
                    <a:pt x="11549" y="4331"/>
                  </a:lnTo>
                  <a:lnTo>
                    <a:pt x="11684" y="4354"/>
                  </a:lnTo>
                  <a:lnTo>
                    <a:pt x="11775" y="4399"/>
                  </a:lnTo>
                  <a:lnTo>
                    <a:pt x="11865" y="4467"/>
                  </a:lnTo>
                  <a:lnTo>
                    <a:pt x="12023" y="4579"/>
                  </a:lnTo>
                  <a:lnTo>
                    <a:pt x="12113" y="4715"/>
                  </a:lnTo>
                  <a:lnTo>
                    <a:pt x="12181" y="4827"/>
                  </a:lnTo>
                  <a:lnTo>
                    <a:pt x="12248" y="4940"/>
                  </a:lnTo>
                  <a:lnTo>
                    <a:pt x="12293" y="5301"/>
                  </a:lnTo>
                  <a:lnTo>
                    <a:pt x="12384" y="5640"/>
                  </a:lnTo>
                  <a:lnTo>
                    <a:pt x="12496" y="5955"/>
                  </a:lnTo>
                  <a:lnTo>
                    <a:pt x="12654" y="6271"/>
                  </a:lnTo>
                  <a:lnTo>
                    <a:pt x="12835" y="6542"/>
                  </a:lnTo>
                  <a:lnTo>
                    <a:pt x="13038" y="6812"/>
                  </a:lnTo>
                  <a:lnTo>
                    <a:pt x="13286" y="7061"/>
                  </a:lnTo>
                  <a:lnTo>
                    <a:pt x="13534" y="7286"/>
                  </a:lnTo>
                  <a:lnTo>
                    <a:pt x="13805" y="7489"/>
                  </a:lnTo>
                  <a:lnTo>
                    <a:pt x="14098" y="7670"/>
                  </a:lnTo>
                  <a:lnTo>
                    <a:pt x="14391" y="7805"/>
                  </a:lnTo>
                  <a:lnTo>
                    <a:pt x="14707" y="7918"/>
                  </a:lnTo>
                  <a:lnTo>
                    <a:pt x="15045" y="8008"/>
                  </a:lnTo>
                  <a:lnTo>
                    <a:pt x="15384" y="8053"/>
                  </a:lnTo>
                  <a:lnTo>
                    <a:pt x="15745" y="8076"/>
                  </a:lnTo>
                  <a:lnTo>
                    <a:pt x="16105" y="8053"/>
                  </a:lnTo>
                  <a:lnTo>
                    <a:pt x="17256" y="7918"/>
                  </a:lnTo>
                  <a:lnTo>
                    <a:pt x="17549" y="7873"/>
                  </a:lnTo>
                  <a:lnTo>
                    <a:pt x="17820" y="7805"/>
                  </a:lnTo>
                  <a:lnTo>
                    <a:pt x="18090" y="7737"/>
                  </a:lnTo>
                  <a:lnTo>
                    <a:pt x="18339" y="7624"/>
                  </a:lnTo>
                  <a:lnTo>
                    <a:pt x="18587" y="7489"/>
                  </a:lnTo>
                  <a:lnTo>
                    <a:pt x="18812" y="7354"/>
                  </a:lnTo>
                  <a:lnTo>
                    <a:pt x="19038" y="7196"/>
                  </a:lnTo>
                  <a:lnTo>
                    <a:pt x="19241" y="7015"/>
                  </a:lnTo>
                  <a:lnTo>
                    <a:pt x="19421" y="6835"/>
                  </a:lnTo>
                  <a:lnTo>
                    <a:pt x="19602" y="6632"/>
                  </a:lnTo>
                  <a:lnTo>
                    <a:pt x="19760" y="6406"/>
                  </a:lnTo>
                  <a:lnTo>
                    <a:pt x="19918" y="6181"/>
                  </a:lnTo>
                  <a:lnTo>
                    <a:pt x="20030" y="5933"/>
                  </a:lnTo>
                  <a:lnTo>
                    <a:pt x="20143" y="5685"/>
                  </a:lnTo>
                  <a:lnTo>
                    <a:pt x="20233" y="5437"/>
                  </a:lnTo>
                  <a:lnTo>
                    <a:pt x="20301" y="5166"/>
                  </a:lnTo>
                  <a:lnTo>
                    <a:pt x="21632" y="1241"/>
                  </a:lnTo>
                  <a:lnTo>
                    <a:pt x="21699" y="1083"/>
                  </a:lnTo>
                  <a:lnTo>
                    <a:pt x="21745" y="925"/>
                  </a:lnTo>
                  <a:lnTo>
                    <a:pt x="21745" y="767"/>
                  </a:lnTo>
                  <a:lnTo>
                    <a:pt x="21699" y="609"/>
                  </a:lnTo>
                  <a:lnTo>
                    <a:pt x="21654" y="474"/>
                  </a:lnTo>
                  <a:lnTo>
                    <a:pt x="21564" y="339"/>
                  </a:lnTo>
                  <a:lnTo>
                    <a:pt x="21451" y="226"/>
                  </a:lnTo>
                  <a:lnTo>
                    <a:pt x="21316" y="158"/>
                  </a:lnTo>
                  <a:lnTo>
                    <a:pt x="21181" y="91"/>
                  </a:lnTo>
                  <a:lnTo>
                    <a:pt x="21023" y="68"/>
                  </a:lnTo>
                  <a:lnTo>
                    <a:pt x="20639" y="23"/>
                  </a:lnTo>
                  <a:lnTo>
                    <a:pt x="20233" y="23"/>
                  </a:lnTo>
                  <a:lnTo>
                    <a:pt x="19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10"/>
          <p:cNvSpPr txBox="1">
            <a:spLocks noGrp="1"/>
          </p:cNvSpPr>
          <p:nvPr>
            <p:ph type="title"/>
          </p:nvPr>
        </p:nvSpPr>
        <p:spPr>
          <a:xfrm>
            <a:off x="1026425" y="519550"/>
            <a:ext cx="3717300" cy="11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10"/>
          <p:cNvSpPr/>
          <p:nvPr/>
        </p:nvSpPr>
        <p:spPr>
          <a:xfrm>
            <a:off x="7486875" y="-80600"/>
            <a:ext cx="1819275" cy="3162300"/>
          </a:xfrm>
          <a:custGeom>
            <a:avLst/>
            <a:gdLst/>
            <a:ahLst/>
            <a:cxnLst/>
            <a:rect l="l" t="t" r="r" b="b"/>
            <a:pathLst>
              <a:path w="72771" h="126492" extrusionOk="0">
                <a:moveTo>
                  <a:pt x="72771" y="126492"/>
                </a:moveTo>
                <a:cubicBezTo>
                  <a:pt x="70597" y="119970"/>
                  <a:pt x="68869" y="112684"/>
                  <a:pt x="64008" y="107823"/>
                </a:cubicBezTo>
                <a:cubicBezTo>
                  <a:pt x="53656" y="97471"/>
                  <a:pt x="38158" y="90089"/>
                  <a:pt x="33528" y="76200"/>
                </a:cubicBezTo>
                <a:cubicBezTo>
                  <a:pt x="28910" y="62347"/>
                  <a:pt x="46982" y="45149"/>
                  <a:pt x="39243" y="32766"/>
                </a:cubicBezTo>
                <a:cubicBezTo>
                  <a:pt x="30211" y="18315"/>
                  <a:pt x="0" y="17041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859" name="Google Shape;859;p10"/>
          <p:cNvGrpSpPr/>
          <p:nvPr/>
        </p:nvGrpSpPr>
        <p:grpSpPr>
          <a:xfrm rot="2275746">
            <a:off x="8314229" y="815332"/>
            <a:ext cx="342874" cy="319076"/>
            <a:chOff x="-1003774" y="3010923"/>
            <a:chExt cx="671424" cy="624822"/>
          </a:xfrm>
        </p:grpSpPr>
        <p:sp>
          <p:nvSpPr>
            <p:cNvPr id="860" name="Google Shape;860;p10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0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0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0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0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0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0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0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0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0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0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0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0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0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0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0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0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0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0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0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0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0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0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0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0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0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0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0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0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0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0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0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0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0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0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0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0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hewy"/>
              <a:buNone/>
              <a:defRPr sz="37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●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○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■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●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○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■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●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○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■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17"/>
          <p:cNvSpPr/>
          <p:nvPr/>
        </p:nvSpPr>
        <p:spPr>
          <a:xfrm>
            <a:off x="2654400" y="3611463"/>
            <a:ext cx="3835200" cy="6009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7"/>
          <p:cNvSpPr txBox="1">
            <a:spLocks noGrp="1"/>
          </p:cNvSpPr>
          <p:nvPr>
            <p:ph type="ctrTitle"/>
          </p:nvPr>
        </p:nvSpPr>
        <p:spPr>
          <a:xfrm>
            <a:off x="1358400" y="702525"/>
            <a:ext cx="6427200" cy="28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solidFill>
                  <a:schemeClr val="accent5"/>
                </a:solidFill>
              </a:rPr>
              <a:t>GEOGRAFIA: si rocomincia con un…</a:t>
            </a:r>
            <a:br>
              <a:rPr lang="en" sz="3000" dirty="0" smtClean="0">
                <a:solidFill>
                  <a:schemeClr val="accent5"/>
                </a:solidFill>
              </a:rPr>
            </a:br>
            <a:r>
              <a:rPr lang="en" sz="5000" dirty="0" smtClean="0">
                <a:solidFill>
                  <a:schemeClr val="dk1"/>
                </a:solidFill>
              </a:rPr>
              <a:t>ripasso delle nozioni fondamentali</a:t>
            </a:r>
            <a:endParaRPr sz="5000" dirty="0">
              <a:solidFill>
                <a:schemeClr val="dk1"/>
              </a:solidFill>
            </a:endParaRPr>
          </a:p>
        </p:txBody>
      </p:sp>
      <p:sp>
        <p:nvSpPr>
          <p:cNvPr id="1335" name="Google Shape;1335;p17"/>
          <p:cNvSpPr txBox="1">
            <a:spLocks noGrp="1"/>
          </p:cNvSpPr>
          <p:nvPr>
            <p:ph type="subTitle" idx="1"/>
          </p:nvPr>
        </p:nvSpPr>
        <p:spPr>
          <a:xfrm>
            <a:off x="2654400" y="3729063"/>
            <a:ext cx="3835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ovvero quello che abbiamo imparato in IV</a:t>
            </a:r>
            <a:endParaRPr dirty="0"/>
          </a:p>
        </p:txBody>
      </p:sp>
      <p:grpSp>
        <p:nvGrpSpPr>
          <p:cNvPr id="1336" name="Google Shape;1336;p17"/>
          <p:cNvGrpSpPr/>
          <p:nvPr/>
        </p:nvGrpSpPr>
        <p:grpSpPr>
          <a:xfrm>
            <a:off x="291644" y="212659"/>
            <a:ext cx="1612721" cy="1191278"/>
            <a:chOff x="1942875" y="4263875"/>
            <a:chExt cx="856600" cy="632750"/>
          </a:xfrm>
        </p:grpSpPr>
        <p:sp>
          <p:nvSpPr>
            <p:cNvPr id="1337" name="Google Shape;1337;p17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7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7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7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7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7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7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7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7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7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7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7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7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7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7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7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7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8" name="Google Shape;1368;p17"/>
          <p:cNvGrpSpPr/>
          <p:nvPr/>
        </p:nvGrpSpPr>
        <p:grpSpPr>
          <a:xfrm>
            <a:off x="719450" y="1495725"/>
            <a:ext cx="790736" cy="869130"/>
            <a:chOff x="7709325" y="2753025"/>
            <a:chExt cx="790736" cy="869130"/>
          </a:xfrm>
        </p:grpSpPr>
        <p:sp>
          <p:nvSpPr>
            <p:cNvPr id="1369" name="Google Shape;1369;p17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7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7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7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7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7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7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7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7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7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7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7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7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7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7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7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7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7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7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7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7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7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7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3" name="Google Shape;1393;p17"/>
          <p:cNvGrpSpPr/>
          <p:nvPr/>
        </p:nvGrpSpPr>
        <p:grpSpPr>
          <a:xfrm rot="-2352991">
            <a:off x="503231" y="2779117"/>
            <a:ext cx="1359265" cy="1626756"/>
            <a:chOff x="6246075" y="1325325"/>
            <a:chExt cx="768075" cy="919225"/>
          </a:xfrm>
        </p:grpSpPr>
        <p:sp>
          <p:nvSpPr>
            <p:cNvPr id="1394" name="Google Shape;1394;p17"/>
            <p:cNvSpPr/>
            <p:nvPr/>
          </p:nvSpPr>
          <p:spPr>
            <a:xfrm>
              <a:off x="6673525" y="1325325"/>
              <a:ext cx="160725" cy="115075"/>
            </a:xfrm>
            <a:custGeom>
              <a:avLst/>
              <a:gdLst/>
              <a:ahLst/>
              <a:cxnLst/>
              <a:rect l="l" t="t" r="r" b="b"/>
              <a:pathLst>
                <a:path w="6429" h="4603" extrusionOk="0">
                  <a:moveTo>
                    <a:pt x="3564" y="1"/>
                  </a:moveTo>
                  <a:lnTo>
                    <a:pt x="3361" y="24"/>
                  </a:lnTo>
                  <a:lnTo>
                    <a:pt x="3135" y="46"/>
                  </a:lnTo>
                  <a:lnTo>
                    <a:pt x="2932" y="114"/>
                  </a:lnTo>
                  <a:lnTo>
                    <a:pt x="2752" y="181"/>
                  </a:lnTo>
                  <a:lnTo>
                    <a:pt x="2369" y="339"/>
                  </a:lnTo>
                  <a:lnTo>
                    <a:pt x="2008" y="565"/>
                  </a:lnTo>
                  <a:lnTo>
                    <a:pt x="1669" y="813"/>
                  </a:lnTo>
                  <a:lnTo>
                    <a:pt x="1353" y="1061"/>
                  </a:lnTo>
                  <a:lnTo>
                    <a:pt x="1060" y="1354"/>
                  </a:lnTo>
                  <a:lnTo>
                    <a:pt x="812" y="1625"/>
                  </a:lnTo>
                  <a:lnTo>
                    <a:pt x="587" y="1896"/>
                  </a:lnTo>
                  <a:lnTo>
                    <a:pt x="384" y="2144"/>
                  </a:lnTo>
                  <a:lnTo>
                    <a:pt x="113" y="2550"/>
                  </a:lnTo>
                  <a:lnTo>
                    <a:pt x="0" y="2730"/>
                  </a:lnTo>
                  <a:lnTo>
                    <a:pt x="925" y="3249"/>
                  </a:lnTo>
                  <a:lnTo>
                    <a:pt x="993" y="3136"/>
                  </a:lnTo>
                  <a:lnTo>
                    <a:pt x="1196" y="2843"/>
                  </a:lnTo>
                  <a:lnTo>
                    <a:pt x="1511" y="2437"/>
                  </a:lnTo>
                  <a:lnTo>
                    <a:pt x="1714" y="2211"/>
                  </a:lnTo>
                  <a:lnTo>
                    <a:pt x="1917" y="1986"/>
                  </a:lnTo>
                  <a:lnTo>
                    <a:pt x="2166" y="1760"/>
                  </a:lnTo>
                  <a:lnTo>
                    <a:pt x="2414" y="1557"/>
                  </a:lnTo>
                  <a:lnTo>
                    <a:pt x="2684" y="1377"/>
                  </a:lnTo>
                  <a:lnTo>
                    <a:pt x="2955" y="1219"/>
                  </a:lnTo>
                  <a:lnTo>
                    <a:pt x="3226" y="1129"/>
                  </a:lnTo>
                  <a:lnTo>
                    <a:pt x="3384" y="1084"/>
                  </a:lnTo>
                  <a:lnTo>
                    <a:pt x="3519" y="1061"/>
                  </a:lnTo>
                  <a:lnTo>
                    <a:pt x="3835" y="1061"/>
                  </a:lnTo>
                  <a:lnTo>
                    <a:pt x="3970" y="1084"/>
                  </a:lnTo>
                  <a:lnTo>
                    <a:pt x="4128" y="1129"/>
                  </a:lnTo>
                  <a:lnTo>
                    <a:pt x="4263" y="1174"/>
                  </a:lnTo>
                  <a:lnTo>
                    <a:pt x="4399" y="1242"/>
                  </a:lnTo>
                  <a:lnTo>
                    <a:pt x="4534" y="1332"/>
                  </a:lnTo>
                  <a:lnTo>
                    <a:pt x="4647" y="1422"/>
                  </a:lnTo>
                  <a:lnTo>
                    <a:pt x="4850" y="1625"/>
                  </a:lnTo>
                  <a:lnTo>
                    <a:pt x="5008" y="1873"/>
                  </a:lnTo>
                  <a:lnTo>
                    <a:pt x="5120" y="2121"/>
                  </a:lnTo>
                  <a:lnTo>
                    <a:pt x="5211" y="2392"/>
                  </a:lnTo>
                  <a:lnTo>
                    <a:pt x="5278" y="2685"/>
                  </a:lnTo>
                  <a:lnTo>
                    <a:pt x="5346" y="2978"/>
                  </a:lnTo>
                  <a:lnTo>
                    <a:pt x="5369" y="3249"/>
                  </a:lnTo>
                  <a:lnTo>
                    <a:pt x="5369" y="3520"/>
                  </a:lnTo>
                  <a:lnTo>
                    <a:pt x="5369" y="3993"/>
                  </a:lnTo>
                  <a:lnTo>
                    <a:pt x="5346" y="4309"/>
                  </a:lnTo>
                  <a:lnTo>
                    <a:pt x="5323" y="4445"/>
                  </a:lnTo>
                  <a:lnTo>
                    <a:pt x="6384" y="4602"/>
                  </a:lnTo>
                  <a:lnTo>
                    <a:pt x="6406" y="4399"/>
                  </a:lnTo>
                  <a:lnTo>
                    <a:pt x="6429" y="3948"/>
                  </a:lnTo>
                  <a:lnTo>
                    <a:pt x="6429" y="3655"/>
                  </a:lnTo>
                  <a:lnTo>
                    <a:pt x="6429" y="3339"/>
                  </a:lnTo>
                  <a:lnTo>
                    <a:pt x="6406" y="2978"/>
                  </a:lnTo>
                  <a:lnTo>
                    <a:pt x="6338" y="2618"/>
                  </a:lnTo>
                  <a:lnTo>
                    <a:pt x="6271" y="2234"/>
                  </a:lnTo>
                  <a:lnTo>
                    <a:pt x="6158" y="1851"/>
                  </a:lnTo>
                  <a:lnTo>
                    <a:pt x="6000" y="1490"/>
                  </a:lnTo>
                  <a:lnTo>
                    <a:pt x="5797" y="1151"/>
                  </a:lnTo>
                  <a:lnTo>
                    <a:pt x="5684" y="971"/>
                  </a:lnTo>
                  <a:lnTo>
                    <a:pt x="5549" y="836"/>
                  </a:lnTo>
                  <a:lnTo>
                    <a:pt x="5414" y="678"/>
                  </a:lnTo>
                  <a:lnTo>
                    <a:pt x="5256" y="542"/>
                  </a:lnTo>
                  <a:lnTo>
                    <a:pt x="5075" y="407"/>
                  </a:lnTo>
                  <a:lnTo>
                    <a:pt x="4895" y="317"/>
                  </a:lnTo>
                  <a:lnTo>
                    <a:pt x="4669" y="204"/>
                  </a:lnTo>
                  <a:lnTo>
                    <a:pt x="4466" y="114"/>
                  </a:lnTo>
                  <a:lnTo>
                    <a:pt x="4241" y="69"/>
                  </a:lnTo>
                  <a:lnTo>
                    <a:pt x="4015" y="24"/>
                  </a:lnTo>
                  <a:lnTo>
                    <a:pt x="3790" y="1"/>
                  </a:lnTo>
                  <a:close/>
                </a:path>
              </a:pathLst>
            </a:custGeom>
            <a:solidFill>
              <a:srgbClr val="778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7"/>
            <p:cNvSpPr/>
            <p:nvPr/>
          </p:nvSpPr>
          <p:spPr>
            <a:xfrm>
              <a:off x="6246075" y="1329275"/>
              <a:ext cx="768075" cy="915275"/>
            </a:xfrm>
            <a:custGeom>
              <a:avLst/>
              <a:gdLst/>
              <a:ahLst/>
              <a:cxnLst/>
              <a:rect l="l" t="t" r="r" b="b"/>
              <a:pathLst>
                <a:path w="30723" h="36611" extrusionOk="0">
                  <a:moveTo>
                    <a:pt x="10624" y="1"/>
                  </a:moveTo>
                  <a:lnTo>
                    <a:pt x="10467" y="23"/>
                  </a:lnTo>
                  <a:lnTo>
                    <a:pt x="10309" y="46"/>
                  </a:lnTo>
                  <a:lnTo>
                    <a:pt x="10151" y="114"/>
                  </a:lnTo>
                  <a:lnTo>
                    <a:pt x="10015" y="159"/>
                  </a:lnTo>
                  <a:lnTo>
                    <a:pt x="9880" y="249"/>
                  </a:lnTo>
                  <a:lnTo>
                    <a:pt x="9745" y="339"/>
                  </a:lnTo>
                  <a:lnTo>
                    <a:pt x="9632" y="429"/>
                  </a:lnTo>
                  <a:lnTo>
                    <a:pt x="9519" y="565"/>
                  </a:lnTo>
                  <a:lnTo>
                    <a:pt x="9406" y="678"/>
                  </a:lnTo>
                  <a:lnTo>
                    <a:pt x="9316" y="813"/>
                  </a:lnTo>
                  <a:lnTo>
                    <a:pt x="9248" y="971"/>
                  </a:lnTo>
                  <a:lnTo>
                    <a:pt x="9181" y="1129"/>
                  </a:lnTo>
                  <a:lnTo>
                    <a:pt x="45" y="28828"/>
                  </a:lnTo>
                  <a:lnTo>
                    <a:pt x="0" y="29031"/>
                  </a:lnTo>
                  <a:lnTo>
                    <a:pt x="0" y="29234"/>
                  </a:lnTo>
                  <a:lnTo>
                    <a:pt x="45" y="29415"/>
                  </a:lnTo>
                  <a:lnTo>
                    <a:pt x="113" y="29618"/>
                  </a:lnTo>
                  <a:lnTo>
                    <a:pt x="226" y="29775"/>
                  </a:lnTo>
                  <a:lnTo>
                    <a:pt x="361" y="29911"/>
                  </a:lnTo>
                  <a:lnTo>
                    <a:pt x="519" y="30046"/>
                  </a:lnTo>
                  <a:lnTo>
                    <a:pt x="700" y="30114"/>
                  </a:lnTo>
                  <a:lnTo>
                    <a:pt x="20211" y="36542"/>
                  </a:lnTo>
                  <a:lnTo>
                    <a:pt x="20414" y="36588"/>
                  </a:lnTo>
                  <a:lnTo>
                    <a:pt x="20594" y="36610"/>
                  </a:lnTo>
                  <a:lnTo>
                    <a:pt x="20797" y="36565"/>
                  </a:lnTo>
                  <a:lnTo>
                    <a:pt x="20978" y="36497"/>
                  </a:lnTo>
                  <a:lnTo>
                    <a:pt x="21158" y="36385"/>
                  </a:lnTo>
                  <a:lnTo>
                    <a:pt x="21294" y="36249"/>
                  </a:lnTo>
                  <a:lnTo>
                    <a:pt x="21406" y="36091"/>
                  </a:lnTo>
                  <a:lnTo>
                    <a:pt x="21497" y="35888"/>
                  </a:lnTo>
                  <a:lnTo>
                    <a:pt x="30632" y="8189"/>
                  </a:lnTo>
                  <a:lnTo>
                    <a:pt x="30677" y="8031"/>
                  </a:lnTo>
                  <a:lnTo>
                    <a:pt x="30700" y="7873"/>
                  </a:lnTo>
                  <a:lnTo>
                    <a:pt x="30722" y="7715"/>
                  </a:lnTo>
                  <a:lnTo>
                    <a:pt x="30722" y="7557"/>
                  </a:lnTo>
                  <a:lnTo>
                    <a:pt x="30700" y="7399"/>
                  </a:lnTo>
                  <a:lnTo>
                    <a:pt x="30655" y="7241"/>
                  </a:lnTo>
                  <a:lnTo>
                    <a:pt x="30609" y="7084"/>
                  </a:lnTo>
                  <a:lnTo>
                    <a:pt x="30542" y="6948"/>
                  </a:lnTo>
                  <a:lnTo>
                    <a:pt x="30452" y="6813"/>
                  </a:lnTo>
                  <a:lnTo>
                    <a:pt x="30361" y="6678"/>
                  </a:lnTo>
                  <a:lnTo>
                    <a:pt x="30271" y="6542"/>
                  </a:lnTo>
                  <a:lnTo>
                    <a:pt x="30158" y="6452"/>
                  </a:lnTo>
                  <a:lnTo>
                    <a:pt x="30023" y="6339"/>
                  </a:lnTo>
                  <a:lnTo>
                    <a:pt x="29888" y="6249"/>
                  </a:lnTo>
                  <a:lnTo>
                    <a:pt x="29752" y="6181"/>
                  </a:lnTo>
                  <a:lnTo>
                    <a:pt x="29594" y="6114"/>
                  </a:lnTo>
                  <a:lnTo>
                    <a:pt x="11256" y="69"/>
                  </a:lnTo>
                  <a:lnTo>
                    <a:pt x="11098" y="23"/>
                  </a:lnTo>
                  <a:lnTo>
                    <a:pt x="10940" y="1"/>
                  </a:lnTo>
                  <a:close/>
                </a:path>
              </a:pathLst>
            </a:custGeom>
            <a:solidFill>
              <a:srgbClr val="E3C7A4"/>
            </a:solidFill>
            <a:ln>
              <a:noFill/>
            </a:ln>
            <a:effectLst>
              <a:outerShdw dist="76200" dir="5400000" algn="bl" rotWithShape="0">
                <a:srgbClr val="64A9CC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7"/>
            <p:cNvSpPr/>
            <p:nvPr/>
          </p:nvSpPr>
          <p:spPr>
            <a:xfrm>
              <a:off x="6375775" y="1329275"/>
              <a:ext cx="638375" cy="517700"/>
            </a:xfrm>
            <a:custGeom>
              <a:avLst/>
              <a:gdLst/>
              <a:ahLst/>
              <a:cxnLst/>
              <a:rect l="l" t="t" r="r" b="b"/>
              <a:pathLst>
                <a:path w="25535" h="20708" extrusionOk="0">
                  <a:moveTo>
                    <a:pt x="5436" y="1"/>
                  </a:moveTo>
                  <a:lnTo>
                    <a:pt x="5279" y="23"/>
                  </a:lnTo>
                  <a:lnTo>
                    <a:pt x="5121" y="46"/>
                  </a:lnTo>
                  <a:lnTo>
                    <a:pt x="4963" y="114"/>
                  </a:lnTo>
                  <a:lnTo>
                    <a:pt x="4827" y="159"/>
                  </a:lnTo>
                  <a:lnTo>
                    <a:pt x="4692" y="249"/>
                  </a:lnTo>
                  <a:lnTo>
                    <a:pt x="4557" y="339"/>
                  </a:lnTo>
                  <a:lnTo>
                    <a:pt x="4444" y="429"/>
                  </a:lnTo>
                  <a:lnTo>
                    <a:pt x="4331" y="565"/>
                  </a:lnTo>
                  <a:lnTo>
                    <a:pt x="4218" y="678"/>
                  </a:lnTo>
                  <a:lnTo>
                    <a:pt x="4128" y="813"/>
                  </a:lnTo>
                  <a:lnTo>
                    <a:pt x="4060" y="971"/>
                  </a:lnTo>
                  <a:lnTo>
                    <a:pt x="3993" y="1129"/>
                  </a:lnTo>
                  <a:lnTo>
                    <a:pt x="45" y="13129"/>
                  </a:lnTo>
                  <a:lnTo>
                    <a:pt x="0" y="13264"/>
                  </a:lnTo>
                  <a:lnTo>
                    <a:pt x="0" y="13422"/>
                  </a:lnTo>
                  <a:lnTo>
                    <a:pt x="23" y="13557"/>
                  </a:lnTo>
                  <a:lnTo>
                    <a:pt x="91" y="13693"/>
                  </a:lnTo>
                  <a:lnTo>
                    <a:pt x="158" y="13805"/>
                  </a:lnTo>
                  <a:lnTo>
                    <a:pt x="248" y="13918"/>
                  </a:lnTo>
                  <a:lnTo>
                    <a:pt x="384" y="14008"/>
                  </a:lnTo>
                  <a:lnTo>
                    <a:pt x="519" y="14054"/>
                  </a:lnTo>
                  <a:lnTo>
                    <a:pt x="20549" y="20663"/>
                  </a:lnTo>
                  <a:lnTo>
                    <a:pt x="20685" y="20708"/>
                  </a:lnTo>
                  <a:lnTo>
                    <a:pt x="20842" y="20708"/>
                  </a:lnTo>
                  <a:lnTo>
                    <a:pt x="20978" y="20685"/>
                  </a:lnTo>
                  <a:lnTo>
                    <a:pt x="21113" y="20618"/>
                  </a:lnTo>
                  <a:lnTo>
                    <a:pt x="21226" y="20550"/>
                  </a:lnTo>
                  <a:lnTo>
                    <a:pt x="21339" y="20460"/>
                  </a:lnTo>
                  <a:lnTo>
                    <a:pt x="21429" y="20324"/>
                  </a:lnTo>
                  <a:lnTo>
                    <a:pt x="21497" y="20189"/>
                  </a:lnTo>
                  <a:lnTo>
                    <a:pt x="25444" y="8189"/>
                  </a:lnTo>
                  <a:lnTo>
                    <a:pt x="25489" y="8031"/>
                  </a:lnTo>
                  <a:lnTo>
                    <a:pt x="25512" y="7873"/>
                  </a:lnTo>
                  <a:lnTo>
                    <a:pt x="25534" y="7715"/>
                  </a:lnTo>
                  <a:lnTo>
                    <a:pt x="25534" y="7557"/>
                  </a:lnTo>
                  <a:lnTo>
                    <a:pt x="25512" y="7399"/>
                  </a:lnTo>
                  <a:lnTo>
                    <a:pt x="25467" y="7241"/>
                  </a:lnTo>
                  <a:lnTo>
                    <a:pt x="25421" y="7084"/>
                  </a:lnTo>
                  <a:lnTo>
                    <a:pt x="25354" y="6948"/>
                  </a:lnTo>
                  <a:lnTo>
                    <a:pt x="25264" y="6813"/>
                  </a:lnTo>
                  <a:lnTo>
                    <a:pt x="25173" y="6678"/>
                  </a:lnTo>
                  <a:lnTo>
                    <a:pt x="25083" y="6542"/>
                  </a:lnTo>
                  <a:lnTo>
                    <a:pt x="24970" y="6452"/>
                  </a:lnTo>
                  <a:lnTo>
                    <a:pt x="24835" y="6339"/>
                  </a:lnTo>
                  <a:lnTo>
                    <a:pt x="24700" y="6249"/>
                  </a:lnTo>
                  <a:lnTo>
                    <a:pt x="24564" y="6181"/>
                  </a:lnTo>
                  <a:lnTo>
                    <a:pt x="24406" y="6114"/>
                  </a:lnTo>
                  <a:lnTo>
                    <a:pt x="6068" y="69"/>
                  </a:lnTo>
                  <a:lnTo>
                    <a:pt x="5910" y="23"/>
                  </a:lnTo>
                  <a:lnTo>
                    <a:pt x="5752" y="1"/>
                  </a:lnTo>
                  <a:close/>
                </a:path>
              </a:pathLst>
            </a:custGeom>
            <a:solidFill>
              <a:srgbClr val="FFC5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7"/>
            <p:cNvSpPr/>
            <p:nvPr/>
          </p:nvSpPr>
          <p:spPr>
            <a:xfrm>
              <a:off x="6635725" y="1570075"/>
              <a:ext cx="106600" cy="82925"/>
            </a:xfrm>
            <a:custGeom>
              <a:avLst/>
              <a:gdLst/>
              <a:ahLst/>
              <a:cxnLst/>
              <a:rect l="l" t="t" r="r" b="b"/>
              <a:pathLst>
                <a:path w="4264" h="3317" extrusionOk="0">
                  <a:moveTo>
                    <a:pt x="700" y="0"/>
                  </a:moveTo>
                  <a:lnTo>
                    <a:pt x="1" y="2143"/>
                  </a:lnTo>
                  <a:lnTo>
                    <a:pt x="3565" y="3316"/>
                  </a:lnTo>
                  <a:lnTo>
                    <a:pt x="4264" y="11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7"/>
            <p:cNvSpPr/>
            <p:nvPr/>
          </p:nvSpPr>
          <p:spPr>
            <a:xfrm>
              <a:off x="6471625" y="136932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4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rgbClr val="FF5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7"/>
            <p:cNvSpPr/>
            <p:nvPr/>
          </p:nvSpPr>
          <p:spPr>
            <a:xfrm>
              <a:off x="6459225" y="1753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80" y="46"/>
                  </a:lnTo>
                  <a:lnTo>
                    <a:pt x="655" y="136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610"/>
                  </a:lnTo>
                  <a:lnTo>
                    <a:pt x="68" y="836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46" y="1535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610" y="2257"/>
                  </a:lnTo>
                  <a:lnTo>
                    <a:pt x="835" y="2347"/>
                  </a:lnTo>
                  <a:lnTo>
                    <a:pt x="1918" y="2708"/>
                  </a:lnTo>
                  <a:lnTo>
                    <a:pt x="2166" y="2753"/>
                  </a:lnTo>
                  <a:lnTo>
                    <a:pt x="2392" y="2775"/>
                  </a:lnTo>
                  <a:lnTo>
                    <a:pt x="2640" y="2730"/>
                  </a:lnTo>
                  <a:lnTo>
                    <a:pt x="2843" y="2640"/>
                  </a:lnTo>
                  <a:lnTo>
                    <a:pt x="3046" y="2527"/>
                  </a:lnTo>
                  <a:lnTo>
                    <a:pt x="3204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74" y="1242"/>
                  </a:lnTo>
                  <a:lnTo>
                    <a:pt x="3384" y="1016"/>
                  </a:lnTo>
                  <a:lnTo>
                    <a:pt x="3249" y="836"/>
                  </a:lnTo>
                  <a:lnTo>
                    <a:pt x="3091" y="655"/>
                  </a:lnTo>
                  <a:lnTo>
                    <a:pt x="2910" y="520"/>
                  </a:lnTo>
                  <a:lnTo>
                    <a:pt x="2685" y="429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7"/>
            <p:cNvSpPr/>
            <p:nvPr/>
          </p:nvSpPr>
          <p:spPr>
            <a:xfrm>
              <a:off x="6471625" y="1777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6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rgbClr val="FF5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7"/>
            <p:cNvSpPr/>
            <p:nvPr/>
          </p:nvSpPr>
          <p:spPr>
            <a:xfrm>
              <a:off x="6691550" y="144207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3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rgbClr val="FF5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7"/>
            <p:cNvSpPr/>
            <p:nvPr/>
          </p:nvSpPr>
          <p:spPr>
            <a:xfrm>
              <a:off x="6679150" y="1826650"/>
              <a:ext cx="88000" cy="68825"/>
            </a:xfrm>
            <a:custGeom>
              <a:avLst/>
              <a:gdLst/>
              <a:ahLst/>
              <a:cxnLst/>
              <a:rect l="l" t="t" r="r" b="b"/>
              <a:pathLst>
                <a:path w="3520" h="2753" extrusionOk="0">
                  <a:moveTo>
                    <a:pt x="1106" y="1"/>
                  </a:moveTo>
                  <a:lnTo>
                    <a:pt x="880" y="23"/>
                  </a:lnTo>
                  <a:lnTo>
                    <a:pt x="655" y="113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587"/>
                  </a:lnTo>
                  <a:lnTo>
                    <a:pt x="68" y="813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098"/>
                  </a:lnTo>
                  <a:lnTo>
                    <a:pt x="610" y="2234"/>
                  </a:lnTo>
                  <a:lnTo>
                    <a:pt x="835" y="2347"/>
                  </a:lnTo>
                  <a:lnTo>
                    <a:pt x="1918" y="2707"/>
                  </a:lnTo>
                  <a:lnTo>
                    <a:pt x="2166" y="2753"/>
                  </a:lnTo>
                  <a:lnTo>
                    <a:pt x="2414" y="2753"/>
                  </a:lnTo>
                  <a:lnTo>
                    <a:pt x="2640" y="2707"/>
                  </a:lnTo>
                  <a:lnTo>
                    <a:pt x="2843" y="2640"/>
                  </a:lnTo>
                  <a:lnTo>
                    <a:pt x="3046" y="2504"/>
                  </a:lnTo>
                  <a:lnTo>
                    <a:pt x="3226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692"/>
                  </a:lnTo>
                  <a:lnTo>
                    <a:pt x="3519" y="1467"/>
                  </a:lnTo>
                  <a:lnTo>
                    <a:pt x="3474" y="1241"/>
                  </a:lnTo>
                  <a:lnTo>
                    <a:pt x="3384" y="1016"/>
                  </a:lnTo>
                  <a:lnTo>
                    <a:pt x="3249" y="813"/>
                  </a:lnTo>
                  <a:lnTo>
                    <a:pt x="3091" y="655"/>
                  </a:lnTo>
                  <a:lnTo>
                    <a:pt x="2910" y="519"/>
                  </a:lnTo>
                  <a:lnTo>
                    <a:pt x="2685" y="407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7"/>
            <p:cNvSpPr/>
            <p:nvPr/>
          </p:nvSpPr>
          <p:spPr>
            <a:xfrm>
              <a:off x="6691550" y="1849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5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rgbClr val="FF5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7"/>
            <p:cNvSpPr/>
            <p:nvPr/>
          </p:nvSpPr>
          <p:spPr>
            <a:xfrm>
              <a:off x="6327275" y="1864425"/>
              <a:ext cx="451725" cy="319200"/>
            </a:xfrm>
            <a:custGeom>
              <a:avLst/>
              <a:gdLst/>
              <a:ahLst/>
              <a:cxnLst/>
              <a:rect l="l" t="t" r="r" b="b"/>
              <a:pathLst>
                <a:path w="18069" h="12768" extrusionOk="0">
                  <a:moveTo>
                    <a:pt x="2617" y="1"/>
                  </a:moveTo>
                  <a:lnTo>
                    <a:pt x="2549" y="46"/>
                  </a:lnTo>
                  <a:lnTo>
                    <a:pt x="2482" y="69"/>
                  </a:lnTo>
                  <a:lnTo>
                    <a:pt x="2437" y="136"/>
                  </a:lnTo>
                  <a:lnTo>
                    <a:pt x="2369" y="204"/>
                  </a:lnTo>
                  <a:lnTo>
                    <a:pt x="2346" y="272"/>
                  </a:lnTo>
                  <a:lnTo>
                    <a:pt x="23" y="7309"/>
                  </a:lnTo>
                  <a:lnTo>
                    <a:pt x="0" y="7400"/>
                  </a:lnTo>
                  <a:lnTo>
                    <a:pt x="0" y="7490"/>
                  </a:lnTo>
                  <a:lnTo>
                    <a:pt x="23" y="7557"/>
                  </a:lnTo>
                  <a:lnTo>
                    <a:pt x="46" y="7625"/>
                  </a:lnTo>
                  <a:lnTo>
                    <a:pt x="91" y="7693"/>
                  </a:lnTo>
                  <a:lnTo>
                    <a:pt x="136" y="7760"/>
                  </a:lnTo>
                  <a:lnTo>
                    <a:pt x="203" y="7806"/>
                  </a:lnTo>
                  <a:lnTo>
                    <a:pt x="294" y="7851"/>
                  </a:lnTo>
                  <a:lnTo>
                    <a:pt x="15203" y="12768"/>
                  </a:lnTo>
                  <a:lnTo>
                    <a:pt x="15429" y="12768"/>
                  </a:lnTo>
                  <a:lnTo>
                    <a:pt x="15519" y="12745"/>
                  </a:lnTo>
                  <a:lnTo>
                    <a:pt x="15587" y="12700"/>
                  </a:lnTo>
                  <a:lnTo>
                    <a:pt x="15632" y="12633"/>
                  </a:lnTo>
                  <a:lnTo>
                    <a:pt x="15700" y="12565"/>
                  </a:lnTo>
                  <a:lnTo>
                    <a:pt x="15722" y="12497"/>
                  </a:lnTo>
                  <a:lnTo>
                    <a:pt x="18046" y="5460"/>
                  </a:lnTo>
                  <a:lnTo>
                    <a:pt x="18068" y="5369"/>
                  </a:lnTo>
                  <a:lnTo>
                    <a:pt x="18068" y="5302"/>
                  </a:lnTo>
                  <a:lnTo>
                    <a:pt x="18046" y="5212"/>
                  </a:lnTo>
                  <a:lnTo>
                    <a:pt x="18023" y="5144"/>
                  </a:lnTo>
                  <a:lnTo>
                    <a:pt x="17978" y="5076"/>
                  </a:lnTo>
                  <a:lnTo>
                    <a:pt x="17933" y="5009"/>
                  </a:lnTo>
                  <a:lnTo>
                    <a:pt x="17865" y="4963"/>
                  </a:lnTo>
                  <a:lnTo>
                    <a:pt x="17775" y="4918"/>
                  </a:lnTo>
                  <a:lnTo>
                    <a:pt x="2865" y="1"/>
                  </a:lnTo>
                  <a:close/>
                </a:path>
              </a:pathLst>
            </a:custGeom>
            <a:solidFill>
              <a:srgbClr val="778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7"/>
            <p:cNvSpPr/>
            <p:nvPr/>
          </p:nvSpPr>
          <p:spPr>
            <a:xfrm>
              <a:off x="6344200" y="1985675"/>
              <a:ext cx="396450" cy="141000"/>
            </a:xfrm>
            <a:custGeom>
              <a:avLst/>
              <a:gdLst/>
              <a:ahLst/>
              <a:cxnLst/>
              <a:rect l="l" t="t" r="r" b="b"/>
              <a:pathLst>
                <a:path w="15858" h="5640" extrusionOk="0">
                  <a:moveTo>
                    <a:pt x="158" y="1"/>
                  </a:moveTo>
                  <a:lnTo>
                    <a:pt x="0" y="452"/>
                  </a:lnTo>
                  <a:lnTo>
                    <a:pt x="15699" y="5640"/>
                  </a:lnTo>
                  <a:lnTo>
                    <a:pt x="15857" y="5166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83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7"/>
            <p:cNvSpPr/>
            <p:nvPr/>
          </p:nvSpPr>
          <p:spPr>
            <a:xfrm>
              <a:off x="6389875" y="1896025"/>
              <a:ext cx="93075" cy="188925"/>
            </a:xfrm>
            <a:custGeom>
              <a:avLst/>
              <a:gdLst/>
              <a:ahLst/>
              <a:cxnLst/>
              <a:rect l="l" t="t" r="r" b="b"/>
              <a:pathLst>
                <a:path w="3723" h="7557" extrusionOk="0">
                  <a:moveTo>
                    <a:pt x="2346" y="0"/>
                  </a:moveTo>
                  <a:lnTo>
                    <a:pt x="0" y="7105"/>
                  </a:lnTo>
                  <a:lnTo>
                    <a:pt x="1376" y="7557"/>
                  </a:lnTo>
                  <a:lnTo>
                    <a:pt x="3722" y="451"/>
                  </a:lnTo>
                  <a:lnTo>
                    <a:pt x="2346" y="0"/>
                  </a:lnTo>
                  <a:close/>
                </a:path>
              </a:pathLst>
            </a:custGeom>
            <a:solidFill>
              <a:srgbClr val="FF5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7"/>
            <p:cNvSpPr/>
            <p:nvPr/>
          </p:nvSpPr>
          <p:spPr>
            <a:xfrm>
              <a:off x="6378025" y="2000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58" y="46"/>
                  </a:lnTo>
                  <a:lnTo>
                    <a:pt x="655" y="136"/>
                  </a:lnTo>
                  <a:lnTo>
                    <a:pt x="452" y="249"/>
                  </a:lnTo>
                  <a:lnTo>
                    <a:pt x="294" y="407"/>
                  </a:lnTo>
                  <a:lnTo>
                    <a:pt x="158" y="610"/>
                  </a:lnTo>
                  <a:lnTo>
                    <a:pt x="46" y="835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23" y="1535"/>
                  </a:lnTo>
                  <a:lnTo>
                    <a:pt x="113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587" y="2256"/>
                  </a:lnTo>
                  <a:lnTo>
                    <a:pt x="813" y="2347"/>
                  </a:lnTo>
                  <a:lnTo>
                    <a:pt x="1918" y="2707"/>
                  </a:lnTo>
                  <a:lnTo>
                    <a:pt x="2143" y="2775"/>
                  </a:lnTo>
                  <a:lnTo>
                    <a:pt x="2392" y="2775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27"/>
                  </a:lnTo>
                  <a:lnTo>
                    <a:pt x="3204" y="2369"/>
                  </a:lnTo>
                  <a:lnTo>
                    <a:pt x="3339" y="2166"/>
                  </a:lnTo>
                  <a:lnTo>
                    <a:pt x="3429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6"/>
                  </a:lnTo>
                  <a:lnTo>
                    <a:pt x="3249" y="835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29"/>
                  </a:lnTo>
                  <a:lnTo>
                    <a:pt x="1579" y="68"/>
                  </a:lnTo>
                  <a:lnTo>
                    <a:pt x="13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7"/>
            <p:cNvSpPr/>
            <p:nvPr/>
          </p:nvSpPr>
          <p:spPr>
            <a:xfrm>
              <a:off x="6389875" y="2024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7"/>
                  </a:lnTo>
                  <a:lnTo>
                    <a:pt x="2030" y="452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rgbClr val="FF5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7"/>
            <p:cNvSpPr/>
            <p:nvPr/>
          </p:nvSpPr>
          <p:spPr>
            <a:xfrm>
              <a:off x="6609800" y="1968750"/>
              <a:ext cx="93075" cy="188950"/>
            </a:xfrm>
            <a:custGeom>
              <a:avLst/>
              <a:gdLst/>
              <a:ahLst/>
              <a:cxnLst/>
              <a:rect l="l" t="t" r="r" b="b"/>
              <a:pathLst>
                <a:path w="3723" h="7558" extrusionOk="0">
                  <a:moveTo>
                    <a:pt x="2346" y="1"/>
                  </a:moveTo>
                  <a:lnTo>
                    <a:pt x="0" y="7106"/>
                  </a:lnTo>
                  <a:lnTo>
                    <a:pt x="1376" y="7557"/>
                  </a:lnTo>
                  <a:lnTo>
                    <a:pt x="3722" y="452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5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7"/>
            <p:cNvSpPr/>
            <p:nvPr/>
          </p:nvSpPr>
          <p:spPr>
            <a:xfrm>
              <a:off x="6597950" y="2073650"/>
              <a:ext cx="87425" cy="68825"/>
            </a:xfrm>
            <a:custGeom>
              <a:avLst/>
              <a:gdLst/>
              <a:ahLst/>
              <a:cxnLst/>
              <a:rect l="l" t="t" r="r" b="b"/>
              <a:pathLst>
                <a:path w="3497" h="2753" extrusionOk="0">
                  <a:moveTo>
                    <a:pt x="1106" y="0"/>
                  </a:moveTo>
                  <a:lnTo>
                    <a:pt x="880" y="46"/>
                  </a:lnTo>
                  <a:lnTo>
                    <a:pt x="655" y="113"/>
                  </a:lnTo>
                  <a:lnTo>
                    <a:pt x="452" y="249"/>
                  </a:lnTo>
                  <a:lnTo>
                    <a:pt x="294" y="406"/>
                  </a:lnTo>
                  <a:lnTo>
                    <a:pt x="158" y="587"/>
                  </a:lnTo>
                  <a:lnTo>
                    <a:pt x="46" y="812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13" y="1737"/>
                  </a:lnTo>
                  <a:lnTo>
                    <a:pt x="249" y="1940"/>
                  </a:lnTo>
                  <a:lnTo>
                    <a:pt x="407" y="2098"/>
                  </a:lnTo>
                  <a:lnTo>
                    <a:pt x="587" y="2234"/>
                  </a:lnTo>
                  <a:lnTo>
                    <a:pt x="813" y="2346"/>
                  </a:lnTo>
                  <a:lnTo>
                    <a:pt x="1918" y="2707"/>
                  </a:lnTo>
                  <a:lnTo>
                    <a:pt x="2166" y="2752"/>
                  </a:lnTo>
                  <a:lnTo>
                    <a:pt x="2392" y="2752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04"/>
                  </a:lnTo>
                  <a:lnTo>
                    <a:pt x="3204" y="2346"/>
                  </a:lnTo>
                  <a:lnTo>
                    <a:pt x="3339" y="2166"/>
                  </a:lnTo>
                  <a:lnTo>
                    <a:pt x="3452" y="1940"/>
                  </a:lnTo>
                  <a:lnTo>
                    <a:pt x="3497" y="1692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5"/>
                  </a:lnTo>
                  <a:lnTo>
                    <a:pt x="3249" y="812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06"/>
                  </a:lnTo>
                  <a:lnTo>
                    <a:pt x="1580" y="4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7"/>
            <p:cNvSpPr/>
            <p:nvPr/>
          </p:nvSpPr>
          <p:spPr>
            <a:xfrm>
              <a:off x="6609800" y="2096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6"/>
                  </a:lnTo>
                  <a:lnTo>
                    <a:pt x="2030" y="451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rgbClr val="FF5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2" name="Google Shape;1412;p17"/>
          <p:cNvGrpSpPr/>
          <p:nvPr/>
        </p:nvGrpSpPr>
        <p:grpSpPr>
          <a:xfrm>
            <a:off x="7484871" y="3257257"/>
            <a:ext cx="1122563" cy="670479"/>
            <a:chOff x="7734396" y="189920"/>
            <a:chExt cx="1122563" cy="670479"/>
          </a:xfrm>
        </p:grpSpPr>
        <p:sp>
          <p:nvSpPr>
            <p:cNvPr id="1413" name="Google Shape;1413;p17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rgbClr val="FF5F5F"/>
            </a:solidFill>
            <a:ln>
              <a:noFill/>
            </a:ln>
            <a:effectLst>
              <a:outerShdw dist="38100" dir="3480000" algn="bl" rotWithShape="0">
                <a:srgbClr val="64A9CC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7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64A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7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64A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7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64A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7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64A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7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64A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7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64A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7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64A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7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64A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7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64A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7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64A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7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64A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7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7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7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64A9CC"/>
            </a:solidFill>
            <a:ln>
              <a:noFill/>
            </a:ln>
            <a:effectLst>
              <a:outerShdw dist="38100" dir="3480000" algn="bl" rotWithShape="0">
                <a:srgbClr val="64A9CC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7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rgbClr val="283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7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17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rgbClr val="283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17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17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17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283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4" name="Google Shape;1434;p17"/>
          <p:cNvGrpSpPr/>
          <p:nvPr/>
        </p:nvGrpSpPr>
        <p:grpSpPr>
          <a:xfrm>
            <a:off x="7668849" y="618122"/>
            <a:ext cx="754593" cy="1003232"/>
            <a:chOff x="7062788" y="3483325"/>
            <a:chExt cx="558875" cy="743025"/>
          </a:xfrm>
        </p:grpSpPr>
        <p:sp>
          <p:nvSpPr>
            <p:cNvPr id="1435" name="Google Shape;1435;p17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7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rgbClr val="283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7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778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7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rgbClr val="778697"/>
            </a:solidFill>
            <a:ln>
              <a:noFill/>
            </a:ln>
            <a:effectLst>
              <a:outerShdw dist="57150" dir="5400000" algn="bl" rotWithShape="0">
                <a:srgbClr val="64A9CC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17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7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17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7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7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7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7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7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7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7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7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778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7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rgbClr val="778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7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rgbClr val="778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7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rgbClr val="778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7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rgbClr val="9BE1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7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rgbClr val="FF5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7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p21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 smtClean="0"/>
              <a:t>L</a:t>
            </a:r>
            <a:r>
              <a:rPr lang="en" dirty="0" smtClean="0"/>
              <a:t>a riduzione in scala</a:t>
            </a:r>
            <a:endParaRPr dirty="0"/>
          </a:p>
        </p:txBody>
      </p:sp>
      <p:sp>
        <p:nvSpPr>
          <p:cNvPr id="1896" name="Google Shape;1896;p21"/>
          <p:cNvSpPr/>
          <p:nvPr/>
        </p:nvSpPr>
        <p:spPr>
          <a:xfrm>
            <a:off x="3609108" y="942109"/>
            <a:ext cx="1911927" cy="9260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dirty="0" smtClean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rPr>
              <a:t>I</a:t>
            </a:r>
            <a:r>
              <a:rPr lang="en" sz="1500" dirty="0" smtClean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rPr>
              <a:t>n base alla scala di riduzione abbiamo</a:t>
            </a:r>
            <a:endParaRPr sz="1500" dirty="0">
              <a:solidFill>
                <a:schemeClr val="dk1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sp>
        <p:nvSpPr>
          <p:cNvPr id="1898" name="Google Shape;1898;p21"/>
          <p:cNvSpPr txBox="1"/>
          <p:nvPr/>
        </p:nvSpPr>
        <p:spPr>
          <a:xfrm>
            <a:off x="341819" y="2193699"/>
            <a:ext cx="2427600" cy="11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</a:pPr>
            <a:r>
              <a:rPr lang="it-IT" dirty="0" smtClean="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Rappresenta spazi piccoli, come una stanza o un edificio.</a:t>
            </a:r>
            <a:endParaRPr dirty="0"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1899" name="Google Shape;1899;p21"/>
          <p:cNvSpPr/>
          <p:nvPr/>
        </p:nvSpPr>
        <p:spPr>
          <a:xfrm>
            <a:off x="318602" y="1798891"/>
            <a:ext cx="2427600" cy="510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 smtClean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rPr>
              <a:t>p</a:t>
            </a:r>
            <a:r>
              <a:rPr lang="en" sz="2400" dirty="0" smtClean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rPr>
              <a:t>ianta o mappa</a:t>
            </a:r>
            <a:endParaRPr sz="2400" dirty="0">
              <a:solidFill>
                <a:schemeClr val="dk1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sp>
        <p:nvSpPr>
          <p:cNvPr id="1901" name="Google Shape;1901;p21"/>
          <p:cNvSpPr txBox="1"/>
          <p:nvPr/>
        </p:nvSpPr>
        <p:spPr>
          <a:xfrm>
            <a:off x="3358200" y="2452372"/>
            <a:ext cx="2427600" cy="851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</a:pPr>
            <a:r>
              <a:rPr lang="it-IT" dirty="0" smtClean="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Rappresenta città o paesi.</a:t>
            </a:r>
            <a:endParaRPr dirty="0"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1902" name="Google Shape;1902;p21"/>
          <p:cNvSpPr/>
          <p:nvPr/>
        </p:nvSpPr>
        <p:spPr>
          <a:xfrm>
            <a:off x="3351271" y="2050382"/>
            <a:ext cx="2427600" cy="510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 smtClean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rPr>
              <a:t>c</a:t>
            </a:r>
            <a:r>
              <a:rPr lang="en" sz="2400" dirty="0" smtClean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rPr>
              <a:t>arta topografica</a:t>
            </a:r>
            <a:endParaRPr sz="2400" dirty="0">
              <a:solidFill>
                <a:schemeClr val="dk1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sp>
        <p:nvSpPr>
          <p:cNvPr id="1904" name="Google Shape;1904;p21"/>
          <p:cNvSpPr txBox="1"/>
          <p:nvPr/>
        </p:nvSpPr>
        <p:spPr>
          <a:xfrm>
            <a:off x="6120918" y="2222191"/>
            <a:ext cx="2427600" cy="1081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>
              <a:lnSpc>
                <a:spcPct val="115000"/>
              </a:lnSpc>
              <a:buClr>
                <a:schemeClr val="dk1"/>
              </a:buClr>
              <a:buSzPts val="1400"/>
              <a:buFont typeface="Hind"/>
              <a:buChar char="●"/>
            </a:pPr>
            <a:r>
              <a:rPr lang="it-IT" dirty="0" smtClean="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Chiamata anche </a:t>
            </a:r>
            <a:r>
              <a:rPr lang="it-IT" b="1" dirty="0" smtClean="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carta regionale</a:t>
            </a:r>
            <a:r>
              <a:rPr lang="it-IT" dirty="0" smtClean="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, rappresenta una regione geografica.</a:t>
            </a:r>
            <a:endParaRPr dirty="0"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1905" name="Google Shape;1905;p21"/>
          <p:cNvSpPr/>
          <p:nvPr/>
        </p:nvSpPr>
        <p:spPr>
          <a:xfrm>
            <a:off x="6247308" y="1798891"/>
            <a:ext cx="2427600" cy="510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 smtClean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rPr>
              <a:t>c</a:t>
            </a:r>
            <a:r>
              <a:rPr lang="en" sz="2400" dirty="0" smtClean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rPr>
              <a:t>arta corografica</a:t>
            </a:r>
            <a:endParaRPr sz="2400" dirty="0">
              <a:solidFill>
                <a:schemeClr val="dk1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cxnSp>
        <p:nvCxnSpPr>
          <p:cNvPr id="1906" name="Google Shape;1906;p21"/>
          <p:cNvCxnSpPr>
            <a:stCxn id="1899" idx="0"/>
            <a:endCxn id="1896" idx="1"/>
          </p:cNvCxnSpPr>
          <p:nvPr/>
        </p:nvCxnSpPr>
        <p:spPr>
          <a:xfrm rot="5400000" flipH="1" flipV="1">
            <a:off x="2373887" y="563670"/>
            <a:ext cx="393736" cy="2076706"/>
          </a:xfrm>
          <a:prstGeom prst="bent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7" name="Google Shape;1907;p21"/>
          <p:cNvCxnSpPr>
            <a:stCxn id="1896" idx="2"/>
            <a:endCxn id="1902" idx="0"/>
          </p:cNvCxnSpPr>
          <p:nvPr/>
        </p:nvCxnSpPr>
        <p:spPr>
          <a:xfrm flipH="1">
            <a:off x="4565071" y="1868200"/>
            <a:ext cx="1" cy="182182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8" name="Google Shape;1908;p21"/>
          <p:cNvCxnSpPr>
            <a:stCxn id="1896" idx="3"/>
            <a:endCxn id="1905" idx="0"/>
          </p:cNvCxnSpPr>
          <p:nvPr/>
        </p:nvCxnSpPr>
        <p:spPr>
          <a:xfrm>
            <a:off x="5521035" y="1405155"/>
            <a:ext cx="1940073" cy="393736"/>
          </a:xfrm>
          <a:prstGeom prst="bent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50" name="Picture 2" descr="Scala 1 a 200: spiegazione e metodo di rappresentazione, con esempi e  varian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64" y="3096917"/>
            <a:ext cx="23431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uggi 376 II - Sezione stesa della carta topografica d'Italia Serie  25/25DB - topographic 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819" y="3057480"/>
            <a:ext cx="241791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sa è la carta corografica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934" y="3111082"/>
            <a:ext cx="2339603" cy="154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09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8" grpId="0"/>
      <p:bldP spid="1899" grpId="0"/>
      <p:bldP spid="1901" grpId="0"/>
      <p:bldP spid="1902" grpId="0"/>
      <p:bldP spid="1904" grpId="0"/>
      <p:bldP spid="190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18"/>
          <p:cNvSpPr/>
          <p:nvPr/>
        </p:nvSpPr>
        <p:spPr>
          <a:xfrm>
            <a:off x="720000" y="467650"/>
            <a:ext cx="7704000" cy="6009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1" name="Google Shape;1461;p1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DOMANDONE 4</a:t>
            </a:r>
            <a:endParaRPr dirty="0"/>
          </a:p>
        </p:txBody>
      </p:sp>
      <p:sp>
        <p:nvSpPr>
          <p:cNvPr id="1462" name="Google Shape;1462;p18"/>
          <p:cNvSpPr txBox="1">
            <a:spLocks noGrp="1"/>
          </p:cNvSpPr>
          <p:nvPr>
            <p:ph type="body" idx="1"/>
          </p:nvPr>
        </p:nvSpPr>
        <p:spPr>
          <a:xfrm>
            <a:off x="716900" y="1068550"/>
            <a:ext cx="7704000" cy="7234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it-IT" sz="3200" dirty="0" smtClean="0"/>
              <a:t>Che cose significa ridurre in scala?</a:t>
            </a:r>
            <a:endParaRPr sz="32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Parallelogramma 1"/>
          <p:cNvSpPr/>
          <p:nvPr/>
        </p:nvSpPr>
        <p:spPr>
          <a:xfrm rot="1387728">
            <a:off x="7001501" y="242004"/>
            <a:ext cx="2585059" cy="753323"/>
          </a:xfrm>
          <a:prstGeom prst="parallelogram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dirty="0"/>
              <a:t>Chi sa la risposta alzi la mano</a:t>
            </a:r>
            <a:r>
              <a:rPr lang="it-IT" sz="1800" dirty="0" smtClean="0"/>
              <a:t>.</a:t>
            </a:r>
            <a:endParaRPr lang="it-IT" sz="1800" dirty="0"/>
          </a:p>
        </p:txBody>
      </p:sp>
      <p:grpSp>
        <p:nvGrpSpPr>
          <p:cNvPr id="3" name="Gruppo 2"/>
          <p:cNvGrpSpPr/>
          <p:nvPr/>
        </p:nvGrpSpPr>
        <p:grpSpPr>
          <a:xfrm>
            <a:off x="6839477" y="626533"/>
            <a:ext cx="494294" cy="442017"/>
            <a:chOff x="1327676" y="3040187"/>
            <a:chExt cx="201643" cy="180317"/>
          </a:xfrm>
          <a:solidFill>
            <a:schemeClr val="bg1"/>
          </a:solidFill>
        </p:grpSpPr>
        <p:sp>
          <p:nvSpPr>
            <p:cNvPr id="7" name="Google Shape;14227;p84"/>
            <p:cNvSpPr/>
            <p:nvPr/>
          </p:nvSpPr>
          <p:spPr>
            <a:xfrm>
              <a:off x="1367081" y="3067370"/>
              <a:ext cx="43257" cy="15565"/>
            </a:xfrm>
            <a:custGeom>
              <a:avLst/>
              <a:gdLst/>
              <a:ahLst/>
              <a:cxnLst/>
              <a:rect l="l" t="t" r="r" b="b"/>
              <a:pathLst>
                <a:path w="1359" h="489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8"/>
                    <a:pt x="1168" y="488"/>
                    <a:pt x="1191" y="488"/>
                  </a:cubicBezTo>
                  <a:cubicBezTo>
                    <a:pt x="1251" y="488"/>
                    <a:pt x="1310" y="465"/>
                    <a:pt x="1346" y="405"/>
                  </a:cubicBezTo>
                  <a:cubicBezTo>
                    <a:pt x="1358" y="322"/>
                    <a:pt x="1334" y="238"/>
                    <a:pt x="1251" y="191"/>
                  </a:cubicBezTo>
                  <a:cubicBezTo>
                    <a:pt x="882" y="12"/>
                    <a:pt x="191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228;p84"/>
            <p:cNvSpPr/>
            <p:nvPr/>
          </p:nvSpPr>
          <p:spPr>
            <a:xfrm>
              <a:off x="1350402" y="3170436"/>
              <a:ext cx="10663" cy="48541"/>
            </a:xfrm>
            <a:custGeom>
              <a:avLst/>
              <a:gdLst/>
              <a:ahLst/>
              <a:cxnLst/>
              <a:rect l="l" t="t" r="r" b="b"/>
              <a:pathLst>
                <a:path w="335" h="1525" extrusionOk="0">
                  <a:moveTo>
                    <a:pt x="168" y="1"/>
                  </a:moveTo>
                  <a:cubicBezTo>
                    <a:pt x="84" y="1"/>
                    <a:pt x="1" y="84"/>
                    <a:pt x="1" y="168"/>
                  </a:cubicBezTo>
                  <a:lnTo>
                    <a:pt x="1" y="1358"/>
                  </a:lnTo>
                  <a:cubicBezTo>
                    <a:pt x="1" y="1453"/>
                    <a:pt x="84" y="1525"/>
                    <a:pt x="168" y="1525"/>
                  </a:cubicBezTo>
                  <a:cubicBezTo>
                    <a:pt x="263" y="1525"/>
                    <a:pt x="334" y="1453"/>
                    <a:pt x="334" y="1358"/>
                  </a:cubicBezTo>
                  <a:lnTo>
                    <a:pt x="334" y="168"/>
                  </a:ln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229;p84"/>
            <p:cNvSpPr/>
            <p:nvPr/>
          </p:nvSpPr>
          <p:spPr>
            <a:xfrm>
              <a:off x="1327676" y="3040187"/>
              <a:ext cx="201643" cy="180317"/>
            </a:xfrm>
            <a:custGeom>
              <a:avLst/>
              <a:gdLst/>
              <a:ahLst/>
              <a:cxnLst/>
              <a:rect l="l" t="t" r="r" b="b"/>
              <a:pathLst>
                <a:path w="6335" h="5665" extrusionOk="0">
                  <a:moveTo>
                    <a:pt x="5894" y="628"/>
                  </a:moveTo>
                  <a:lnTo>
                    <a:pt x="5954" y="866"/>
                  </a:lnTo>
                  <a:cubicBezTo>
                    <a:pt x="5977" y="926"/>
                    <a:pt x="5966" y="997"/>
                    <a:pt x="5918" y="1045"/>
                  </a:cubicBezTo>
                  <a:lnTo>
                    <a:pt x="5823" y="1140"/>
                  </a:lnTo>
                  <a:lnTo>
                    <a:pt x="5596" y="914"/>
                  </a:lnTo>
                  <a:lnTo>
                    <a:pt x="5894" y="628"/>
                  </a:lnTo>
                  <a:close/>
                  <a:moveTo>
                    <a:pt x="2941" y="307"/>
                  </a:moveTo>
                  <a:lnTo>
                    <a:pt x="2941" y="961"/>
                  </a:lnTo>
                  <a:cubicBezTo>
                    <a:pt x="2941" y="1057"/>
                    <a:pt x="2906" y="1164"/>
                    <a:pt x="2870" y="1271"/>
                  </a:cubicBezTo>
                  <a:lnTo>
                    <a:pt x="2787" y="1438"/>
                  </a:lnTo>
                  <a:cubicBezTo>
                    <a:pt x="2775" y="1450"/>
                    <a:pt x="2775" y="1473"/>
                    <a:pt x="2775" y="1509"/>
                  </a:cubicBezTo>
                  <a:lnTo>
                    <a:pt x="2775" y="1854"/>
                  </a:lnTo>
                  <a:cubicBezTo>
                    <a:pt x="2775" y="2104"/>
                    <a:pt x="2667" y="2331"/>
                    <a:pt x="2513" y="2485"/>
                  </a:cubicBezTo>
                  <a:cubicBezTo>
                    <a:pt x="2363" y="2635"/>
                    <a:pt x="2165" y="2727"/>
                    <a:pt x="1954" y="2727"/>
                  </a:cubicBezTo>
                  <a:cubicBezTo>
                    <a:pt x="1930" y="2727"/>
                    <a:pt x="1906" y="2726"/>
                    <a:pt x="1882" y="2724"/>
                  </a:cubicBezTo>
                  <a:cubicBezTo>
                    <a:pt x="1417" y="2712"/>
                    <a:pt x="1048" y="2307"/>
                    <a:pt x="1048" y="1819"/>
                  </a:cubicBezTo>
                  <a:lnTo>
                    <a:pt x="1048" y="1521"/>
                  </a:lnTo>
                  <a:cubicBezTo>
                    <a:pt x="1048" y="1497"/>
                    <a:pt x="1048" y="1473"/>
                    <a:pt x="1036" y="1450"/>
                  </a:cubicBezTo>
                  <a:lnTo>
                    <a:pt x="929" y="1259"/>
                  </a:lnTo>
                  <a:cubicBezTo>
                    <a:pt x="905" y="1176"/>
                    <a:pt x="870" y="1104"/>
                    <a:pt x="870" y="1021"/>
                  </a:cubicBezTo>
                  <a:lnTo>
                    <a:pt x="870" y="997"/>
                  </a:lnTo>
                  <a:cubicBezTo>
                    <a:pt x="870" y="616"/>
                    <a:pt x="1179" y="307"/>
                    <a:pt x="1572" y="307"/>
                  </a:cubicBezTo>
                  <a:close/>
                  <a:moveTo>
                    <a:pt x="2275" y="2986"/>
                  </a:moveTo>
                  <a:cubicBezTo>
                    <a:pt x="2286" y="3045"/>
                    <a:pt x="2298" y="3081"/>
                    <a:pt x="2310" y="3117"/>
                  </a:cubicBezTo>
                  <a:lnTo>
                    <a:pt x="2167" y="3259"/>
                  </a:lnTo>
                  <a:cubicBezTo>
                    <a:pt x="2102" y="3325"/>
                    <a:pt x="2013" y="3358"/>
                    <a:pt x="1923" y="3358"/>
                  </a:cubicBezTo>
                  <a:cubicBezTo>
                    <a:pt x="1834" y="3358"/>
                    <a:pt x="1745" y="3325"/>
                    <a:pt x="1679" y="3259"/>
                  </a:cubicBezTo>
                  <a:lnTo>
                    <a:pt x="1536" y="3128"/>
                  </a:lnTo>
                  <a:cubicBezTo>
                    <a:pt x="1560" y="3081"/>
                    <a:pt x="1572" y="3045"/>
                    <a:pt x="1572" y="2986"/>
                  </a:cubicBezTo>
                  <a:cubicBezTo>
                    <a:pt x="1679" y="3009"/>
                    <a:pt x="1775" y="3045"/>
                    <a:pt x="1882" y="3045"/>
                  </a:cubicBezTo>
                  <a:lnTo>
                    <a:pt x="1917" y="3045"/>
                  </a:lnTo>
                  <a:cubicBezTo>
                    <a:pt x="2036" y="3045"/>
                    <a:pt x="2167" y="3021"/>
                    <a:pt x="2275" y="2986"/>
                  </a:cubicBezTo>
                  <a:close/>
                  <a:moveTo>
                    <a:pt x="6162" y="0"/>
                  </a:moveTo>
                  <a:cubicBezTo>
                    <a:pt x="6120" y="0"/>
                    <a:pt x="6079" y="15"/>
                    <a:pt x="6049" y="45"/>
                  </a:cubicBezTo>
                  <a:lnTo>
                    <a:pt x="2906" y="3021"/>
                  </a:lnTo>
                  <a:cubicBezTo>
                    <a:pt x="2882" y="3057"/>
                    <a:pt x="2834" y="3069"/>
                    <a:pt x="2787" y="3069"/>
                  </a:cubicBezTo>
                  <a:lnTo>
                    <a:pt x="2763" y="3069"/>
                  </a:lnTo>
                  <a:cubicBezTo>
                    <a:pt x="2656" y="3069"/>
                    <a:pt x="2584" y="2997"/>
                    <a:pt x="2584" y="2890"/>
                  </a:cubicBezTo>
                  <a:lnTo>
                    <a:pt x="2584" y="2843"/>
                  </a:lnTo>
                  <a:cubicBezTo>
                    <a:pt x="2644" y="2819"/>
                    <a:pt x="2679" y="2771"/>
                    <a:pt x="2727" y="2724"/>
                  </a:cubicBezTo>
                  <a:cubicBezTo>
                    <a:pt x="2965" y="2497"/>
                    <a:pt x="3084" y="2200"/>
                    <a:pt x="3084" y="1878"/>
                  </a:cubicBezTo>
                  <a:lnTo>
                    <a:pt x="3084" y="1581"/>
                  </a:lnTo>
                  <a:lnTo>
                    <a:pt x="3144" y="1450"/>
                  </a:lnTo>
                  <a:cubicBezTo>
                    <a:pt x="3215" y="1307"/>
                    <a:pt x="3251" y="1152"/>
                    <a:pt x="3251" y="997"/>
                  </a:cubicBezTo>
                  <a:lnTo>
                    <a:pt x="3251" y="176"/>
                  </a:lnTo>
                  <a:cubicBezTo>
                    <a:pt x="3251" y="92"/>
                    <a:pt x="3179" y="21"/>
                    <a:pt x="3084" y="21"/>
                  </a:cubicBezTo>
                  <a:lnTo>
                    <a:pt x="1548" y="21"/>
                  </a:lnTo>
                  <a:cubicBezTo>
                    <a:pt x="1001" y="21"/>
                    <a:pt x="536" y="461"/>
                    <a:pt x="536" y="1033"/>
                  </a:cubicBezTo>
                  <a:lnTo>
                    <a:pt x="536" y="1045"/>
                  </a:lnTo>
                  <a:cubicBezTo>
                    <a:pt x="536" y="1176"/>
                    <a:pt x="572" y="1295"/>
                    <a:pt x="632" y="1414"/>
                  </a:cubicBezTo>
                  <a:lnTo>
                    <a:pt x="703" y="1581"/>
                  </a:lnTo>
                  <a:lnTo>
                    <a:pt x="703" y="1831"/>
                  </a:lnTo>
                  <a:cubicBezTo>
                    <a:pt x="703" y="2247"/>
                    <a:pt x="917" y="2616"/>
                    <a:pt x="1215" y="2843"/>
                  </a:cubicBezTo>
                  <a:lnTo>
                    <a:pt x="1215" y="2997"/>
                  </a:lnTo>
                  <a:cubicBezTo>
                    <a:pt x="1215" y="3069"/>
                    <a:pt x="1155" y="3140"/>
                    <a:pt x="1072" y="3176"/>
                  </a:cubicBezTo>
                  <a:lnTo>
                    <a:pt x="501" y="3343"/>
                  </a:lnTo>
                  <a:cubicBezTo>
                    <a:pt x="215" y="3414"/>
                    <a:pt x="0" y="3676"/>
                    <a:pt x="0" y="3974"/>
                  </a:cubicBezTo>
                  <a:lnTo>
                    <a:pt x="0" y="5462"/>
                  </a:lnTo>
                  <a:cubicBezTo>
                    <a:pt x="0" y="5557"/>
                    <a:pt x="84" y="5629"/>
                    <a:pt x="167" y="5629"/>
                  </a:cubicBezTo>
                  <a:cubicBezTo>
                    <a:pt x="262" y="5629"/>
                    <a:pt x="334" y="5557"/>
                    <a:pt x="334" y="5462"/>
                  </a:cubicBezTo>
                  <a:lnTo>
                    <a:pt x="334" y="3974"/>
                  </a:lnTo>
                  <a:cubicBezTo>
                    <a:pt x="334" y="3831"/>
                    <a:pt x="441" y="3676"/>
                    <a:pt x="584" y="3640"/>
                  </a:cubicBezTo>
                  <a:lnTo>
                    <a:pt x="1167" y="3474"/>
                  </a:lnTo>
                  <a:cubicBezTo>
                    <a:pt x="1215" y="3450"/>
                    <a:pt x="1251" y="3438"/>
                    <a:pt x="1298" y="3414"/>
                  </a:cubicBezTo>
                  <a:lnTo>
                    <a:pt x="1405" y="3521"/>
                  </a:lnTo>
                  <a:cubicBezTo>
                    <a:pt x="1536" y="3652"/>
                    <a:pt x="1703" y="3712"/>
                    <a:pt x="1882" y="3712"/>
                  </a:cubicBezTo>
                  <a:cubicBezTo>
                    <a:pt x="2060" y="3712"/>
                    <a:pt x="2227" y="3652"/>
                    <a:pt x="2358" y="3521"/>
                  </a:cubicBezTo>
                  <a:lnTo>
                    <a:pt x="2501" y="3367"/>
                  </a:lnTo>
                  <a:cubicBezTo>
                    <a:pt x="2584" y="3402"/>
                    <a:pt x="2656" y="3426"/>
                    <a:pt x="2727" y="3426"/>
                  </a:cubicBezTo>
                  <a:lnTo>
                    <a:pt x="2763" y="3426"/>
                  </a:lnTo>
                  <a:cubicBezTo>
                    <a:pt x="2894" y="3426"/>
                    <a:pt x="3013" y="3378"/>
                    <a:pt x="3096" y="3295"/>
                  </a:cubicBezTo>
                  <a:lnTo>
                    <a:pt x="5334" y="1176"/>
                  </a:lnTo>
                  <a:lnTo>
                    <a:pt x="5561" y="1402"/>
                  </a:lnTo>
                  <a:lnTo>
                    <a:pt x="2965" y="3986"/>
                  </a:lnTo>
                  <a:cubicBezTo>
                    <a:pt x="2798" y="4152"/>
                    <a:pt x="2715" y="4367"/>
                    <a:pt x="2715" y="4581"/>
                  </a:cubicBezTo>
                  <a:lnTo>
                    <a:pt x="2715" y="5498"/>
                  </a:lnTo>
                  <a:cubicBezTo>
                    <a:pt x="2715" y="5581"/>
                    <a:pt x="2787" y="5664"/>
                    <a:pt x="2882" y="5664"/>
                  </a:cubicBezTo>
                  <a:cubicBezTo>
                    <a:pt x="2965" y="5664"/>
                    <a:pt x="3037" y="5581"/>
                    <a:pt x="3037" y="5498"/>
                  </a:cubicBezTo>
                  <a:lnTo>
                    <a:pt x="3037" y="4581"/>
                  </a:lnTo>
                  <a:cubicBezTo>
                    <a:pt x="3037" y="4450"/>
                    <a:pt x="3096" y="4319"/>
                    <a:pt x="3191" y="4212"/>
                  </a:cubicBezTo>
                  <a:lnTo>
                    <a:pt x="6096" y="1307"/>
                  </a:lnTo>
                  <a:cubicBezTo>
                    <a:pt x="6216" y="1200"/>
                    <a:pt x="6275" y="997"/>
                    <a:pt x="6227" y="831"/>
                  </a:cubicBezTo>
                  <a:lnTo>
                    <a:pt x="6168" y="378"/>
                  </a:lnTo>
                  <a:lnTo>
                    <a:pt x="6275" y="271"/>
                  </a:lnTo>
                  <a:cubicBezTo>
                    <a:pt x="6335" y="211"/>
                    <a:pt x="6335" y="104"/>
                    <a:pt x="6275" y="45"/>
                  </a:cubicBezTo>
                  <a:cubicBezTo>
                    <a:pt x="6245" y="15"/>
                    <a:pt x="6204" y="0"/>
                    <a:pt x="6162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970;p23"/>
          <p:cNvSpPr/>
          <p:nvPr/>
        </p:nvSpPr>
        <p:spPr>
          <a:xfrm flipH="1">
            <a:off x="562039" y="1124500"/>
            <a:ext cx="755793" cy="755793"/>
          </a:xfrm>
          <a:prstGeom prst="donut">
            <a:avLst>
              <a:gd name="adj" fmla="val 1193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sp>
        <p:nvSpPr>
          <p:cNvPr id="15" name="Google Shape;1971;p23"/>
          <p:cNvSpPr/>
          <p:nvPr/>
        </p:nvSpPr>
        <p:spPr>
          <a:xfrm flipH="1">
            <a:off x="577849" y="1123809"/>
            <a:ext cx="755792" cy="755792"/>
          </a:xfrm>
          <a:prstGeom prst="blockArc">
            <a:avLst>
              <a:gd name="adj1" fmla="val 10642656"/>
              <a:gd name="adj2" fmla="val 16256715"/>
              <a:gd name="adj3" fmla="val 1271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sp>
        <p:nvSpPr>
          <p:cNvPr id="17" name="Google Shape;1971;p23"/>
          <p:cNvSpPr/>
          <p:nvPr/>
        </p:nvSpPr>
        <p:spPr>
          <a:xfrm rot="5400000" flipH="1">
            <a:off x="577939" y="1140400"/>
            <a:ext cx="755792" cy="755792"/>
          </a:xfrm>
          <a:prstGeom prst="blockArc">
            <a:avLst>
              <a:gd name="adj1" fmla="val 10642656"/>
              <a:gd name="adj2" fmla="val 16256715"/>
              <a:gd name="adj3" fmla="val 1271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sp>
        <p:nvSpPr>
          <p:cNvPr id="18" name="Google Shape;1971;p23"/>
          <p:cNvSpPr/>
          <p:nvPr/>
        </p:nvSpPr>
        <p:spPr>
          <a:xfrm rot="16200000">
            <a:off x="562040" y="1140400"/>
            <a:ext cx="755792" cy="755792"/>
          </a:xfrm>
          <a:prstGeom prst="blockArc">
            <a:avLst>
              <a:gd name="adj1" fmla="val 10642656"/>
              <a:gd name="adj2" fmla="val 16256715"/>
              <a:gd name="adj3" fmla="val 1271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sp>
        <p:nvSpPr>
          <p:cNvPr id="19" name="Google Shape;1971;p23"/>
          <p:cNvSpPr/>
          <p:nvPr/>
        </p:nvSpPr>
        <p:spPr>
          <a:xfrm rot="16200000" flipH="1">
            <a:off x="562040" y="1123809"/>
            <a:ext cx="755792" cy="755792"/>
          </a:xfrm>
          <a:prstGeom prst="blockArc">
            <a:avLst>
              <a:gd name="adj1" fmla="val 10642656"/>
              <a:gd name="adj2" fmla="val 16256715"/>
              <a:gd name="adj3" fmla="val 1271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pic>
        <p:nvPicPr>
          <p:cNvPr id="4" name="sto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800" y="1258022"/>
            <a:ext cx="487363" cy="487363"/>
          </a:xfrm>
          <a:prstGeom prst="rect">
            <a:avLst/>
          </a:prstGeom>
        </p:spPr>
      </p:pic>
      <p:sp>
        <p:nvSpPr>
          <p:cNvPr id="21" name="Google Shape;1462;p18"/>
          <p:cNvSpPr txBox="1">
            <a:spLocks/>
          </p:cNvSpPr>
          <p:nvPr/>
        </p:nvSpPr>
        <p:spPr>
          <a:xfrm>
            <a:off x="713800" y="2073658"/>
            <a:ext cx="7909853" cy="1919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139700" indent="0">
              <a:buNone/>
            </a:pPr>
            <a:r>
              <a:rPr lang="it-IT" sz="3200" i="1" cap="small" dirty="0"/>
              <a:t>Ridurre in scala significa rimpicciolire un oggetto o un disegno </a:t>
            </a:r>
            <a:r>
              <a:rPr lang="it-IT" sz="3200" i="1" cap="small" dirty="0" smtClean="0"/>
              <a:t>mantenendo inalterate le sue </a:t>
            </a:r>
            <a:r>
              <a:rPr lang="it-IT" sz="3200" i="1" cap="small" dirty="0"/>
              <a:t>proporzioni. </a:t>
            </a:r>
            <a:endParaRPr lang="it-IT" sz="3200" dirty="0"/>
          </a:p>
          <a:p>
            <a:pPr marL="0" indent="0">
              <a:spcBef>
                <a:spcPts val="1000"/>
              </a:spcBef>
              <a:buFont typeface="Anaheim"/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9432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1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62" grpId="0" build="p"/>
      <p:bldP spid="2" grpId="0" animBg="1"/>
      <p:bldP spid="15" grpId="0" animBg="1"/>
      <p:bldP spid="17" grpId="0" animBg="1"/>
      <p:bldP spid="18" grpId="0" animBg="1"/>
      <p:bldP spid="19" grpId="0" animBg="1"/>
      <p:bldP spid="2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18"/>
          <p:cNvSpPr/>
          <p:nvPr/>
        </p:nvSpPr>
        <p:spPr>
          <a:xfrm>
            <a:off x="720000" y="467650"/>
            <a:ext cx="7704000" cy="6009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1" name="Google Shape;1461;p1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DOMANDONE pratico</a:t>
            </a:r>
            <a:endParaRPr dirty="0"/>
          </a:p>
        </p:txBody>
      </p:sp>
      <p:sp>
        <p:nvSpPr>
          <p:cNvPr id="1462" name="Google Shape;1462;p18"/>
          <p:cNvSpPr txBox="1">
            <a:spLocks noGrp="1"/>
          </p:cNvSpPr>
          <p:nvPr>
            <p:ph type="body" idx="1"/>
          </p:nvPr>
        </p:nvSpPr>
        <p:spPr>
          <a:xfrm>
            <a:off x="716900" y="1068549"/>
            <a:ext cx="7704000" cy="11072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it-IT" sz="3200" dirty="0" smtClean="0"/>
              <a:t>Come si legge il comando e come si fa questa riduzione in scala?</a:t>
            </a:r>
            <a:endParaRPr sz="32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Parallelogramma 1"/>
          <p:cNvSpPr/>
          <p:nvPr/>
        </p:nvSpPr>
        <p:spPr>
          <a:xfrm rot="1387728">
            <a:off x="7001501" y="242004"/>
            <a:ext cx="2585059" cy="753323"/>
          </a:xfrm>
          <a:prstGeom prst="parallelogram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dirty="0"/>
              <a:t>Chi </a:t>
            </a:r>
            <a:r>
              <a:rPr lang="it-IT" sz="1800" dirty="0" smtClean="0"/>
              <a:t>lo sa fare alzi </a:t>
            </a:r>
            <a:r>
              <a:rPr lang="it-IT" sz="1800" dirty="0"/>
              <a:t>la mano</a:t>
            </a:r>
            <a:r>
              <a:rPr lang="it-IT" sz="1800" dirty="0" smtClean="0"/>
              <a:t>.</a:t>
            </a:r>
            <a:endParaRPr lang="it-IT" sz="1800" dirty="0"/>
          </a:p>
        </p:txBody>
      </p:sp>
      <p:grpSp>
        <p:nvGrpSpPr>
          <p:cNvPr id="3" name="Gruppo 2"/>
          <p:cNvGrpSpPr/>
          <p:nvPr/>
        </p:nvGrpSpPr>
        <p:grpSpPr>
          <a:xfrm>
            <a:off x="6839477" y="626533"/>
            <a:ext cx="494294" cy="442017"/>
            <a:chOff x="1327676" y="3040187"/>
            <a:chExt cx="201643" cy="180317"/>
          </a:xfrm>
          <a:solidFill>
            <a:schemeClr val="bg1"/>
          </a:solidFill>
        </p:grpSpPr>
        <p:sp>
          <p:nvSpPr>
            <p:cNvPr id="7" name="Google Shape;14227;p84"/>
            <p:cNvSpPr/>
            <p:nvPr/>
          </p:nvSpPr>
          <p:spPr>
            <a:xfrm>
              <a:off x="1367081" y="3067370"/>
              <a:ext cx="43257" cy="15565"/>
            </a:xfrm>
            <a:custGeom>
              <a:avLst/>
              <a:gdLst/>
              <a:ahLst/>
              <a:cxnLst/>
              <a:rect l="l" t="t" r="r" b="b"/>
              <a:pathLst>
                <a:path w="1359" h="489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8"/>
                    <a:pt x="1168" y="488"/>
                    <a:pt x="1191" y="488"/>
                  </a:cubicBezTo>
                  <a:cubicBezTo>
                    <a:pt x="1251" y="488"/>
                    <a:pt x="1310" y="465"/>
                    <a:pt x="1346" y="405"/>
                  </a:cubicBezTo>
                  <a:cubicBezTo>
                    <a:pt x="1358" y="322"/>
                    <a:pt x="1334" y="238"/>
                    <a:pt x="1251" y="191"/>
                  </a:cubicBezTo>
                  <a:cubicBezTo>
                    <a:pt x="882" y="12"/>
                    <a:pt x="191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228;p84"/>
            <p:cNvSpPr/>
            <p:nvPr/>
          </p:nvSpPr>
          <p:spPr>
            <a:xfrm>
              <a:off x="1350402" y="3170436"/>
              <a:ext cx="10663" cy="48541"/>
            </a:xfrm>
            <a:custGeom>
              <a:avLst/>
              <a:gdLst/>
              <a:ahLst/>
              <a:cxnLst/>
              <a:rect l="l" t="t" r="r" b="b"/>
              <a:pathLst>
                <a:path w="335" h="1525" extrusionOk="0">
                  <a:moveTo>
                    <a:pt x="168" y="1"/>
                  </a:moveTo>
                  <a:cubicBezTo>
                    <a:pt x="84" y="1"/>
                    <a:pt x="1" y="84"/>
                    <a:pt x="1" y="168"/>
                  </a:cubicBezTo>
                  <a:lnTo>
                    <a:pt x="1" y="1358"/>
                  </a:lnTo>
                  <a:cubicBezTo>
                    <a:pt x="1" y="1453"/>
                    <a:pt x="84" y="1525"/>
                    <a:pt x="168" y="1525"/>
                  </a:cubicBezTo>
                  <a:cubicBezTo>
                    <a:pt x="263" y="1525"/>
                    <a:pt x="334" y="1453"/>
                    <a:pt x="334" y="1358"/>
                  </a:cubicBezTo>
                  <a:lnTo>
                    <a:pt x="334" y="168"/>
                  </a:ln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229;p84"/>
            <p:cNvSpPr/>
            <p:nvPr/>
          </p:nvSpPr>
          <p:spPr>
            <a:xfrm>
              <a:off x="1327676" y="3040187"/>
              <a:ext cx="201643" cy="180317"/>
            </a:xfrm>
            <a:custGeom>
              <a:avLst/>
              <a:gdLst/>
              <a:ahLst/>
              <a:cxnLst/>
              <a:rect l="l" t="t" r="r" b="b"/>
              <a:pathLst>
                <a:path w="6335" h="5665" extrusionOk="0">
                  <a:moveTo>
                    <a:pt x="5894" y="628"/>
                  </a:moveTo>
                  <a:lnTo>
                    <a:pt x="5954" y="866"/>
                  </a:lnTo>
                  <a:cubicBezTo>
                    <a:pt x="5977" y="926"/>
                    <a:pt x="5966" y="997"/>
                    <a:pt x="5918" y="1045"/>
                  </a:cubicBezTo>
                  <a:lnTo>
                    <a:pt x="5823" y="1140"/>
                  </a:lnTo>
                  <a:lnTo>
                    <a:pt x="5596" y="914"/>
                  </a:lnTo>
                  <a:lnTo>
                    <a:pt x="5894" y="628"/>
                  </a:lnTo>
                  <a:close/>
                  <a:moveTo>
                    <a:pt x="2941" y="307"/>
                  </a:moveTo>
                  <a:lnTo>
                    <a:pt x="2941" y="961"/>
                  </a:lnTo>
                  <a:cubicBezTo>
                    <a:pt x="2941" y="1057"/>
                    <a:pt x="2906" y="1164"/>
                    <a:pt x="2870" y="1271"/>
                  </a:cubicBezTo>
                  <a:lnTo>
                    <a:pt x="2787" y="1438"/>
                  </a:lnTo>
                  <a:cubicBezTo>
                    <a:pt x="2775" y="1450"/>
                    <a:pt x="2775" y="1473"/>
                    <a:pt x="2775" y="1509"/>
                  </a:cubicBezTo>
                  <a:lnTo>
                    <a:pt x="2775" y="1854"/>
                  </a:lnTo>
                  <a:cubicBezTo>
                    <a:pt x="2775" y="2104"/>
                    <a:pt x="2667" y="2331"/>
                    <a:pt x="2513" y="2485"/>
                  </a:cubicBezTo>
                  <a:cubicBezTo>
                    <a:pt x="2363" y="2635"/>
                    <a:pt x="2165" y="2727"/>
                    <a:pt x="1954" y="2727"/>
                  </a:cubicBezTo>
                  <a:cubicBezTo>
                    <a:pt x="1930" y="2727"/>
                    <a:pt x="1906" y="2726"/>
                    <a:pt x="1882" y="2724"/>
                  </a:cubicBezTo>
                  <a:cubicBezTo>
                    <a:pt x="1417" y="2712"/>
                    <a:pt x="1048" y="2307"/>
                    <a:pt x="1048" y="1819"/>
                  </a:cubicBezTo>
                  <a:lnTo>
                    <a:pt x="1048" y="1521"/>
                  </a:lnTo>
                  <a:cubicBezTo>
                    <a:pt x="1048" y="1497"/>
                    <a:pt x="1048" y="1473"/>
                    <a:pt x="1036" y="1450"/>
                  </a:cubicBezTo>
                  <a:lnTo>
                    <a:pt x="929" y="1259"/>
                  </a:lnTo>
                  <a:cubicBezTo>
                    <a:pt x="905" y="1176"/>
                    <a:pt x="870" y="1104"/>
                    <a:pt x="870" y="1021"/>
                  </a:cubicBezTo>
                  <a:lnTo>
                    <a:pt x="870" y="997"/>
                  </a:lnTo>
                  <a:cubicBezTo>
                    <a:pt x="870" y="616"/>
                    <a:pt x="1179" y="307"/>
                    <a:pt x="1572" y="307"/>
                  </a:cubicBezTo>
                  <a:close/>
                  <a:moveTo>
                    <a:pt x="2275" y="2986"/>
                  </a:moveTo>
                  <a:cubicBezTo>
                    <a:pt x="2286" y="3045"/>
                    <a:pt x="2298" y="3081"/>
                    <a:pt x="2310" y="3117"/>
                  </a:cubicBezTo>
                  <a:lnTo>
                    <a:pt x="2167" y="3259"/>
                  </a:lnTo>
                  <a:cubicBezTo>
                    <a:pt x="2102" y="3325"/>
                    <a:pt x="2013" y="3358"/>
                    <a:pt x="1923" y="3358"/>
                  </a:cubicBezTo>
                  <a:cubicBezTo>
                    <a:pt x="1834" y="3358"/>
                    <a:pt x="1745" y="3325"/>
                    <a:pt x="1679" y="3259"/>
                  </a:cubicBezTo>
                  <a:lnTo>
                    <a:pt x="1536" y="3128"/>
                  </a:lnTo>
                  <a:cubicBezTo>
                    <a:pt x="1560" y="3081"/>
                    <a:pt x="1572" y="3045"/>
                    <a:pt x="1572" y="2986"/>
                  </a:cubicBezTo>
                  <a:cubicBezTo>
                    <a:pt x="1679" y="3009"/>
                    <a:pt x="1775" y="3045"/>
                    <a:pt x="1882" y="3045"/>
                  </a:cubicBezTo>
                  <a:lnTo>
                    <a:pt x="1917" y="3045"/>
                  </a:lnTo>
                  <a:cubicBezTo>
                    <a:pt x="2036" y="3045"/>
                    <a:pt x="2167" y="3021"/>
                    <a:pt x="2275" y="2986"/>
                  </a:cubicBezTo>
                  <a:close/>
                  <a:moveTo>
                    <a:pt x="6162" y="0"/>
                  </a:moveTo>
                  <a:cubicBezTo>
                    <a:pt x="6120" y="0"/>
                    <a:pt x="6079" y="15"/>
                    <a:pt x="6049" y="45"/>
                  </a:cubicBezTo>
                  <a:lnTo>
                    <a:pt x="2906" y="3021"/>
                  </a:lnTo>
                  <a:cubicBezTo>
                    <a:pt x="2882" y="3057"/>
                    <a:pt x="2834" y="3069"/>
                    <a:pt x="2787" y="3069"/>
                  </a:cubicBezTo>
                  <a:lnTo>
                    <a:pt x="2763" y="3069"/>
                  </a:lnTo>
                  <a:cubicBezTo>
                    <a:pt x="2656" y="3069"/>
                    <a:pt x="2584" y="2997"/>
                    <a:pt x="2584" y="2890"/>
                  </a:cubicBezTo>
                  <a:lnTo>
                    <a:pt x="2584" y="2843"/>
                  </a:lnTo>
                  <a:cubicBezTo>
                    <a:pt x="2644" y="2819"/>
                    <a:pt x="2679" y="2771"/>
                    <a:pt x="2727" y="2724"/>
                  </a:cubicBezTo>
                  <a:cubicBezTo>
                    <a:pt x="2965" y="2497"/>
                    <a:pt x="3084" y="2200"/>
                    <a:pt x="3084" y="1878"/>
                  </a:cubicBezTo>
                  <a:lnTo>
                    <a:pt x="3084" y="1581"/>
                  </a:lnTo>
                  <a:lnTo>
                    <a:pt x="3144" y="1450"/>
                  </a:lnTo>
                  <a:cubicBezTo>
                    <a:pt x="3215" y="1307"/>
                    <a:pt x="3251" y="1152"/>
                    <a:pt x="3251" y="997"/>
                  </a:cubicBezTo>
                  <a:lnTo>
                    <a:pt x="3251" y="176"/>
                  </a:lnTo>
                  <a:cubicBezTo>
                    <a:pt x="3251" y="92"/>
                    <a:pt x="3179" y="21"/>
                    <a:pt x="3084" y="21"/>
                  </a:cubicBezTo>
                  <a:lnTo>
                    <a:pt x="1548" y="21"/>
                  </a:lnTo>
                  <a:cubicBezTo>
                    <a:pt x="1001" y="21"/>
                    <a:pt x="536" y="461"/>
                    <a:pt x="536" y="1033"/>
                  </a:cubicBezTo>
                  <a:lnTo>
                    <a:pt x="536" y="1045"/>
                  </a:lnTo>
                  <a:cubicBezTo>
                    <a:pt x="536" y="1176"/>
                    <a:pt x="572" y="1295"/>
                    <a:pt x="632" y="1414"/>
                  </a:cubicBezTo>
                  <a:lnTo>
                    <a:pt x="703" y="1581"/>
                  </a:lnTo>
                  <a:lnTo>
                    <a:pt x="703" y="1831"/>
                  </a:lnTo>
                  <a:cubicBezTo>
                    <a:pt x="703" y="2247"/>
                    <a:pt x="917" y="2616"/>
                    <a:pt x="1215" y="2843"/>
                  </a:cubicBezTo>
                  <a:lnTo>
                    <a:pt x="1215" y="2997"/>
                  </a:lnTo>
                  <a:cubicBezTo>
                    <a:pt x="1215" y="3069"/>
                    <a:pt x="1155" y="3140"/>
                    <a:pt x="1072" y="3176"/>
                  </a:cubicBezTo>
                  <a:lnTo>
                    <a:pt x="501" y="3343"/>
                  </a:lnTo>
                  <a:cubicBezTo>
                    <a:pt x="215" y="3414"/>
                    <a:pt x="0" y="3676"/>
                    <a:pt x="0" y="3974"/>
                  </a:cubicBezTo>
                  <a:lnTo>
                    <a:pt x="0" y="5462"/>
                  </a:lnTo>
                  <a:cubicBezTo>
                    <a:pt x="0" y="5557"/>
                    <a:pt x="84" y="5629"/>
                    <a:pt x="167" y="5629"/>
                  </a:cubicBezTo>
                  <a:cubicBezTo>
                    <a:pt x="262" y="5629"/>
                    <a:pt x="334" y="5557"/>
                    <a:pt x="334" y="5462"/>
                  </a:cubicBezTo>
                  <a:lnTo>
                    <a:pt x="334" y="3974"/>
                  </a:lnTo>
                  <a:cubicBezTo>
                    <a:pt x="334" y="3831"/>
                    <a:pt x="441" y="3676"/>
                    <a:pt x="584" y="3640"/>
                  </a:cubicBezTo>
                  <a:lnTo>
                    <a:pt x="1167" y="3474"/>
                  </a:lnTo>
                  <a:cubicBezTo>
                    <a:pt x="1215" y="3450"/>
                    <a:pt x="1251" y="3438"/>
                    <a:pt x="1298" y="3414"/>
                  </a:cubicBezTo>
                  <a:lnTo>
                    <a:pt x="1405" y="3521"/>
                  </a:lnTo>
                  <a:cubicBezTo>
                    <a:pt x="1536" y="3652"/>
                    <a:pt x="1703" y="3712"/>
                    <a:pt x="1882" y="3712"/>
                  </a:cubicBezTo>
                  <a:cubicBezTo>
                    <a:pt x="2060" y="3712"/>
                    <a:pt x="2227" y="3652"/>
                    <a:pt x="2358" y="3521"/>
                  </a:cubicBezTo>
                  <a:lnTo>
                    <a:pt x="2501" y="3367"/>
                  </a:lnTo>
                  <a:cubicBezTo>
                    <a:pt x="2584" y="3402"/>
                    <a:pt x="2656" y="3426"/>
                    <a:pt x="2727" y="3426"/>
                  </a:cubicBezTo>
                  <a:lnTo>
                    <a:pt x="2763" y="3426"/>
                  </a:lnTo>
                  <a:cubicBezTo>
                    <a:pt x="2894" y="3426"/>
                    <a:pt x="3013" y="3378"/>
                    <a:pt x="3096" y="3295"/>
                  </a:cubicBezTo>
                  <a:lnTo>
                    <a:pt x="5334" y="1176"/>
                  </a:lnTo>
                  <a:lnTo>
                    <a:pt x="5561" y="1402"/>
                  </a:lnTo>
                  <a:lnTo>
                    <a:pt x="2965" y="3986"/>
                  </a:lnTo>
                  <a:cubicBezTo>
                    <a:pt x="2798" y="4152"/>
                    <a:pt x="2715" y="4367"/>
                    <a:pt x="2715" y="4581"/>
                  </a:cubicBezTo>
                  <a:lnTo>
                    <a:pt x="2715" y="5498"/>
                  </a:lnTo>
                  <a:cubicBezTo>
                    <a:pt x="2715" y="5581"/>
                    <a:pt x="2787" y="5664"/>
                    <a:pt x="2882" y="5664"/>
                  </a:cubicBezTo>
                  <a:cubicBezTo>
                    <a:pt x="2965" y="5664"/>
                    <a:pt x="3037" y="5581"/>
                    <a:pt x="3037" y="5498"/>
                  </a:cubicBezTo>
                  <a:lnTo>
                    <a:pt x="3037" y="4581"/>
                  </a:lnTo>
                  <a:cubicBezTo>
                    <a:pt x="3037" y="4450"/>
                    <a:pt x="3096" y="4319"/>
                    <a:pt x="3191" y="4212"/>
                  </a:cubicBezTo>
                  <a:lnTo>
                    <a:pt x="6096" y="1307"/>
                  </a:lnTo>
                  <a:cubicBezTo>
                    <a:pt x="6216" y="1200"/>
                    <a:pt x="6275" y="997"/>
                    <a:pt x="6227" y="831"/>
                  </a:cubicBezTo>
                  <a:lnTo>
                    <a:pt x="6168" y="378"/>
                  </a:lnTo>
                  <a:lnTo>
                    <a:pt x="6275" y="271"/>
                  </a:lnTo>
                  <a:cubicBezTo>
                    <a:pt x="6335" y="211"/>
                    <a:pt x="6335" y="104"/>
                    <a:pt x="6275" y="45"/>
                  </a:cubicBezTo>
                  <a:cubicBezTo>
                    <a:pt x="6245" y="15"/>
                    <a:pt x="6204" y="0"/>
                    <a:pt x="6162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970;p23"/>
          <p:cNvSpPr/>
          <p:nvPr/>
        </p:nvSpPr>
        <p:spPr>
          <a:xfrm flipH="1">
            <a:off x="562039" y="1124500"/>
            <a:ext cx="755793" cy="755793"/>
          </a:xfrm>
          <a:prstGeom prst="donut">
            <a:avLst>
              <a:gd name="adj" fmla="val 1193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sp>
        <p:nvSpPr>
          <p:cNvPr id="15" name="Google Shape;1971;p23"/>
          <p:cNvSpPr/>
          <p:nvPr/>
        </p:nvSpPr>
        <p:spPr>
          <a:xfrm flipH="1">
            <a:off x="577849" y="1123809"/>
            <a:ext cx="755792" cy="755792"/>
          </a:xfrm>
          <a:prstGeom prst="blockArc">
            <a:avLst>
              <a:gd name="adj1" fmla="val 10642656"/>
              <a:gd name="adj2" fmla="val 16256715"/>
              <a:gd name="adj3" fmla="val 1271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sp>
        <p:nvSpPr>
          <p:cNvPr id="17" name="Google Shape;1971;p23"/>
          <p:cNvSpPr/>
          <p:nvPr/>
        </p:nvSpPr>
        <p:spPr>
          <a:xfrm rot="5400000" flipH="1">
            <a:off x="577939" y="1140400"/>
            <a:ext cx="755792" cy="755792"/>
          </a:xfrm>
          <a:prstGeom prst="blockArc">
            <a:avLst>
              <a:gd name="adj1" fmla="val 10642656"/>
              <a:gd name="adj2" fmla="val 16256715"/>
              <a:gd name="adj3" fmla="val 1271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sp>
        <p:nvSpPr>
          <p:cNvPr id="18" name="Google Shape;1971;p23"/>
          <p:cNvSpPr/>
          <p:nvPr/>
        </p:nvSpPr>
        <p:spPr>
          <a:xfrm rot="16200000">
            <a:off x="562040" y="1140400"/>
            <a:ext cx="755792" cy="755792"/>
          </a:xfrm>
          <a:prstGeom prst="blockArc">
            <a:avLst>
              <a:gd name="adj1" fmla="val 10642656"/>
              <a:gd name="adj2" fmla="val 16256715"/>
              <a:gd name="adj3" fmla="val 1271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sp>
        <p:nvSpPr>
          <p:cNvPr id="19" name="Google Shape;1971;p23"/>
          <p:cNvSpPr/>
          <p:nvPr/>
        </p:nvSpPr>
        <p:spPr>
          <a:xfrm rot="16200000" flipH="1">
            <a:off x="562040" y="1123809"/>
            <a:ext cx="755792" cy="755792"/>
          </a:xfrm>
          <a:prstGeom prst="blockArc">
            <a:avLst>
              <a:gd name="adj1" fmla="val 10642656"/>
              <a:gd name="adj2" fmla="val 16256715"/>
              <a:gd name="adj3" fmla="val 1271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pic>
        <p:nvPicPr>
          <p:cNvPr id="4" name="sto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800" y="1258022"/>
            <a:ext cx="487363" cy="487363"/>
          </a:xfrm>
          <a:prstGeom prst="rect">
            <a:avLst/>
          </a:prstGeom>
        </p:spPr>
      </p:pic>
      <p:sp>
        <p:nvSpPr>
          <p:cNvPr id="21" name="Google Shape;1462;p18"/>
          <p:cNvSpPr txBox="1">
            <a:spLocks/>
          </p:cNvSpPr>
          <p:nvPr/>
        </p:nvSpPr>
        <p:spPr>
          <a:xfrm>
            <a:off x="713800" y="2293456"/>
            <a:ext cx="7909853" cy="863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139700" indent="0">
              <a:buNone/>
            </a:pPr>
            <a:r>
              <a:rPr lang="it-IT" sz="3200" i="1" cap="small" dirty="0" smtClean="0"/>
              <a:t>Riduci </a:t>
            </a:r>
            <a:r>
              <a:rPr lang="it-IT" sz="3200" i="1" cap="small" dirty="0"/>
              <a:t>il disegno in scala 1:2 </a:t>
            </a:r>
            <a:r>
              <a:rPr lang="it-IT" sz="3200" i="1" cap="small" dirty="0" smtClean="0"/>
              <a:t> </a:t>
            </a:r>
            <a:endParaRPr lang="it-IT" sz="3200" dirty="0"/>
          </a:p>
          <a:p>
            <a:pPr marL="0" indent="0">
              <a:spcBef>
                <a:spcPts val="1000"/>
              </a:spcBef>
              <a:buFont typeface="Anaheim"/>
              <a:buNone/>
            </a:pPr>
            <a:endParaRPr lang="it-IT" dirty="0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2001" y="3103094"/>
            <a:ext cx="5353797" cy="154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8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1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62" grpId="0" build="p"/>
      <p:bldP spid="2" grpId="0" animBg="1"/>
      <p:bldP spid="15" grpId="0" animBg="1"/>
      <p:bldP spid="17" grpId="0" animBg="1"/>
      <p:bldP spid="18" grpId="0" animBg="1"/>
      <p:bldP spid="19" grpId="0" animBg="1"/>
      <p:bldP spid="2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18"/>
          <p:cNvSpPr/>
          <p:nvPr/>
        </p:nvSpPr>
        <p:spPr>
          <a:xfrm>
            <a:off x="720000" y="467650"/>
            <a:ext cx="7704000" cy="6009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1" name="Google Shape;1461;p1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DOMANDONE 5</a:t>
            </a:r>
            <a:endParaRPr dirty="0"/>
          </a:p>
        </p:txBody>
      </p:sp>
      <p:sp>
        <p:nvSpPr>
          <p:cNvPr id="1462" name="Google Shape;1462;p18"/>
          <p:cNvSpPr txBox="1">
            <a:spLocks noGrp="1"/>
          </p:cNvSpPr>
          <p:nvPr>
            <p:ph type="body" idx="1"/>
          </p:nvPr>
        </p:nvSpPr>
        <p:spPr>
          <a:xfrm>
            <a:off x="716900" y="1068550"/>
            <a:ext cx="7704000" cy="7234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it-IT" sz="3200" dirty="0" smtClean="0"/>
              <a:t>Che cos’è il clima?</a:t>
            </a:r>
            <a:endParaRPr sz="32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Parallelogramma 1"/>
          <p:cNvSpPr/>
          <p:nvPr/>
        </p:nvSpPr>
        <p:spPr>
          <a:xfrm rot="1387728">
            <a:off x="7001501" y="242004"/>
            <a:ext cx="2585059" cy="753323"/>
          </a:xfrm>
          <a:prstGeom prst="parallelogram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dirty="0"/>
              <a:t>Chi sa la risposta alzi la mano</a:t>
            </a:r>
            <a:r>
              <a:rPr lang="it-IT" sz="1800" dirty="0" smtClean="0"/>
              <a:t>.</a:t>
            </a:r>
            <a:endParaRPr lang="it-IT" sz="1800" dirty="0"/>
          </a:p>
        </p:txBody>
      </p:sp>
      <p:grpSp>
        <p:nvGrpSpPr>
          <p:cNvPr id="3" name="Gruppo 2"/>
          <p:cNvGrpSpPr/>
          <p:nvPr/>
        </p:nvGrpSpPr>
        <p:grpSpPr>
          <a:xfrm>
            <a:off x="6839477" y="626533"/>
            <a:ext cx="494294" cy="442017"/>
            <a:chOff x="1327676" y="3040187"/>
            <a:chExt cx="201643" cy="180317"/>
          </a:xfrm>
          <a:solidFill>
            <a:schemeClr val="bg1"/>
          </a:solidFill>
        </p:grpSpPr>
        <p:sp>
          <p:nvSpPr>
            <p:cNvPr id="7" name="Google Shape;14227;p84"/>
            <p:cNvSpPr/>
            <p:nvPr/>
          </p:nvSpPr>
          <p:spPr>
            <a:xfrm>
              <a:off x="1367081" y="3067370"/>
              <a:ext cx="43257" cy="15565"/>
            </a:xfrm>
            <a:custGeom>
              <a:avLst/>
              <a:gdLst/>
              <a:ahLst/>
              <a:cxnLst/>
              <a:rect l="l" t="t" r="r" b="b"/>
              <a:pathLst>
                <a:path w="1359" h="489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8"/>
                    <a:pt x="1168" y="488"/>
                    <a:pt x="1191" y="488"/>
                  </a:cubicBezTo>
                  <a:cubicBezTo>
                    <a:pt x="1251" y="488"/>
                    <a:pt x="1310" y="465"/>
                    <a:pt x="1346" y="405"/>
                  </a:cubicBezTo>
                  <a:cubicBezTo>
                    <a:pt x="1358" y="322"/>
                    <a:pt x="1334" y="238"/>
                    <a:pt x="1251" y="191"/>
                  </a:cubicBezTo>
                  <a:cubicBezTo>
                    <a:pt x="882" y="12"/>
                    <a:pt x="191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228;p84"/>
            <p:cNvSpPr/>
            <p:nvPr/>
          </p:nvSpPr>
          <p:spPr>
            <a:xfrm>
              <a:off x="1350402" y="3170436"/>
              <a:ext cx="10663" cy="48541"/>
            </a:xfrm>
            <a:custGeom>
              <a:avLst/>
              <a:gdLst/>
              <a:ahLst/>
              <a:cxnLst/>
              <a:rect l="l" t="t" r="r" b="b"/>
              <a:pathLst>
                <a:path w="335" h="1525" extrusionOk="0">
                  <a:moveTo>
                    <a:pt x="168" y="1"/>
                  </a:moveTo>
                  <a:cubicBezTo>
                    <a:pt x="84" y="1"/>
                    <a:pt x="1" y="84"/>
                    <a:pt x="1" y="168"/>
                  </a:cubicBezTo>
                  <a:lnTo>
                    <a:pt x="1" y="1358"/>
                  </a:lnTo>
                  <a:cubicBezTo>
                    <a:pt x="1" y="1453"/>
                    <a:pt x="84" y="1525"/>
                    <a:pt x="168" y="1525"/>
                  </a:cubicBezTo>
                  <a:cubicBezTo>
                    <a:pt x="263" y="1525"/>
                    <a:pt x="334" y="1453"/>
                    <a:pt x="334" y="1358"/>
                  </a:cubicBezTo>
                  <a:lnTo>
                    <a:pt x="334" y="168"/>
                  </a:ln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229;p84"/>
            <p:cNvSpPr/>
            <p:nvPr/>
          </p:nvSpPr>
          <p:spPr>
            <a:xfrm>
              <a:off x="1327676" y="3040187"/>
              <a:ext cx="201643" cy="180317"/>
            </a:xfrm>
            <a:custGeom>
              <a:avLst/>
              <a:gdLst/>
              <a:ahLst/>
              <a:cxnLst/>
              <a:rect l="l" t="t" r="r" b="b"/>
              <a:pathLst>
                <a:path w="6335" h="5665" extrusionOk="0">
                  <a:moveTo>
                    <a:pt x="5894" y="628"/>
                  </a:moveTo>
                  <a:lnTo>
                    <a:pt x="5954" y="866"/>
                  </a:lnTo>
                  <a:cubicBezTo>
                    <a:pt x="5977" y="926"/>
                    <a:pt x="5966" y="997"/>
                    <a:pt x="5918" y="1045"/>
                  </a:cubicBezTo>
                  <a:lnTo>
                    <a:pt x="5823" y="1140"/>
                  </a:lnTo>
                  <a:lnTo>
                    <a:pt x="5596" y="914"/>
                  </a:lnTo>
                  <a:lnTo>
                    <a:pt x="5894" y="628"/>
                  </a:lnTo>
                  <a:close/>
                  <a:moveTo>
                    <a:pt x="2941" y="307"/>
                  </a:moveTo>
                  <a:lnTo>
                    <a:pt x="2941" y="961"/>
                  </a:lnTo>
                  <a:cubicBezTo>
                    <a:pt x="2941" y="1057"/>
                    <a:pt x="2906" y="1164"/>
                    <a:pt x="2870" y="1271"/>
                  </a:cubicBezTo>
                  <a:lnTo>
                    <a:pt x="2787" y="1438"/>
                  </a:lnTo>
                  <a:cubicBezTo>
                    <a:pt x="2775" y="1450"/>
                    <a:pt x="2775" y="1473"/>
                    <a:pt x="2775" y="1509"/>
                  </a:cubicBezTo>
                  <a:lnTo>
                    <a:pt x="2775" y="1854"/>
                  </a:lnTo>
                  <a:cubicBezTo>
                    <a:pt x="2775" y="2104"/>
                    <a:pt x="2667" y="2331"/>
                    <a:pt x="2513" y="2485"/>
                  </a:cubicBezTo>
                  <a:cubicBezTo>
                    <a:pt x="2363" y="2635"/>
                    <a:pt x="2165" y="2727"/>
                    <a:pt x="1954" y="2727"/>
                  </a:cubicBezTo>
                  <a:cubicBezTo>
                    <a:pt x="1930" y="2727"/>
                    <a:pt x="1906" y="2726"/>
                    <a:pt x="1882" y="2724"/>
                  </a:cubicBezTo>
                  <a:cubicBezTo>
                    <a:pt x="1417" y="2712"/>
                    <a:pt x="1048" y="2307"/>
                    <a:pt x="1048" y="1819"/>
                  </a:cubicBezTo>
                  <a:lnTo>
                    <a:pt x="1048" y="1521"/>
                  </a:lnTo>
                  <a:cubicBezTo>
                    <a:pt x="1048" y="1497"/>
                    <a:pt x="1048" y="1473"/>
                    <a:pt x="1036" y="1450"/>
                  </a:cubicBezTo>
                  <a:lnTo>
                    <a:pt x="929" y="1259"/>
                  </a:lnTo>
                  <a:cubicBezTo>
                    <a:pt x="905" y="1176"/>
                    <a:pt x="870" y="1104"/>
                    <a:pt x="870" y="1021"/>
                  </a:cubicBezTo>
                  <a:lnTo>
                    <a:pt x="870" y="997"/>
                  </a:lnTo>
                  <a:cubicBezTo>
                    <a:pt x="870" y="616"/>
                    <a:pt x="1179" y="307"/>
                    <a:pt x="1572" y="307"/>
                  </a:cubicBezTo>
                  <a:close/>
                  <a:moveTo>
                    <a:pt x="2275" y="2986"/>
                  </a:moveTo>
                  <a:cubicBezTo>
                    <a:pt x="2286" y="3045"/>
                    <a:pt x="2298" y="3081"/>
                    <a:pt x="2310" y="3117"/>
                  </a:cubicBezTo>
                  <a:lnTo>
                    <a:pt x="2167" y="3259"/>
                  </a:lnTo>
                  <a:cubicBezTo>
                    <a:pt x="2102" y="3325"/>
                    <a:pt x="2013" y="3358"/>
                    <a:pt x="1923" y="3358"/>
                  </a:cubicBezTo>
                  <a:cubicBezTo>
                    <a:pt x="1834" y="3358"/>
                    <a:pt x="1745" y="3325"/>
                    <a:pt x="1679" y="3259"/>
                  </a:cubicBezTo>
                  <a:lnTo>
                    <a:pt x="1536" y="3128"/>
                  </a:lnTo>
                  <a:cubicBezTo>
                    <a:pt x="1560" y="3081"/>
                    <a:pt x="1572" y="3045"/>
                    <a:pt x="1572" y="2986"/>
                  </a:cubicBezTo>
                  <a:cubicBezTo>
                    <a:pt x="1679" y="3009"/>
                    <a:pt x="1775" y="3045"/>
                    <a:pt x="1882" y="3045"/>
                  </a:cubicBezTo>
                  <a:lnTo>
                    <a:pt x="1917" y="3045"/>
                  </a:lnTo>
                  <a:cubicBezTo>
                    <a:pt x="2036" y="3045"/>
                    <a:pt x="2167" y="3021"/>
                    <a:pt x="2275" y="2986"/>
                  </a:cubicBezTo>
                  <a:close/>
                  <a:moveTo>
                    <a:pt x="6162" y="0"/>
                  </a:moveTo>
                  <a:cubicBezTo>
                    <a:pt x="6120" y="0"/>
                    <a:pt x="6079" y="15"/>
                    <a:pt x="6049" y="45"/>
                  </a:cubicBezTo>
                  <a:lnTo>
                    <a:pt x="2906" y="3021"/>
                  </a:lnTo>
                  <a:cubicBezTo>
                    <a:pt x="2882" y="3057"/>
                    <a:pt x="2834" y="3069"/>
                    <a:pt x="2787" y="3069"/>
                  </a:cubicBezTo>
                  <a:lnTo>
                    <a:pt x="2763" y="3069"/>
                  </a:lnTo>
                  <a:cubicBezTo>
                    <a:pt x="2656" y="3069"/>
                    <a:pt x="2584" y="2997"/>
                    <a:pt x="2584" y="2890"/>
                  </a:cubicBezTo>
                  <a:lnTo>
                    <a:pt x="2584" y="2843"/>
                  </a:lnTo>
                  <a:cubicBezTo>
                    <a:pt x="2644" y="2819"/>
                    <a:pt x="2679" y="2771"/>
                    <a:pt x="2727" y="2724"/>
                  </a:cubicBezTo>
                  <a:cubicBezTo>
                    <a:pt x="2965" y="2497"/>
                    <a:pt x="3084" y="2200"/>
                    <a:pt x="3084" y="1878"/>
                  </a:cubicBezTo>
                  <a:lnTo>
                    <a:pt x="3084" y="1581"/>
                  </a:lnTo>
                  <a:lnTo>
                    <a:pt x="3144" y="1450"/>
                  </a:lnTo>
                  <a:cubicBezTo>
                    <a:pt x="3215" y="1307"/>
                    <a:pt x="3251" y="1152"/>
                    <a:pt x="3251" y="997"/>
                  </a:cubicBezTo>
                  <a:lnTo>
                    <a:pt x="3251" y="176"/>
                  </a:lnTo>
                  <a:cubicBezTo>
                    <a:pt x="3251" y="92"/>
                    <a:pt x="3179" y="21"/>
                    <a:pt x="3084" y="21"/>
                  </a:cubicBezTo>
                  <a:lnTo>
                    <a:pt x="1548" y="21"/>
                  </a:lnTo>
                  <a:cubicBezTo>
                    <a:pt x="1001" y="21"/>
                    <a:pt x="536" y="461"/>
                    <a:pt x="536" y="1033"/>
                  </a:cubicBezTo>
                  <a:lnTo>
                    <a:pt x="536" y="1045"/>
                  </a:lnTo>
                  <a:cubicBezTo>
                    <a:pt x="536" y="1176"/>
                    <a:pt x="572" y="1295"/>
                    <a:pt x="632" y="1414"/>
                  </a:cubicBezTo>
                  <a:lnTo>
                    <a:pt x="703" y="1581"/>
                  </a:lnTo>
                  <a:lnTo>
                    <a:pt x="703" y="1831"/>
                  </a:lnTo>
                  <a:cubicBezTo>
                    <a:pt x="703" y="2247"/>
                    <a:pt x="917" y="2616"/>
                    <a:pt x="1215" y="2843"/>
                  </a:cubicBezTo>
                  <a:lnTo>
                    <a:pt x="1215" y="2997"/>
                  </a:lnTo>
                  <a:cubicBezTo>
                    <a:pt x="1215" y="3069"/>
                    <a:pt x="1155" y="3140"/>
                    <a:pt x="1072" y="3176"/>
                  </a:cubicBezTo>
                  <a:lnTo>
                    <a:pt x="501" y="3343"/>
                  </a:lnTo>
                  <a:cubicBezTo>
                    <a:pt x="215" y="3414"/>
                    <a:pt x="0" y="3676"/>
                    <a:pt x="0" y="3974"/>
                  </a:cubicBezTo>
                  <a:lnTo>
                    <a:pt x="0" y="5462"/>
                  </a:lnTo>
                  <a:cubicBezTo>
                    <a:pt x="0" y="5557"/>
                    <a:pt x="84" y="5629"/>
                    <a:pt x="167" y="5629"/>
                  </a:cubicBezTo>
                  <a:cubicBezTo>
                    <a:pt x="262" y="5629"/>
                    <a:pt x="334" y="5557"/>
                    <a:pt x="334" y="5462"/>
                  </a:cubicBezTo>
                  <a:lnTo>
                    <a:pt x="334" y="3974"/>
                  </a:lnTo>
                  <a:cubicBezTo>
                    <a:pt x="334" y="3831"/>
                    <a:pt x="441" y="3676"/>
                    <a:pt x="584" y="3640"/>
                  </a:cubicBezTo>
                  <a:lnTo>
                    <a:pt x="1167" y="3474"/>
                  </a:lnTo>
                  <a:cubicBezTo>
                    <a:pt x="1215" y="3450"/>
                    <a:pt x="1251" y="3438"/>
                    <a:pt x="1298" y="3414"/>
                  </a:cubicBezTo>
                  <a:lnTo>
                    <a:pt x="1405" y="3521"/>
                  </a:lnTo>
                  <a:cubicBezTo>
                    <a:pt x="1536" y="3652"/>
                    <a:pt x="1703" y="3712"/>
                    <a:pt x="1882" y="3712"/>
                  </a:cubicBezTo>
                  <a:cubicBezTo>
                    <a:pt x="2060" y="3712"/>
                    <a:pt x="2227" y="3652"/>
                    <a:pt x="2358" y="3521"/>
                  </a:cubicBezTo>
                  <a:lnTo>
                    <a:pt x="2501" y="3367"/>
                  </a:lnTo>
                  <a:cubicBezTo>
                    <a:pt x="2584" y="3402"/>
                    <a:pt x="2656" y="3426"/>
                    <a:pt x="2727" y="3426"/>
                  </a:cubicBezTo>
                  <a:lnTo>
                    <a:pt x="2763" y="3426"/>
                  </a:lnTo>
                  <a:cubicBezTo>
                    <a:pt x="2894" y="3426"/>
                    <a:pt x="3013" y="3378"/>
                    <a:pt x="3096" y="3295"/>
                  </a:cubicBezTo>
                  <a:lnTo>
                    <a:pt x="5334" y="1176"/>
                  </a:lnTo>
                  <a:lnTo>
                    <a:pt x="5561" y="1402"/>
                  </a:lnTo>
                  <a:lnTo>
                    <a:pt x="2965" y="3986"/>
                  </a:lnTo>
                  <a:cubicBezTo>
                    <a:pt x="2798" y="4152"/>
                    <a:pt x="2715" y="4367"/>
                    <a:pt x="2715" y="4581"/>
                  </a:cubicBezTo>
                  <a:lnTo>
                    <a:pt x="2715" y="5498"/>
                  </a:lnTo>
                  <a:cubicBezTo>
                    <a:pt x="2715" y="5581"/>
                    <a:pt x="2787" y="5664"/>
                    <a:pt x="2882" y="5664"/>
                  </a:cubicBezTo>
                  <a:cubicBezTo>
                    <a:pt x="2965" y="5664"/>
                    <a:pt x="3037" y="5581"/>
                    <a:pt x="3037" y="5498"/>
                  </a:cubicBezTo>
                  <a:lnTo>
                    <a:pt x="3037" y="4581"/>
                  </a:lnTo>
                  <a:cubicBezTo>
                    <a:pt x="3037" y="4450"/>
                    <a:pt x="3096" y="4319"/>
                    <a:pt x="3191" y="4212"/>
                  </a:cubicBezTo>
                  <a:lnTo>
                    <a:pt x="6096" y="1307"/>
                  </a:lnTo>
                  <a:cubicBezTo>
                    <a:pt x="6216" y="1200"/>
                    <a:pt x="6275" y="997"/>
                    <a:pt x="6227" y="831"/>
                  </a:cubicBezTo>
                  <a:lnTo>
                    <a:pt x="6168" y="378"/>
                  </a:lnTo>
                  <a:lnTo>
                    <a:pt x="6275" y="271"/>
                  </a:lnTo>
                  <a:cubicBezTo>
                    <a:pt x="6335" y="211"/>
                    <a:pt x="6335" y="104"/>
                    <a:pt x="6275" y="45"/>
                  </a:cubicBezTo>
                  <a:cubicBezTo>
                    <a:pt x="6245" y="15"/>
                    <a:pt x="6204" y="0"/>
                    <a:pt x="6162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970;p23"/>
          <p:cNvSpPr/>
          <p:nvPr/>
        </p:nvSpPr>
        <p:spPr>
          <a:xfrm flipH="1">
            <a:off x="562039" y="1124500"/>
            <a:ext cx="755793" cy="755793"/>
          </a:xfrm>
          <a:prstGeom prst="donut">
            <a:avLst>
              <a:gd name="adj" fmla="val 1193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sp>
        <p:nvSpPr>
          <p:cNvPr id="15" name="Google Shape;1971;p23"/>
          <p:cNvSpPr/>
          <p:nvPr/>
        </p:nvSpPr>
        <p:spPr>
          <a:xfrm flipH="1">
            <a:off x="577849" y="1123809"/>
            <a:ext cx="755792" cy="755792"/>
          </a:xfrm>
          <a:prstGeom prst="blockArc">
            <a:avLst>
              <a:gd name="adj1" fmla="val 10642656"/>
              <a:gd name="adj2" fmla="val 16256715"/>
              <a:gd name="adj3" fmla="val 1271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sp>
        <p:nvSpPr>
          <p:cNvPr id="17" name="Google Shape;1971;p23"/>
          <p:cNvSpPr/>
          <p:nvPr/>
        </p:nvSpPr>
        <p:spPr>
          <a:xfrm rot="5400000" flipH="1">
            <a:off x="577939" y="1140400"/>
            <a:ext cx="755792" cy="755792"/>
          </a:xfrm>
          <a:prstGeom prst="blockArc">
            <a:avLst>
              <a:gd name="adj1" fmla="val 10642656"/>
              <a:gd name="adj2" fmla="val 16256715"/>
              <a:gd name="adj3" fmla="val 1271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sp>
        <p:nvSpPr>
          <p:cNvPr id="18" name="Google Shape;1971;p23"/>
          <p:cNvSpPr/>
          <p:nvPr/>
        </p:nvSpPr>
        <p:spPr>
          <a:xfrm rot="16200000">
            <a:off x="562040" y="1140400"/>
            <a:ext cx="755792" cy="755792"/>
          </a:xfrm>
          <a:prstGeom prst="blockArc">
            <a:avLst>
              <a:gd name="adj1" fmla="val 10642656"/>
              <a:gd name="adj2" fmla="val 16256715"/>
              <a:gd name="adj3" fmla="val 1271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sp>
        <p:nvSpPr>
          <p:cNvPr id="19" name="Google Shape;1971;p23"/>
          <p:cNvSpPr/>
          <p:nvPr/>
        </p:nvSpPr>
        <p:spPr>
          <a:xfrm rot="16200000" flipH="1">
            <a:off x="562040" y="1123809"/>
            <a:ext cx="755792" cy="755792"/>
          </a:xfrm>
          <a:prstGeom prst="blockArc">
            <a:avLst>
              <a:gd name="adj1" fmla="val 10642656"/>
              <a:gd name="adj2" fmla="val 16256715"/>
              <a:gd name="adj3" fmla="val 1271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pic>
        <p:nvPicPr>
          <p:cNvPr id="4" name="sto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800" y="1258022"/>
            <a:ext cx="487363" cy="487363"/>
          </a:xfrm>
          <a:prstGeom prst="rect">
            <a:avLst/>
          </a:prstGeom>
        </p:spPr>
      </p:pic>
      <p:sp>
        <p:nvSpPr>
          <p:cNvPr id="21" name="Google Shape;1462;p18"/>
          <p:cNvSpPr txBox="1">
            <a:spLocks/>
          </p:cNvSpPr>
          <p:nvPr/>
        </p:nvSpPr>
        <p:spPr>
          <a:xfrm>
            <a:off x="713800" y="1960089"/>
            <a:ext cx="7909853" cy="2384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139700" indent="0">
              <a:buNone/>
            </a:pPr>
            <a:r>
              <a:rPr lang="it-IT" sz="3200" cap="small" dirty="0"/>
              <a:t>il clima è l’insieme delle condizioni atmosferiche che si verificano in un luogo, registrate per un lungo periodo di </a:t>
            </a:r>
            <a:r>
              <a:rPr lang="it-IT" sz="3200" cap="small" dirty="0" smtClean="0"/>
              <a:t>tempo, almeno trent’anni.</a:t>
            </a:r>
            <a:endParaRPr lang="it-IT" sz="3200" dirty="0"/>
          </a:p>
          <a:p>
            <a:pPr marL="0" indent="0">
              <a:spcBef>
                <a:spcPts val="1000"/>
              </a:spcBef>
              <a:buFont typeface="Anaheim"/>
              <a:buNone/>
            </a:pPr>
            <a:endParaRPr lang="it-IT" dirty="0"/>
          </a:p>
        </p:txBody>
      </p:sp>
      <p:sp>
        <p:nvSpPr>
          <p:cNvPr id="20" name="Google Shape;2371;p29"/>
          <p:cNvSpPr/>
          <p:nvPr/>
        </p:nvSpPr>
        <p:spPr>
          <a:xfrm>
            <a:off x="6431009" y="1155583"/>
            <a:ext cx="611100" cy="572700"/>
          </a:xfrm>
          <a:prstGeom prst="roundRect">
            <a:avLst>
              <a:gd name="adj" fmla="val 112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CE00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grpSp>
        <p:nvGrpSpPr>
          <p:cNvPr id="22" name="Google Shape;2390;p29"/>
          <p:cNvGrpSpPr/>
          <p:nvPr/>
        </p:nvGrpSpPr>
        <p:grpSpPr>
          <a:xfrm>
            <a:off x="6520868" y="1215310"/>
            <a:ext cx="431368" cy="380189"/>
            <a:chOff x="1356297" y="3210890"/>
            <a:chExt cx="431368" cy="380189"/>
          </a:xfrm>
        </p:grpSpPr>
        <p:sp>
          <p:nvSpPr>
            <p:cNvPr id="23" name="Google Shape;2391;p29"/>
            <p:cNvSpPr/>
            <p:nvPr/>
          </p:nvSpPr>
          <p:spPr>
            <a:xfrm>
              <a:off x="1418432" y="3271343"/>
              <a:ext cx="191369" cy="190843"/>
            </a:xfrm>
            <a:custGeom>
              <a:avLst/>
              <a:gdLst/>
              <a:ahLst/>
              <a:cxnLst/>
              <a:rect l="l" t="t" r="r" b="b"/>
              <a:pathLst>
                <a:path w="7284" h="7264" extrusionOk="0">
                  <a:moveTo>
                    <a:pt x="3642" y="1"/>
                  </a:moveTo>
                  <a:cubicBezTo>
                    <a:pt x="1631" y="1"/>
                    <a:pt x="1" y="1631"/>
                    <a:pt x="1" y="3642"/>
                  </a:cubicBezTo>
                  <a:lnTo>
                    <a:pt x="1" y="3739"/>
                  </a:lnTo>
                  <a:lnTo>
                    <a:pt x="1" y="3774"/>
                  </a:lnTo>
                  <a:lnTo>
                    <a:pt x="1" y="3837"/>
                  </a:lnTo>
                  <a:lnTo>
                    <a:pt x="1" y="3878"/>
                  </a:lnTo>
                  <a:lnTo>
                    <a:pt x="1" y="3934"/>
                  </a:lnTo>
                  <a:lnTo>
                    <a:pt x="1" y="3975"/>
                  </a:lnTo>
                  <a:cubicBezTo>
                    <a:pt x="1" y="3989"/>
                    <a:pt x="1" y="4010"/>
                    <a:pt x="1" y="4031"/>
                  </a:cubicBezTo>
                  <a:lnTo>
                    <a:pt x="8" y="4072"/>
                  </a:lnTo>
                  <a:cubicBezTo>
                    <a:pt x="8" y="4093"/>
                    <a:pt x="8" y="4114"/>
                    <a:pt x="15" y="4128"/>
                  </a:cubicBezTo>
                  <a:lnTo>
                    <a:pt x="22" y="4170"/>
                  </a:lnTo>
                  <a:cubicBezTo>
                    <a:pt x="22" y="4190"/>
                    <a:pt x="29" y="4204"/>
                    <a:pt x="29" y="4225"/>
                  </a:cubicBezTo>
                  <a:lnTo>
                    <a:pt x="36" y="4267"/>
                  </a:lnTo>
                  <a:lnTo>
                    <a:pt x="43" y="4322"/>
                  </a:lnTo>
                  <a:lnTo>
                    <a:pt x="56" y="4357"/>
                  </a:lnTo>
                  <a:cubicBezTo>
                    <a:pt x="56" y="4378"/>
                    <a:pt x="63" y="4398"/>
                    <a:pt x="63" y="4412"/>
                  </a:cubicBezTo>
                  <a:lnTo>
                    <a:pt x="70" y="4454"/>
                  </a:lnTo>
                  <a:cubicBezTo>
                    <a:pt x="77" y="4475"/>
                    <a:pt x="84" y="4496"/>
                    <a:pt x="84" y="4509"/>
                  </a:cubicBezTo>
                  <a:lnTo>
                    <a:pt x="98" y="4544"/>
                  </a:lnTo>
                  <a:cubicBezTo>
                    <a:pt x="98" y="4572"/>
                    <a:pt x="105" y="4593"/>
                    <a:pt x="112" y="4613"/>
                  </a:cubicBezTo>
                  <a:lnTo>
                    <a:pt x="119" y="4634"/>
                  </a:lnTo>
                  <a:cubicBezTo>
                    <a:pt x="126" y="4669"/>
                    <a:pt x="140" y="4697"/>
                    <a:pt x="147" y="4724"/>
                  </a:cubicBezTo>
                  <a:lnTo>
                    <a:pt x="154" y="4745"/>
                  </a:lnTo>
                  <a:cubicBezTo>
                    <a:pt x="160" y="4773"/>
                    <a:pt x="167" y="4794"/>
                    <a:pt x="174" y="4815"/>
                  </a:cubicBezTo>
                  <a:lnTo>
                    <a:pt x="188" y="4849"/>
                  </a:lnTo>
                  <a:lnTo>
                    <a:pt x="209" y="4898"/>
                  </a:lnTo>
                  <a:lnTo>
                    <a:pt x="223" y="4939"/>
                  </a:lnTo>
                  <a:lnTo>
                    <a:pt x="244" y="4988"/>
                  </a:lnTo>
                  <a:lnTo>
                    <a:pt x="258" y="5023"/>
                  </a:lnTo>
                  <a:lnTo>
                    <a:pt x="278" y="5078"/>
                  </a:lnTo>
                  <a:lnTo>
                    <a:pt x="292" y="5113"/>
                  </a:lnTo>
                  <a:lnTo>
                    <a:pt x="313" y="5161"/>
                  </a:lnTo>
                  <a:lnTo>
                    <a:pt x="334" y="5196"/>
                  </a:lnTo>
                  <a:lnTo>
                    <a:pt x="355" y="5245"/>
                  </a:lnTo>
                  <a:lnTo>
                    <a:pt x="376" y="5279"/>
                  </a:lnTo>
                  <a:lnTo>
                    <a:pt x="403" y="5328"/>
                  </a:lnTo>
                  <a:lnTo>
                    <a:pt x="417" y="5363"/>
                  </a:lnTo>
                  <a:lnTo>
                    <a:pt x="445" y="5411"/>
                  </a:lnTo>
                  <a:lnTo>
                    <a:pt x="466" y="5446"/>
                  </a:lnTo>
                  <a:lnTo>
                    <a:pt x="493" y="5501"/>
                  </a:lnTo>
                  <a:lnTo>
                    <a:pt x="507" y="5522"/>
                  </a:lnTo>
                  <a:lnTo>
                    <a:pt x="556" y="5598"/>
                  </a:lnTo>
                  <a:lnTo>
                    <a:pt x="563" y="5612"/>
                  </a:lnTo>
                  <a:lnTo>
                    <a:pt x="611" y="5675"/>
                  </a:lnTo>
                  <a:lnTo>
                    <a:pt x="625" y="5702"/>
                  </a:lnTo>
                  <a:lnTo>
                    <a:pt x="660" y="5751"/>
                  </a:lnTo>
                  <a:lnTo>
                    <a:pt x="681" y="5786"/>
                  </a:lnTo>
                  <a:lnTo>
                    <a:pt x="715" y="5827"/>
                  </a:lnTo>
                  <a:lnTo>
                    <a:pt x="736" y="5855"/>
                  </a:lnTo>
                  <a:lnTo>
                    <a:pt x="771" y="5904"/>
                  </a:lnTo>
                  <a:lnTo>
                    <a:pt x="799" y="5931"/>
                  </a:lnTo>
                  <a:lnTo>
                    <a:pt x="833" y="5973"/>
                  </a:lnTo>
                  <a:lnTo>
                    <a:pt x="854" y="6001"/>
                  </a:lnTo>
                  <a:lnTo>
                    <a:pt x="889" y="6042"/>
                  </a:lnTo>
                  <a:lnTo>
                    <a:pt x="917" y="6070"/>
                  </a:lnTo>
                  <a:lnTo>
                    <a:pt x="951" y="6112"/>
                  </a:lnTo>
                  <a:lnTo>
                    <a:pt x="979" y="6139"/>
                  </a:lnTo>
                  <a:lnTo>
                    <a:pt x="1021" y="6181"/>
                  </a:lnTo>
                  <a:lnTo>
                    <a:pt x="1041" y="6202"/>
                  </a:lnTo>
                  <a:lnTo>
                    <a:pt x="1090" y="6250"/>
                  </a:lnTo>
                  <a:lnTo>
                    <a:pt x="1104" y="6271"/>
                  </a:lnTo>
                  <a:lnTo>
                    <a:pt x="1173" y="6334"/>
                  </a:lnTo>
                  <a:lnTo>
                    <a:pt x="1243" y="6396"/>
                  </a:lnTo>
                  <a:cubicBezTo>
                    <a:pt x="1409" y="6535"/>
                    <a:pt x="1582" y="6660"/>
                    <a:pt x="1770" y="6771"/>
                  </a:cubicBezTo>
                  <a:lnTo>
                    <a:pt x="1784" y="6778"/>
                  </a:lnTo>
                  <a:lnTo>
                    <a:pt x="1860" y="6819"/>
                  </a:lnTo>
                  <a:lnTo>
                    <a:pt x="1881" y="6833"/>
                  </a:lnTo>
                  <a:lnTo>
                    <a:pt x="1971" y="6882"/>
                  </a:lnTo>
                  <a:lnTo>
                    <a:pt x="1992" y="6895"/>
                  </a:lnTo>
                  <a:lnTo>
                    <a:pt x="2068" y="6930"/>
                  </a:lnTo>
                  <a:lnTo>
                    <a:pt x="2096" y="6944"/>
                  </a:lnTo>
                  <a:lnTo>
                    <a:pt x="2179" y="6979"/>
                  </a:lnTo>
                  <a:lnTo>
                    <a:pt x="2200" y="6986"/>
                  </a:lnTo>
                  <a:lnTo>
                    <a:pt x="2297" y="7027"/>
                  </a:lnTo>
                  <a:lnTo>
                    <a:pt x="2325" y="7041"/>
                  </a:lnTo>
                  <a:lnTo>
                    <a:pt x="2401" y="7069"/>
                  </a:lnTo>
                  <a:lnTo>
                    <a:pt x="2429" y="7076"/>
                  </a:lnTo>
                  <a:lnTo>
                    <a:pt x="2519" y="7104"/>
                  </a:lnTo>
                  <a:lnTo>
                    <a:pt x="2533" y="7110"/>
                  </a:lnTo>
                  <a:lnTo>
                    <a:pt x="2637" y="7138"/>
                  </a:lnTo>
                  <a:lnTo>
                    <a:pt x="2664" y="7152"/>
                  </a:lnTo>
                  <a:lnTo>
                    <a:pt x="2741" y="7173"/>
                  </a:lnTo>
                  <a:lnTo>
                    <a:pt x="2775" y="7180"/>
                  </a:lnTo>
                  <a:lnTo>
                    <a:pt x="2873" y="7201"/>
                  </a:lnTo>
                  <a:lnTo>
                    <a:pt x="2886" y="7201"/>
                  </a:lnTo>
                  <a:lnTo>
                    <a:pt x="2990" y="7221"/>
                  </a:lnTo>
                  <a:lnTo>
                    <a:pt x="3018" y="7221"/>
                  </a:lnTo>
                  <a:lnTo>
                    <a:pt x="3101" y="7235"/>
                  </a:lnTo>
                  <a:lnTo>
                    <a:pt x="3136" y="7242"/>
                  </a:lnTo>
                  <a:lnTo>
                    <a:pt x="3240" y="7256"/>
                  </a:lnTo>
                  <a:lnTo>
                    <a:pt x="3247" y="7256"/>
                  </a:lnTo>
                  <a:lnTo>
                    <a:pt x="3358" y="7263"/>
                  </a:lnTo>
                  <a:lnTo>
                    <a:pt x="3892" y="7263"/>
                  </a:lnTo>
                  <a:lnTo>
                    <a:pt x="4003" y="7256"/>
                  </a:lnTo>
                  <a:lnTo>
                    <a:pt x="4010" y="7256"/>
                  </a:lnTo>
                  <a:lnTo>
                    <a:pt x="4107" y="7242"/>
                  </a:lnTo>
                  <a:lnTo>
                    <a:pt x="4142" y="7235"/>
                  </a:lnTo>
                  <a:lnTo>
                    <a:pt x="4232" y="7221"/>
                  </a:lnTo>
                  <a:lnTo>
                    <a:pt x="4260" y="7221"/>
                  </a:lnTo>
                  <a:lnTo>
                    <a:pt x="4371" y="7201"/>
                  </a:lnTo>
                  <a:lnTo>
                    <a:pt x="4378" y="7201"/>
                  </a:lnTo>
                  <a:lnTo>
                    <a:pt x="4475" y="7180"/>
                  </a:lnTo>
                  <a:lnTo>
                    <a:pt x="4509" y="7173"/>
                  </a:lnTo>
                  <a:lnTo>
                    <a:pt x="4586" y="7152"/>
                  </a:lnTo>
                  <a:lnTo>
                    <a:pt x="4614" y="7138"/>
                  </a:lnTo>
                  <a:lnTo>
                    <a:pt x="4718" y="7110"/>
                  </a:lnTo>
                  <a:lnTo>
                    <a:pt x="4731" y="7104"/>
                  </a:lnTo>
                  <a:lnTo>
                    <a:pt x="4822" y="7076"/>
                  </a:lnTo>
                  <a:lnTo>
                    <a:pt x="4849" y="7069"/>
                  </a:lnTo>
                  <a:lnTo>
                    <a:pt x="4933" y="7041"/>
                  </a:lnTo>
                  <a:lnTo>
                    <a:pt x="4953" y="7027"/>
                  </a:lnTo>
                  <a:lnTo>
                    <a:pt x="5051" y="6986"/>
                  </a:lnTo>
                  <a:lnTo>
                    <a:pt x="5071" y="6979"/>
                  </a:lnTo>
                  <a:lnTo>
                    <a:pt x="5155" y="6944"/>
                  </a:lnTo>
                  <a:lnTo>
                    <a:pt x="5182" y="6930"/>
                  </a:lnTo>
                  <a:lnTo>
                    <a:pt x="5259" y="6895"/>
                  </a:lnTo>
                  <a:lnTo>
                    <a:pt x="5279" y="6882"/>
                  </a:lnTo>
                  <a:lnTo>
                    <a:pt x="5377" y="6833"/>
                  </a:lnTo>
                  <a:lnTo>
                    <a:pt x="5397" y="6819"/>
                  </a:lnTo>
                  <a:lnTo>
                    <a:pt x="5467" y="6778"/>
                  </a:lnTo>
                  <a:lnTo>
                    <a:pt x="5481" y="6771"/>
                  </a:lnTo>
                  <a:cubicBezTo>
                    <a:pt x="5668" y="6660"/>
                    <a:pt x="5841" y="6535"/>
                    <a:pt x="6008" y="6396"/>
                  </a:cubicBezTo>
                  <a:lnTo>
                    <a:pt x="6077" y="6334"/>
                  </a:lnTo>
                  <a:lnTo>
                    <a:pt x="6146" y="6271"/>
                  </a:lnTo>
                  <a:lnTo>
                    <a:pt x="6160" y="6250"/>
                  </a:lnTo>
                  <a:lnTo>
                    <a:pt x="6209" y="6202"/>
                  </a:lnTo>
                  <a:lnTo>
                    <a:pt x="6257" y="6181"/>
                  </a:lnTo>
                  <a:lnTo>
                    <a:pt x="6299" y="6139"/>
                  </a:lnTo>
                  <a:lnTo>
                    <a:pt x="6320" y="6112"/>
                  </a:lnTo>
                  <a:lnTo>
                    <a:pt x="6361" y="6070"/>
                  </a:lnTo>
                  <a:lnTo>
                    <a:pt x="6382" y="6042"/>
                  </a:lnTo>
                  <a:lnTo>
                    <a:pt x="6424" y="6001"/>
                  </a:lnTo>
                  <a:lnTo>
                    <a:pt x="6445" y="5973"/>
                  </a:lnTo>
                  <a:lnTo>
                    <a:pt x="6479" y="5931"/>
                  </a:lnTo>
                  <a:lnTo>
                    <a:pt x="6507" y="5904"/>
                  </a:lnTo>
                  <a:lnTo>
                    <a:pt x="6535" y="5855"/>
                  </a:lnTo>
                  <a:lnTo>
                    <a:pt x="6563" y="5827"/>
                  </a:lnTo>
                  <a:lnTo>
                    <a:pt x="6590" y="5786"/>
                  </a:lnTo>
                  <a:lnTo>
                    <a:pt x="6618" y="5751"/>
                  </a:lnTo>
                  <a:lnTo>
                    <a:pt x="6653" y="5702"/>
                  </a:lnTo>
                  <a:lnTo>
                    <a:pt x="6667" y="5675"/>
                  </a:lnTo>
                  <a:lnTo>
                    <a:pt x="6708" y="5612"/>
                  </a:lnTo>
                  <a:lnTo>
                    <a:pt x="6715" y="5598"/>
                  </a:lnTo>
                  <a:lnTo>
                    <a:pt x="6764" y="5522"/>
                  </a:lnTo>
                  <a:lnTo>
                    <a:pt x="6785" y="5501"/>
                  </a:lnTo>
                  <a:lnTo>
                    <a:pt x="6812" y="5446"/>
                  </a:lnTo>
                  <a:lnTo>
                    <a:pt x="6833" y="5411"/>
                  </a:lnTo>
                  <a:lnTo>
                    <a:pt x="6861" y="5363"/>
                  </a:lnTo>
                  <a:lnTo>
                    <a:pt x="6875" y="5328"/>
                  </a:lnTo>
                  <a:lnTo>
                    <a:pt x="6902" y="5279"/>
                  </a:lnTo>
                  <a:lnTo>
                    <a:pt x="6923" y="5245"/>
                  </a:lnTo>
                  <a:lnTo>
                    <a:pt x="6944" y="5196"/>
                  </a:lnTo>
                  <a:lnTo>
                    <a:pt x="6958" y="5161"/>
                  </a:lnTo>
                  <a:lnTo>
                    <a:pt x="6986" y="5113"/>
                  </a:lnTo>
                  <a:lnTo>
                    <a:pt x="7000" y="5078"/>
                  </a:lnTo>
                  <a:lnTo>
                    <a:pt x="7020" y="5023"/>
                  </a:lnTo>
                  <a:lnTo>
                    <a:pt x="7034" y="4988"/>
                  </a:lnTo>
                  <a:lnTo>
                    <a:pt x="7055" y="4939"/>
                  </a:lnTo>
                  <a:lnTo>
                    <a:pt x="7069" y="4898"/>
                  </a:lnTo>
                  <a:lnTo>
                    <a:pt x="7090" y="4849"/>
                  </a:lnTo>
                  <a:lnTo>
                    <a:pt x="7104" y="4815"/>
                  </a:lnTo>
                  <a:lnTo>
                    <a:pt x="7124" y="4745"/>
                  </a:lnTo>
                  <a:lnTo>
                    <a:pt x="7131" y="4724"/>
                  </a:lnTo>
                  <a:cubicBezTo>
                    <a:pt x="7138" y="4690"/>
                    <a:pt x="7145" y="4662"/>
                    <a:pt x="7159" y="4634"/>
                  </a:cubicBezTo>
                  <a:lnTo>
                    <a:pt x="7166" y="4613"/>
                  </a:lnTo>
                  <a:cubicBezTo>
                    <a:pt x="7166" y="4593"/>
                    <a:pt x="7173" y="4572"/>
                    <a:pt x="7180" y="4544"/>
                  </a:cubicBezTo>
                  <a:lnTo>
                    <a:pt x="7194" y="4509"/>
                  </a:lnTo>
                  <a:lnTo>
                    <a:pt x="7208" y="4454"/>
                  </a:lnTo>
                  <a:lnTo>
                    <a:pt x="7215" y="4412"/>
                  </a:lnTo>
                  <a:cubicBezTo>
                    <a:pt x="7215" y="4398"/>
                    <a:pt x="7222" y="4378"/>
                    <a:pt x="7228" y="4357"/>
                  </a:cubicBezTo>
                  <a:lnTo>
                    <a:pt x="7235" y="4322"/>
                  </a:lnTo>
                  <a:cubicBezTo>
                    <a:pt x="7235" y="4301"/>
                    <a:pt x="7242" y="4280"/>
                    <a:pt x="7242" y="4267"/>
                  </a:cubicBezTo>
                  <a:lnTo>
                    <a:pt x="7249" y="4225"/>
                  </a:lnTo>
                  <a:lnTo>
                    <a:pt x="7256" y="4170"/>
                  </a:lnTo>
                  <a:lnTo>
                    <a:pt x="7263" y="4128"/>
                  </a:lnTo>
                  <a:cubicBezTo>
                    <a:pt x="7263" y="4107"/>
                    <a:pt x="7270" y="4093"/>
                    <a:pt x="7270" y="4072"/>
                  </a:cubicBezTo>
                  <a:lnTo>
                    <a:pt x="7277" y="4031"/>
                  </a:lnTo>
                  <a:cubicBezTo>
                    <a:pt x="7277" y="4010"/>
                    <a:pt x="7277" y="3996"/>
                    <a:pt x="7284" y="3975"/>
                  </a:cubicBezTo>
                  <a:cubicBezTo>
                    <a:pt x="7284" y="3954"/>
                    <a:pt x="7284" y="3948"/>
                    <a:pt x="7284" y="3934"/>
                  </a:cubicBezTo>
                  <a:lnTo>
                    <a:pt x="7284" y="3878"/>
                  </a:lnTo>
                  <a:lnTo>
                    <a:pt x="7284" y="3837"/>
                  </a:lnTo>
                  <a:lnTo>
                    <a:pt x="7284" y="3774"/>
                  </a:lnTo>
                  <a:lnTo>
                    <a:pt x="7284" y="3739"/>
                  </a:lnTo>
                  <a:lnTo>
                    <a:pt x="7284" y="3642"/>
                  </a:lnTo>
                  <a:cubicBezTo>
                    <a:pt x="7284" y="1631"/>
                    <a:pt x="5647" y="1"/>
                    <a:pt x="36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92;p29"/>
            <p:cNvSpPr/>
            <p:nvPr/>
          </p:nvSpPr>
          <p:spPr>
            <a:xfrm>
              <a:off x="1462543" y="3271159"/>
              <a:ext cx="147257" cy="177523"/>
            </a:xfrm>
            <a:custGeom>
              <a:avLst/>
              <a:gdLst/>
              <a:ahLst/>
              <a:cxnLst/>
              <a:rect l="l" t="t" r="r" b="b"/>
              <a:pathLst>
                <a:path w="5605" h="6757" extrusionOk="0">
                  <a:moveTo>
                    <a:pt x="2137" y="1"/>
                  </a:moveTo>
                  <a:cubicBezTo>
                    <a:pt x="708" y="806"/>
                    <a:pt x="1" y="2463"/>
                    <a:pt x="403" y="4045"/>
                  </a:cubicBezTo>
                  <a:cubicBezTo>
                    <a:pt x="812" y="5626"/>
                    <a:pt x="2234" y="6743"/>
                    <a:pt x="3871" y="6757"/>
                  </a:cubicBezTo>
                  <a:cubicBezTo>
                    <a:pt x="4037" y="6653"/>
                    <a:pt x="4197" y="6535"/>
                    <a:pt x="4350" y="6403"/>
                  </a:cubicBezTo>
                  <a:lnTo>
                    <a:pt x="4419" y="6341"/>
                  </a:lnTo>
                  <a:lnTo>
                    <a:pt x="4488" y="6278"/>
                  </a:lnTo>
                  <a:lnTo>
                    <a:pt x="4509" y="6257"/>
                  </a:lnTo>
                  <a:lnTo>
                    <a:pt x="4551" y="6216"/>
                  </a:lnTo>
                  <a:lnTo>
                    <a:pt x="4578" y="6188"/>
                  </a:lnTo>
                  <a:lnTo>
                    <a:pt x="4620" y="6146"/>
                  </a:lnTo>
                  <a:lnTo>
                    <a:pt x="4641" y="6119"/>
                  </a:lnTo>
                  <a:lnTo>
                    <a:pt x="4682" y="6084"/>
                  </a:lnTo>
                  <a:lnTo>
                    <a:pt x="4703" y="6049"/>
                  </a:lnTo>
                  <a:lnTo>
                    <a:pt x="4738" y="6015"/>
                  </a:lnTo>
                  <a:lnTo>
                    <a:pt x="4766" y="5980"/>
                  </a:lnTo>
                  <a:lnTo>
                    <a:pt x="4800" y="5938"/>
                  </a:lnTo>
                  <a:lnTo>
                    <a:pt x="4821" y="5911"/>
                  </a:lnTo>
                  <a:lnTo>
                    <a:pt x="4856" y="5869"/>
                  </a:lnTo>
                  <a:lnTo>
                    <a:pt x="4877" y="5834"/>
                  </a:lnTo>
                  <a:lnTo>
                    <a:pt x="4911" y="5793"/>
                  </a:lnTo>
                  <a:lnTo>
                    <a:pt x="4932" y="5765"/>
                  </a:lnTo>
                  <a:lnTo>
                    <a:pt x="4967" y="5716"/>
                  </a:lnTo>
                  <a:lnTo>
                    <a:pt x="4988" y="5689"/>
                  </a:lnTo>
                  <a:lnTo>
                    <a:pt x="5029" y="5619"/>
                  </a:lnTo>
                  <a:lnTo>
                    <a:pt x="5036" y="5612"/>
                  </a:lnTo>
                  <a:lnTo>
                    <a:pt x="5085" y="5536"/>
                  </a:lnTo>
                  <a:lnTo>
                    <a:pt x="5099" y="5508"/>
                  </a:lnTo>
                  <a:lnTo>
                    <a:pt x="5133" y="5453"/>
                  </a:lnTo>
                  <a:lnTo>
                    <a:pt x="5154" y="5425"/>
                  </a:lnTo>
                  <a:lnTo>
                    <a:pt x="5182" y="5370"/>
                  </a:lnTo>
                  <a:lnTo>
                    <a:pt x="5196" y="5342"/>
                  </a:lnTo>
                  <a:lnTo>
                    <a:pt x="5223" y="5293"/>
                  </a:lnTo>
                  <a:lnTo>
                    <a:pt x="5237" y="5252"/>
                  </a:lnTo>
                  <a:lnTo>
                    <a:pt x="5265" y="5210"/>
                  </a:lnTo>
                  <a:lnTo>
                    <a:pt x="5279" y="5168"/>
                  </a:lnTo>
                  <a:lnTo>
                    <a:pt x="5300" y="5120"/>
                  </a:lnTo>
                  <a:lnTo>
                    <a:pt x="5321" y="5085"/>
                  </a:lnTo>
                  <a:lnTo>
                    <a:pt x="5341" y="5037"/>
                  </a:lnTo>
                  <a:lnTo>
                    <a:pt x="5355" y="4995"/>
                  </a:lnTo>
                  <a:lnTo>
                    <a:pt x="5376" y="4946"/>
                  </a:lnTo>
                  <a:lnTo>
                    <a:pt x="5390" y="4912"/>
                  </a:lnTo>
                  <a:lnTo>
                    <a:pt x="5411" y="4856"/>
                  </a:lnTo>
                  <a:lnTo>
                    <a:pt x="5425" y="4822"/>
                  </a:lnTo>
                  <a:lnTo>
                    <a:pt x="5445" y="4759"/>
                  </a:lnTo>
                  <a:lnTo>
                    <a:pt x="5452" y="4731"/>
                  </a:lnTo>
                  <a:cubicBezTo>
                    <a:pt x="5459" y="4704"/>
                    <a:pt x="5466" y="4676"/>
                    <a:pt x="5480" y="4648"/>
                  </a:cubicBezTo>
                  <a:lnTo>
                    <a:pt x="5480" y="4627"/>
                  </a:lnTo>
                  <a:cubicBezTo>
                    <a:pt x="5487" y="4600"/>
                    <a:pt x="5494" y="4579"/>
                    <a:pt x="5501" y="4558"/>
                  </a:cubicBezTo>
                  <a:lnTo>
                    <a:pt x="5508" y="4523"/>
                  </a:lnTo>
                  <a:lnTo>
                    <a:pt x="5522" y="4461"/>
                  </a:lnTo>
                  <a:lnTo>
                    <a:pt x="5536" y="4426"/>
                  </a:lnTo>
                  <a:cubicBezTo>
                    <a:pt x="5536" y="4405"/>
                    <a:pt x="5543" y="4392"/>
                    <a:pt x="5543" y="4371"/>
                  </a:cubicBezTo>
                  <a:lnTo>
                    <a:pt x="5549" y="4329"/>
                  </a:lnTo>
                  <a:cubicBezTo>
                    <a:pt x="5549" y="4308"/>
                    <a:pt x="5556" y="4294"/>
                    <a:pt x="5563" y="4274"/>
                  </a:cubicBezTo>
                  <a:lnTo>
                    <a:pt x="5570" y="4232"/>
                  </a:lnTo>
                  <a:lnTo>
                    <a:pt x="5577" y="4177"/>
                  </a:lnTo>
                  <a:lnTo>
                    <a:pt x="5584" y="4135"/>
                  </a:lnTo>
                  <a:cubicBezTo>
                    <a:pt x="5584" y="4121"/>
                    <a:pt x="5591" y="4100"/>
                    <a:pt x="5591" y="4086"/>
                  </a:cubicBezTo>
                  <a:lnTo>
                    <a:pt x="5598" y="4045"/>
                  </a:lnTo>
                  <a:cubicBezTo>
                    <a:pt x="5598" y="4024"/>
                    <a:pt x="5598" y="4003"/>
                    <a:pt x="5598" y="3982"/>
                  </a:cubicBezTo>
                  <a:cubicBezTo>
                    <a:pt x="5605" y="3968"/>
                    <a:pt x="5598" y="3961"/>
                    <a:pt x="5598" y="3948"/>
                  </a:cubicBezTo>
                  <a:lnTo>
                    <a:pt x="5598" y="3885"/>
                  </a:lnTo>
                  <a:lnTo>
                    <a:pt x="5598" y="3851"/>
                  </a:lnTo>
                  <a:lnTo>
                    <a:pt x="5598" y="3781"/>
                  </a:lnTo>
                  <a:lnTo>
                    <a:pt x="5598" y="3746"/>
                  </a:lnTo>
                  <a:lnTo>
                    <a:pt x="5598" y="3649"/>
                  </a:lnTo>
                  <a:cubicBezTo>
                    <a:pt x="5605" y="2498"/>
                    <a:pt x="5057" y="1416"/>
                    <a:pt x="4134" y="729"/>
                  </a:cubicBezTo>
                  <a:lnTo>
                    <a:pt x="4148" y="722"/>
                  </a:lnTo>
                  <a:cubicBezTo>
                    <a:pt x="3566" y="285"/>
                    <a:pt x="2865" y="36"/>
                    <a:pt x="2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93;p29"/>
            <p:cNvSpPr/>
            <p:nvPr/>
          </p:nvSpPr>
          <p:spPr>
            <a:xfrm>
              <a:off x="1442681" y="3295408"/>
              <a:ext cx="144000" cy="143264"/>
            </a:xfrm>
            <a:custGeom>
              <a:avLst/>
              <a:gdLst/>
              <a:ahLst/>
              <a:cxnLst/>
              <a:rect l="l" t="t" r="r" b="b"/>
              <a:pathLst>
                <a:path w="5481" h="5453" extrusionOk="0">
                  <a:moveTo>
                    <a:pt x="2331" y="0"/>
                  </a:moveTo>
                  <a:lnTo>
                    <a:pt x="2296" y="7"/>
                  </a:lnTo>
                  <a:lnTo>
                    <a:pt x="2262" y="14"/>
                  </a:lnTo>
                  <a:lnTo>
                    <a:pt x="2234" y="14"/>
                  </a:lnTo>
                  <a:lnTo>
                    <a:pt x="2199" y="21"/>
                  </a:lnTo>
                  <a:lnTo>
                    <a:pt x="2165" y="28"/>
                  </a:lnTo>
                  <a:lnTo>
                    <a:pt x="2130" y="35"/>
                  </a:lnTo>
                  <a:lnTo>
                    <a:pt x="2102" y="42"/>
                  </a:lnTo>
                  <a:lnTo>
                    <a:pt x="2067" y="49"/>
                  </a:lnTo>
                  <a:lnTo>
                    <a:pt x="2040" y="56"/>
                  </a:lnTo>
                  <a:lnTo>
                    <a:pt x="2005" y="70"/>
                  </a:lnTo>
                  <a:lnTo>
                    <a:pt x="1977" y="77"/>
                  </a:lnTo>
                  <a:lnTo>
                    <a:pt x="1943" y="84"/>
                  </a:lnTo>
                  <a:lnTo>
                    <a:pt x="1908" y="98"/>
                  </a:lnTo>
                  <a:lnTo>
                    <a:pt x="1894" y="98"/>
                  </a:lnTo>
                  <a:lnTo>
                    <a:pt x="1873" y="104"/>
                  </a:lnTo>
                  <a:lnTo>
                    <a:pt x="1859" y="111"/>
                  </a:lnTo>
                  <a:lnTo>
                    <a:pt x="1846" y="111"/>
                  </a:lnTo>
                  <a:lnTo>
                    <a:pt x="1811" y="125"/>
                  </a:lnTo>
                  <a:lnTo>
                    <a:pt x="1783" y="139"/>
                  </a:lnTo>
                  <a:lnTo>
                    <a:pt x="1748" y="153"/>
                  </a:lnTo>
                  <a:lnTo>
                    <a:pt x="1728" y="160"/>
                  </a:lnTo>
                  <a:lnTo>
                    <a:pt x="1672" y="181"/>
                  </a:lnTo>
                  <a:lnTo>
                    <a:pt x="1644" y="195"/>
                  </a:lnTo>
                  <a:lnTo>
                    <a:pt x="1624" y="202"/>
                  </a:lnTo>
                  <a:lnTo>
                    <a:pt x="1610" y="209"/>
                  </a:lnTo>
                  <a:lnTo>
                    <a:pt x="1582" y="222"/>
                  </a:lnTo>
                  <a:lnTo>
                    <a:pt x="1561" y="229"/>
                  </a:lnTo>
                  <a:lnTo>
                    <a:pt x="1547" y="236"/>
                  </a:lnTo>
                  <a:lnTo>
                    <a:pt x="1520" y="250"/>
                  </a:lnTo>
                  <a:lnTo>
                    <a:pt x="1492" y="264"/>
                  </a:lnTo>
                  <a:lnTo>
                    <a:pt x="1464" y="278"/>
                  </a:lnTo>
                  <a:lnTo>
                    <a:pt x="1436" y="299"/>
                  </a:lnTo>
                  <a:lnTo>
                    <a:pt x="1402" y="313"/>
                  </a:lnTo>
                  <a:lnTo>
                    <a:pt x="1374" y="326"/>
                  </a:lnTo>
                  <a:lnTo>
                    <a:pt x="1346" y="347"/>
                  </a:lnTo>
                  <a:lnTo>
                    <a:pt x="1318" y="361"/>
                  </a:lnTo>
                  <a:lnTo>
                    <a:pt x="1291" y="375"/>
                  </a:lnTo>
                  <a:lnTo>
                    <a:pt x="1263" y="396"/>
                  </a:lnTo>
                  <a:lnTo>
                    <a:pt x="1235" y="410"/>
                  </a:lnTo>
                  <a:lnTo>
                    <a:pt x="1214" y="430"/>
                  </a:lnTo>
                  <a:lnTo>
                    <a:pt x="1187" y="444"/>
                  </a:lnTo>
                  <a:lnTo>
                    <a:pt x="1159" y="465"/>
                  </a:lnTo>
                  <a:lnTo>
                    <a:pt x="1131" y="486"/>
                  </a:lnTo>
                  <a:lnTo>
                    <a:pt x="1110" y="500"/>
                  </a:lnTo>
                  <a:lnTo>
                    <a:pt x="1083" y="521"/>
                  </a:lnTo>
                  <a:lnTo>
                    <a:pt x="1055" y="541"/>
                  </a:lnTo>
                  <a:lnTo>
                    <a:pt x="1027" y="562"/>
                  </a:lnTo>
                  <a:lnTo>
                    <a:pt x="1006" y="583"/>
                  </a:lnTo>
                  <a:lnTo>
                    <a:pt x="978" y="604"/>
                  </a:lnTo>
                  <a:lnTo>
                    <a:pt x="965" y="611"/>
                  </a:lnTo>
                  <a:lnTo>
                    <a:pt x="958" y="625"/>
                  </a:lnTo>
                  <a:lnTo>
                    <a:pt x="944" y="632"/>
                  </a:lnTo>
                  <a:lnTo>
                    <a:pt x="930" y="646"/>
                  </a:lnTo>
                  <a:lnTo>
                    <a:pt x="909" y="666"/>
                  </a:lnTo>
                  <a:lnTo>
                    <a:pt x="881" y="687"/>
                  </a:lnTo>
                  <a:cubicBezTo>
                    <a:pt x="750" y="812"/>
                    <a:pt x="625" y="951"/>
                    <a:pt x="514" y="1103"/>
                  </a:cubicBezTo>
                  <a:cubicBezTo>
                    <a:pt x="479" y="1152"/>
                    <a:pt x="444" y="1200"/>
                    <a:pt x="410" y="1256"/>
                  </a:cubicBezTo>
                  <a:lnTo>
                    <a:pt x="396" y="1270"/>
                  </a:lnTo>
                  <a:cubicBezTo>
                    <a:pt x="368" y="1325"/>
                    <a:pt x="340" y="1374"/>
                    <a:pt x="313" y="1429"/>
                  </a:cubicBezTo>
                  <a:lnTo>
                    <a:pt x="299" y="1443"/>
                  </a:lnTo>
                  <a:cubicBezTo>
                    <a:pt x="271" y="1499"/>
                    <a:pt x="250" y="1554"/>
                    <a:pt x="222" y="1610"/>
                  </a:cubicBezTo>
                  <a:lnTo>
                    <a:pt x="215" y="1630"/>
                  </a:lnTo>
                  <a:cubicBezTo>
                    <a:pt x="188" y="1686"/>
                    <a:pt x="167" y="1741"/>
                    <a:pt x="146" y="1797"/>
                  </a:cubicBezTo>
                  <a:lnTo>
                    <a:pt x="139" y="1818"/>
                  </a:lnTo>
                  <a:cubicBezTo>
                    <a:pt x="125" y="1873"/>
                    <a:pt x="105" y="1929"/>
                    <a:pt x="91" y="1991"/>
                  </a:cubicBezTo>
                  <a:lnTo>
                    <a:pt x="84" y="2012"/>
                  </a:lnTo>
                  <a:cubicBezTo>
                    <a:pt x="63" y="2067"/>
                    <a:pt x="56" y="2130"/>
                    <a:pt x="42" y="2185"/>
                  </a:cubicBezTo>
                  <a:lnTo>
                    <a:pt x="42" y="2213"/>
                  </a:lnTo>
                  <a:cubicBezTo>
                    <a:pt x="28" y="2269"/>
                    <a:pt x="21" y="2331"/>
                    <a:pt x="14" y="2393"/>
                  </a:cubicBezTo>
                  <a:lnTo>
                    <a:pt x="14" y="2414"/>
                  </a:lnTo>
                  <a:cubicBezTo>
                    <a:pt x="14" y="2449"/>
                    <a:pt x="7" y="2477"/>
                    <a:pt x="7" y="2511"/>
                  </a:cubicBezTo>
                  <a:cubicBezTo>
                    <a:pt x="0" y="2539"/>
                    <a:pt x="7" y="2574"/>
                    <a:pt x="0" y="2602"/>
                  </a:cubicBezTo>
                  <a:lnTo>
                    <a:pt x="0" y="2629"/>
                  </a:lnTo>
                  <a:lnTo>
                    <a:pt x="0" y="2719"/>
                  </a:lnTo>
                  <a:cubicBezTo>
                    <a:pt x="0" y="2817"/>
                    <a:pt x="7" y="2907"/>
                    <a:pt x="14" y="3004"/>
                  </a:cubicBezTo>
                  <a:cubicBezTo>
                    <a:pt x="14" y="3025"/>
                    <a:pt x="14" y="3045"/>
                    <a:pt x="21" y="3066"/>
                  </a:cubicBezTo>
                  <a:cubicBezTo>
                    <a:pt x="21" y="3087"/>
                    <a:pt x="28" y="3115"/>
                    <a:pt x="28" y="3143"/>
                  </a:cubicBezTo>
                  <a:cubicBezTo>
                    <a:pt x="49" y="3254"/>
                    <a:pt x="70" y="3364"/>
                    <a:pt x="105" y="3475"/>
                  </a:cubicBezTo>
                  <a:cubicBezTo>
                    <a:pt x="111" y="3510"/>
                    <a:pt x="125" y="3538"/>
                    <a:pt x="132" y="3573"/>
                  </a:cubicBezTo>
                  <a:lnTo>
                    <a:pt x="139" y="3600"/>
                  </a:lnTo>
                  <a:cubicBezTo>
                    <a:pt x="153" y="3621"/>
                    <a:pt x="160" y="3649"/>
                    <a:pt x="167" y="3670"/>
                  </a:cubicBezTo>
                  <a:lnTo>
                    <a:pt x="174" y="3690"/>
                  </a:lnTo>
                  <a:cubicBezTo>
                    <a:pt x="188" y="3718"/>
                    <a:pt x="195" y="3746"/>
                    <a:pt x="209" y="3774"/>
                  </a:cubicBezTo>
                  <a:cubicBezTo>
                    <a:pt x="313" y="4030"/>
                    <a:pt x="465" y="4273"/>
                    <a:pt x="639" y="4488"/>
                  </a:cubicBezTo>
                  <a:lnTo>
                    <a:pt x="666" y="4516"/>
                  </a:lnTo>
                  <a:lnTo>
                    <a:pt x="680" y="4537"/>
                  </a:lnTo>
                  <a:lnTo>
                    <a:pt x="743" y="4606"/>
                  </a:lnTo>
                  <a:lnTo>
                    <a:pt x="757" y="4620"/>
                  </a:lnTo>
                  <a:lnTo>
                    <a:pt x="819" y="4675"/>
                  </a:lnTo>
                  <a:lnTo>
                    <a:pt x="833" y="4696"/>
                  </a:lnTo>
                  <a:lnTo>
                    <a:pt x="902" y="4759"/>
                  </a:lnTo>
                  <a:lnTo>
                    <a:pt x="916" y="4773"/>
                  </a:lnTo>
                  <a:lnTo>
                    <a:pt x="978" y="4828"/>
                  </a:lnTo>
                  <a:lnTo>
                    <a:pt x="992" y="4842"/>
                  </a:lnTo>
                  <a:lnTo>
                    <a:pt x="1069" y="4897"/>
                  </a:lnTo>
                  <a:lnTo>
                    <a:pt x="1083" y="4911"/>
                  </a:lnTo>
                  <a:lnTo>
                    <a:pt x="1152" y="4960"/>
                  </a:lnTo>
                  <a:lnTo>
                    <a:pt x="1173" y="4974"/>
                  </a:lnTo>
                  <a:lnTo>
                    <a:pt x="1249" y="5029"/>
                  </a:lnTo>
                  <a:lnTo>
                    <a:pt x="1263" y="5036"/>
                  </a:lnTo>
                  <a:lnTo>
                    <a:pt x="1332" y="5078"/>
                  </a:lnTo>
                  <a:lnTo>
                    <a:pt x="1353" y="5092"/>
                  </a:lnTo>
                  <a:lnTo>
                    <a:pt x="1443" y="5140"/>
                  </a:lnTo>
                  <a:lnTo>
                    <a:pt x="1450" y="5147"/>
                  </a:lnTo>
                  <a:lnTo>
                    <a:pt x="1533" y="5189"/>
                  </a:lnTo>
                  <a:lnTo>
                    <a:pt x="1554" y="5196"/>
                  </a:lnTo>
                  <a:lnTo>
                    <a:pt x="1637" y="5237"/>
                  </a:lnTo>
                  <a:lnTo>
                    <a:pt x="1651" y="5244"/>
                  </a:lnTo>
                  <a:lnTo>
                    <a:pt x="1728" y="5272"/>
                  </a:lnTo>
                  <a:lnTo>
                    <a:pt x="1755" y="5286"/>
                  </a:lnTo>
                  <a:lnTo>
                    <a:pt x="1846" y="5320"/>
                  </a:lnTo>
                  <a:lnTo>
                    <a:pt x="1852" y="5320"/>
                  </a:lnTo>
                  <a:lnTo>
                    <a:pt x="1943" y="5348"/>
                  </a:lnTo>
                  <a:lnTo>
                    <a:pt x="1963" y="5355"/>
                  </a:lnTo>
                  <a:lnTo>
                    <a:pt x="2061" y="5376"/>
                  </a:lnTo>
                  <a:lnTo>
                    <a:pt x="2067" y="5376"/>
                  </a:lnTo>
                  <a:lnTo>
                    <a:pt x="2158" y="5397"/>
                  </a:lnTo>
                  <a:lnTo>
                    <a:pt x="2178" y="5404"/>
                  </a:lnTo>
                  <a:lnTo>
                    <a:pt x="2282" y="5425"/>
                  </a:lnTo>
                  <a:lnTo>
                    <a:pt x="2380" y="5438"/>
                  </a:lnTo>
                  <a:lnTo>
                    <a:pt x="2407" y="5438"/>
                  </a:lnTo>
                  <a:lnTo>
                    <a:pt x="2511" y="5452"/>
                  </a:lnTo>
                  <a:lnTo>
                    <a:pt x="2969" y="5452"/>
                  </a:lnTo>
                  <a:lnTo>
                    <a:pt x="3073" y="5438"/>
                  </a:lnTo>
                  <a:lnTo>
                    <a:pt x="3101" y="5438"/>
                  </a:lnTo>
                  <a:lnTo>
                    <a:pt x="3191" y="5425"/>
                  </a:lnTo>
                  <a:lnTo>
                    <a:pt x="3198" y="5425"/>
                  </a:lnTo>
                  <a:lnTo>
                    <a:pt x="3302" y="5404"/>
                  </a:lnTo>
                  <a:lnTo>
                    <a:pt x="3323" y="5397"/>
                  </a:lnTo>
                  <a:lnTo>
                    <a:pt x="3413" y="5376"/>
                  </a:lnTo>
                  <a:lnTo>
                    <a:pt x="3420" y="5376"/>
                  </a:lnTo>
                  <a:lnTo>
                    <a:pt x="3517" y="5355"/>
                  </a:lnTo>
                  <a:lnTo>
                    <a:pt x="3538" y="5348"/>
                  </a:lnTo>
                  <a:lnTo>
                    <a:pt x="3621" y="5320"/>
                  </a:lnTo>
                  <a:lnTo>
                    <a:pt x="3635" y="5320"/>
                  </a:lnTo>
                  <a:lnTo>
                    <a:pt x="3725" y="5286"/>
                  </a:lnTo>
                  <a:lnTo>
                    <a:pt x="3746" y="5272"/>
                  </a:lnTo>
                  <a:lnTo>
                    <a:pt x="3829" y="5244"/>
                  </a:lnTo>
                  <a:lnTo>
                    <a:pt x="3843" y="5237"/>
                  </a:lnTo>
                  <a:lnTo>
                    <a:pt x="3926" y="5196"/>
                  </a:lnTo>
                  <a:lnTo>
                    <a:pt x="3947" y="5189"/>
                  </a:lnTo>
                  <a:lnTo>
                    <a:pt x="4030" y="5147"/>
                  </a:lnTo>
                  <a:lnTo>
                    <a:pt x="4037" y="5140"/>
                  </a:lnTo>
                  <a:lnTo>
                    <a:pt x="4128" y="5092"/>
                  </a:lnTo>
                  <a:lnTo>
                    <a:pt x="4148" y="5078"/>
                  </a:lnTo>
                  <a:lnTo>
                    <a:pt x="4218" y="5036"/>
                  </a:lnTo>
                  <a:lnTo>
                    <a:pt x="4232" y="5029"/>
                  </a:lnTo>
                  <a:lnTo>
                    <a:pt x="4308" y="4974"/>
                  </a:lnTo>
                  <a:lnTo>
                    <a:pt x="4329" y="4960"/>
                  </a:lnTo>
                  <a:lnTo>
                    <a:pt x="4398" y="4911"/>
                  </a:lnTo>
                  <a:lnTo>
                    <a:pt x="4412" y="4897"/>
                  </a:lnTo>
                  <a:lnTo>
                    <a:pt x="4488" y="4842"/>
                  </a:lnTo>
                  <a:lnTo>
                    <a:pt x="4502" y="4828"/>
                  </a:lnTo>
                  <a:lnTo>
                    <a:pt x="4564" y="4773"/>
                  </a:lnTo>
                  <a:lnTo>
                    <a:pt x="4578" y="4759"/>
                  </a:lnTo>
                  <a:lnTo>
                    <a:pt x="4648" y="4696"/>
                  </a:lnTo>
                  <a:lnTo>
                    <a:pt x="4662" y="4675"/>
                  </a:lnTo>
                  <a:lnTo>
                    <a:pt x="4724" y="4620"/>
                  </a:lnTo>
                  <a:lnTo>
                    <a:pt x="4738" y="4606"/>
                  </a:lnTo>
                  <a:cubicBezTo>
                    <a:pt x="4759" y="4585"/>
                    <a:pt x="4780" y="4558"/>
                    <a:pt x="4800" y="4537"/>
                  </a:cubicBezTo>
                  <a:lnTo>
                    <a:pt x="4814" y="4516"/>
                  </a:lnTo>
                  <a:lnTo>
                    <a:pt x="4842" y="4488"/>
                  </a:lnTo>
                  <a:cubicBezTo>
                    <a:pt x="5022" y="4273"/>
                    <a:pt x="5168" y="4030"/>
                    <a:pt x="5272" y="3774"/>
                  </a:cubicBezTo>
                  <a:cubicBezTo>
                    <a:pt x="5286" y="3746"/>
                    <a:pt x="5293" y="3718"/>
                    <a:pt x="5307" y="3690"/>
                  </a:cubicBezTo>
                  <a:lnTo>
                    <a:pt x="5314" y="3670"/>
                  </a:lnTo>
                  <a:cubicBezTo>
                    <a:pt x="5321" y="3649"/>
                    <a:pt x="5327" y="3621"/>
                    <a:pt x="5341" y="3600"/>
                  </a:cubicBezTo>
                  <a:lnTo>
                    <a:pt x="5348" y="3573"/>
                  </a:lnTo>
                  <a:cubicBezTo>
                    <a:pt x="5355" y="3538"/>
                    <a:pt x="5369" y="3510"/>
                    <a:pt x="5376" y="3475"/>
                  </a:cubicBezTo>
                  <a:cubicBezTo>
                    <a:pt x="5411" y="3364"/>
                    <a:pt x="5432" y="3254"/>
                    <a:pt x="5452" y="3143"/>
                  </a:cubicBezTo>
                  <a:cubicBezTo>
                    <a:pt x="5452" y="3115"/>
                    <a:pt x="5459" y="3087"/>
                    <a:pt x="5459" y="3066"/>
                  </a:cubicBezTo>
                  <a:cubicBezTo>
                    <a:pt x="5466" y="3038"/>
                    <a:pt x="5466" y="3025"/>
                    <a:pt x="5466" y="3004"/>
                  </a:cubicBezTo>
                  <a:cubicBezTo>
                    <a:pt x="5473" y="2907"/>
                    <a:pt x="5480" y="2817"/>
                    <a:pt x="5480" y="2719"/>
                  </a:cubicBezTo>
                  <a:lnTo>
                    <a:pt x="5480" y="2629"/>
                  </a:lnTo>
                  <a:lnTo>
                    <a:pt x="5480" y="2602"/>
                  </a:lnTo>
                  <a:cubicBezTo>
                    <a:pt x="5480" y="2574"/>
                    <a:pt x="5480" y="2539"/>
                    <a:pt x="5473" y="2511"/>
                  </a:cubicBezTo>
                  <a:cubicBezTo>
                    <a:pt x="5466" y="2477"/>
                    <a:pt x="5466" y="2449"/>
                    <a:pt x="5466" y="2414"/>
                  </a:cubicBezTo>
                  <a:lnTo>
                    <a:pt x="5466" y="2393"/>
                  </a:lnTo>
                  <a:cubicBezTo>
                    <a:pt x="5459" y="2331"/>
                    <a:pt x="5445" y="2269"/>
                    <a:pt x="5438" y="2213"/>
                  </a:cubicBezTo>
                  <a:lnTo>
                    <a:pt x="5438" y="2185"/>
                  </a:lnTo>
                  <a:cubicBezTo>
                    <a:pt x="5425" y="2130"/>
                    <a:pt x="5411" y="2074"/>
                    <a:pt x="5397" y="2012"/>
                  </a:cubicBezTo>
                  <a:lnTo>
                    <a:pt x="5390" y="1991"/>
                  </a:lnTo>
                  <a:cubicBezTo>
                    <a:pt x="5376" y="1929"/>
                    <a:pt x="5355" y="1873"/>
                    <a:pt x="5334" y="1818"/>
                  </a:cubicBezTo>
                  <a:lnTo>
                    <a:pt x="5327" y="1797"/>
                  </a:lnTo>
                  <a:cubicBezTo>
                    <a:pt x="5307" y="1734"/>
                    <a:pt x="5286" y="1679"/>
                    <a:pt x="5265" y="1630"/>
                  </a:cubicBezTo>
                  <a:lnTo>
                    <a:pt x="5258" y="1610"/>
                  </a:lnTo>
                  <a:cubicBezTo>
                    <a:pt x="5230" y="1554"/>
                    <a:pt x="5203" y="1499"/>
                    <a:pt x="5175" y="1443"/>
                  </a:cubicBezTo>
                  <a:lnTo>
                    <a:pt x="5168" y="1429"/>
                  </a:lnTo>
                  <a:cubicBezTo>
                    <a:pt x="5140" y="1374"/>
                    <a:pt x="5112" y="1325"/>
                    <a:pt x="5078" y="1270"/>
                  </a:cubicBezTo>
                  <a:lnTo>
                    <a:pt x="5071" y="1256"/>
                  </a:lnTo>
                  <a:cubicBezTo>
                    <a:pt x="5036" y="1200"/>
                    <a:pt x="5001" y="1152"/>
                    <a:pt x="4967" y="1103"/>
                  </a:cubicBezTo>
                  <a:cubicBezTo>
                    <a:pt x="4856" y="951"/>
                    <a:pt x="4731" y="812"/>
                    <a:pt x="4592" y="687"/>
                  </a:cubicBezTo>
                  <a:lnTo>
                    <a:pt x="4571" y="666"/>
                  </a:lnTo>
                  <a:lnTo>
                    <a:pt x="4551" y="646"/>
                  </a:lnTo>
                  <a:lnTo>
                    <a:pt x="4537" y="632"/>
                  </a:lnTo>
                  <a:lnTo>
                    <a:pt x="4523" y="625"/>
                  </a:lnTo>
                  <a:lnTo>
                    <a:pt x="4509" y="611"/>
                  </a:lnTo>
                  <a:lnTo>
                    <a:pt x="4502" y="604"/>
                  </a:lnTo>
                  <a:lnTo>
                    <a:pt x="4474" y="583"/>
                  </a:lnTo>
                  <a:lnTo>
                    <a:pt x="4447" y="562"/>
                  </a:lnTo>
                  <a:lnTo>
                    <a:pt x="4426" y="541"/>
                  </a:lnTo>
                  <a:lnTo>
                    <a:pt x="4398" y="521"/>
                  </a:lnTo>
                  <a:lnTo>
                    <a:pt x="4370" y="500"/>
                  </a:lnTo>
                  <a:lnTo>
                    <a:pt x="4343" y="486"/>
                  </a:lnTo>
                  <a:lnTo>
                    <a:pt x="4322" y="465"/>
                  </a:lnTo>
                  <a:lnTo>
                    <a:pt x="4294" y="444"/>
                  </a:lnTo>
                  <a:lnTo>
                    <a:pt x="4266" y="430"/>
                  </a:lnTo>
                  <a:lnTo>
                    <a:pt x="4238" y="410"/>
                  </a:lnTo>
                  <a:lnTo>
                    <a:pt x="4211" y="396"/>
                  </a:lnTo>
                  <a:lnTo>
                    <a:pt x="4183" y="375"/>
                  </a:lnTo>
                  <a:lnTo>
                    <a:pt x="4155" y="361"/>
                  </a:lnTo>
                  <a:lnTo>
                    <a:pt x="4128" y="347"/>
                  </a:lnTo>
                  <a:lnTo>
                    <a:pt x="4100" y="326"/>
                  </a:lnTo>
                  <a:lnTo>
                    <a:pt x="4072" y="313"/>
                  </a:lnTo>
                  <a:lnTo>
                    <a:pt x="4044" y="299"/>
                  </a:lnTo>
                  <a:lnTo>
                    <a:pt x="4017" y="278"/>
                  </a:lnTo>
                  <a:lnTo>
                    <a:pt x="3989" y="264"/>
                  </a:lnTo>
                  <a:lnTo>
                    <a:pt x="3961" y="250"/>
                  </a:lnTo>
                  <a:lnTo>
                    <a:pt x="3933" y="236"/>
                  </a:lnTo>
                  <a:lnTo>
                    <a:pt x="3912" y="229"/>
                  </a:lnTo>
                  <a:lnTo>
                    <a:pt x="3899" y="222"/>
                  </a:lnTo>
                  <a:lnTo>
                    <a:pt x="3871" y="209"/>
                  </a:lnTo>
                  <a:lnTo>
                    <a:pt x="3850" y="202"/>
                  </a:lnTo>
                  <a:lnTo>
                    <a:pt x="3836" y="195"/>
                  </a:lnTo>
                  <a:lnTo>
                    <a:pt x="3802" y="181"/>
                  </a:lnTo>
                  <a:lnTo>
                    <a:pt x="3753" y="160"/>
                  </a:lnTo>
                  <a:lnTo>
                    <a:pt x="3725" y="153"/>
                  </a:lnTo>
                  <a:lnTo>
                    <a:pt x="3691" y="139"/>
                  </a:lnTo>
                  <a:lnTo>
                    <a:pt x="3663" y="125"/>
                  </a:lnTo>
                  <a:lnTo>
                    <a:pt x="3628" y="111"/>
                  </a:lnTo>
                  <a:lnTo>
                    <a:pt x="3614" y="111"/>
                  </a:lnTo>
                  <a:lnTo>
                    <a:pt x="3600" y="104"/>
                  </a:lnTo>
                  <a:lnTo>
                    <a:pt x="3586" y="98"/>
                  </a:lnTo>
                  <a:lnTo>
                    <a:pt x="3566" y="98"/>
                  </a:lnTo>
                  <a:lnTo>
                    <a:pt x="3538" y="84"/>
                  </a:lnTo>
                  <a:lnTo>
                    <a:pt x="3503" y="77"/>
                  </a:lnTo>
                  <a:lnTo>
                    <a:pt x="3476" y="70"/>
                  </a:lnTo>
                  <a:lnTo>
                    <a:pt x="3441" y="56"/>
                  </a:lnTo>
                  <a:lnTo>
                    <a:pt x="3413" y="49"/>
                  </a:lnTo>
                  <a:lnTo>
                    <a:pt x="3378" y="42"/>
                  </a:lnTo>
                  <a:lnTo>
                    <a:pt x="3344" y="35"/>
                  </a:lnTo>
                  <a:lnTo>
                    <a:pt x="3309" y="28"/>
                  </a:lnTo>
                  <a:lnTo>
                    <a:pt x="3281" y="21"/>
                  </a:lnTo>
                  <a:lnTo>
                    <a:pt x="3247" y="14"/>
                  </a:lnTo>
                  <a:lnTo>
                    <a:pt x="3212" y="14"/>
                  </a:lnTo>
                  <a:lnTo>
                    <a:pt x="3177" y="7"/>
                  </a:lnTo>
                  <a:lnTo>
                    <a:pt x="3150" y="0"/>
                  </a:lnTo>
                  <a:close/>
                </a:path>
              </a:pathLst>
            </a:custGeom>
            <a:solidFill>
              <a:srgbClr val="E8AB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94;p29"/>
            <p:cNvSpPr/>
            <p:nvPr/>
          </p:nvSpPr>
          <p:spPr>
            <a:xfrm>
              <a:off x="1454346" y="3295225"/>
              <a:ext cx="132335" cy="143448"/>
            </a:xfrm>
            <a:custGeom>
              <a:avLst/>
              <a:gdLst/>
              <a:ahLst/>
              <a:cxnLst/>
              <a:rect l="l" t="t" r="r" b="b"/>
              <a:pathLst>
                <a:path w="5037" h="5460" extrusionOk="0">
                  <a:moveTo>
                    <a:pt x="1922" y="1"/>
                  </a:moveTo>
                  <a:lnTo>
                    <a:pt x="1880" y="7"/>
                  </a:lnTo>
                  <a:lnTo>
                    <a:pt x="1852" y="14"/>
                  </a:lnTo>
                  <a:lnTo>
                    <a:pt x="1818" y="21"/>
                  </a:lnTo>
                  <a:lnTo>
                    <a:pt x="1783" y="21"/>
                  </a:lnTo>
                  <a:lnTo>
                    <a:pt x="1748" y="28"/>
                  </a:lnTo>
                  <a:lnTo>
                    <a:pt x="1721" y="35"/>
                  </a:lnTo>
                  <a:lnTo>
                    <a:pt x="1686" y="42"/>
                  </a:lnTo>
                  <a:lnTo>
                    <a:pt x="1658" y="49"/>
                  </a:lnTo>
                  <a:lnTo>
                    <a:pt x="1623" y="56"/>
                  </a:lnTo>
                  <a:lnTo>
                    <a:pt x="1589" y="63"/>
                  </a:lnTo>
                  <a:lnTo>
                    <a:pt x="1554" y="77"/>
                  </a:lnTo>
                  <a:lnTo>
                    <a:pt x="1526" y="84"/>
                  </a:lnTo>
                  <a:lnTo>
                    <a:pt x="1492" y="91"/>
                  </a:lnTo>
                  <a:lnTo>
                    <a:pt x="1464" y="105"/>
                  </a:lnTo>
                  <a:lnTo>
                    <a:pt x="1450" y="105"/>
                  </a:lnTo>
                  <a:lnTo>
                    <a:pt x="1429" y="111"/>
                  </a:lnTo>
                  <a:lnTo>
                    <a:pt x="1415" y="118"/>
                  </a:lnTo>
                  <a:lnTo>
                    <a:pt x="1402" y="118"/>
                  </a:lnTo>
                  <a:lnTo>
                    <a:pt x="1367" y="132"/>
                  </a:lnTo>
                  <a:lnTo>
                    <a:pt x="1339" y="139"/>
                  </a:lnTo>
                  <a:lnTo>
                    <a:pt x="1304" y="153"/>
                  </a:lnTo>
                  <a:lnTo>
                    <a:pt x="1277" y="167"/>
                  </a:lnTo>
                  <a:lnTo>
                    <a:pt x="1249" y="174"/>
                  </a:lnTo>
                  <a:cubicBezTo>
                    <a:pt x="0" y="1984"/>
                    <a:pt x="639" y="4481"/>
                    <a:pt x="2608" y="5459"/>
                  </a:cubicBezTo>
                  <a:lnTo>
                    <a:pt x="2650" y="5459"/>
                  </a:lnTo>
                  <a:lnTo>
                    <a:pt x="2747" y="5445"/>
                  </a:lnTo>
                  <a:lnTo>
                    <a:pt x="2754" y="5445"/>
                  </a:lnTo>
                  <a:lnTo>
                    <a:pt x="2851" y="5425"/>
                  </a:lnTo>
                  <a:lnTo>
                    <a:pt x="2879" y="5425"/>
                  </a:lnTo>
                  <a:lnTo>
                    <a:pt x="2962" y="5404"/>
                  </a:lnTo>
                  <a:lnTo>
                    <a:pt x="2969" y="5404"/>
                  </a:lnTo>
                  <a:lnTo>
                    <a:pt x="3066" y="5376"/>
                  </a:lnTo>
                  <a:lnTo>
                    <a:pt x="3087" y="5369"/>
                  </a:lnTo>
                  <a:lnTo>
                    <a:pt x="3177" y="5341"/>
                  </a:lnTo>
                  <a:lnTo>
                    <a:pt x="3184" y="5341"/>
                  </a:lnTo>
                  <a:lnTo>
                    <a:pt x="3281" y="5307"/>
                  </a:lnTo>
                  <a:lnTo>
                    <a:pt x="3302" y="5300"/>
                  </a:lnTo>
                  <a:lnTo>
                    <a:pt x="3385" y="5265"/>
                  </a:lnTo>
                  <a:lnTo>
                    <a:pt x="3392" y="5258"/>
                  </a:lnTo>
                  <a:lnTo>
                    <a:pt x="3482" y="5217"/>
                  </a:lnTo>
                  <a:lnTo>
                    <a:pt x="3503" y="5210"/>
                  </a:lnTo>
                  <a:lnTo>
                    <a:pt x="3579" y="5168"/>
                  </a:lnTo>
                  <a:lnTo>
                    <a:pt x="3593" y="5161"/>
                  </a:lnTo>
                  <a:lnTo>
                    <a:pt x="3677" y="5112"/>
                  </a:lnTo>
                  <a:lnTo>
                    <a:pt x="3697" y="5106"/>
                  </a:lnTo>
                  <a:lnTo>
                    <a:pt x="3774" y="5057"/>
                  </a:lnTo>
                  <a:lnTo>
                    <a:pt x="3781" y="5050"/>
                  </a:lnTo>
                  <a:lnTo>
                    <a:pt x="3864" y="4995"/>
                  </a:lnTo>
                  <a:lnTo>
                    <a:pt x="3885" y="4981"/>
                  </a:lnTo>
                  <a:lnTo>
                    <a:pt x="3947" y="4932"/>
                  </a:lnTo>
                  <a:lnTo>
                    <a:pt x="3961" y="4925"/>
                  </a:lnTo>
                  <a:lnTo>
                    <a:pt x="4037" y="4863"/>
                  </a:lnTo>
                  <a:lnTo>
                    <a:pt x="4058" y="4849"/>
                  </a:lnTo>
                  <a:lnTo>
                    <a:pt x="4120" y="4793"/>
                  </a:lnTo>
                  <a:lnTo>
                    <a:pt x="4127" y="4780"/>
                  </a:lnTo>
                  <a:lnTo>
                    <a:pt x="4204" y="4717"/>
                  </a:lnTo>
                  <a:lnTo>
                    <a:pt x="4218" y="4703"/>
                  </a:lnTo>
                  <a:lnTo>
                    <a:pt x="4273" y="4641"/>
                  </a:lnTo>
                  <a:lnTo>
                    <a:pt x="4287" y="4627"/>
                  </a:lnTo>
                  <a:cubicBezTo>
                    <a:pt x="4308" y="4606"/>
                    <a:pt x="4329" y="4578"/>
                    <a:pt x="4349" y="4558"/>
                  </a:cubicBezTo>
                  <a:lnTo>
                    <a:pt x="4363" y="4544"/>
                  </a:lnTo>
                  <a:lnTo>
                    <a:pt x="4391" y="4509"/>
                  </a:lnTo>
                  <a:cubicBezTo>
                    <a:pt x="4571" y="4294"/>
                    <a:pt x="4717" y="4058"/>
                    <a:pt x="4828" y="3795"/>
                  </a:cubicBezTo>
                  <a:cubicBezTo>
                    <a:pt x="4835" y="3767"/>
                    <a:pt x="4849" y="3746"/>
                    <a:pt x="4856" y="3718"/>
                  </a:cubicBezTo>
                  <a:lnTo>
                    <a:pt x="4863" y="3697"/>
                  </a:lnTo>
                  <a:cubicBezTo>
                    <a:pt x="4877" y="3670"/>
                    <a:pt x="4883" y="3642"/>
                    <a:pt x="4890" y="3621"/>
                  </a:cubicBezTo>
                  <a:lnTo>
                    <a:pt x="4897" y="3593"/>
                  </a:lnTo>
                  <a:cubicBezTo>
                    <a:pt x="4911" y="3559"/>
                    <a:pt x="4918" y="3531"/>
                    <a:pt x="4932" y="3496"/>
                  </a:cubicBezTo>
                  <a:cubicBezTo>
                    <a:pt x="4960" y="3385"/>
                    <a:pt x="4988" y="3274"/>
                    <a:pt x="5001" y="3163"/>
                  </a:cubicBezTo>
                  <a:cubicBezTo>
                    <a:pt x="5001" y="3136"/>
                    <a:pt x="5008" y="3115"/>
                    <a:pt x="5015" y="3087"/>
                  </a:cubicBezTo>
                  <a:cubicBezTo>
                    <a:pt x="5015" y="3059"/>
                    <a:pt x="5015" y="3045"/>
                    <a:pt x="5022" y="3025"/>
                  </a:cubicBezTo>
                  <a:cubicBezTo>
                    <a:pt x="5029" y="2935"/>
                    <a:pt x="5036" y="2837"/>
                    <a:pt x="5036" y="2740"/>
                  </a:cubicBezTo>
                  <a:lnTo>
                    <a:pt x="5036" y="2650"/>
                  </a:lnTo>
                  <a:cubicBezTo>
                    <a:pt x="5036" y="2622"/>
                    <a:pt x="5029" y="2615"/>
                    <a:pt x="5029" y="2609"/>
                  </a:cubicBezTo>
                  <a:cubicBezTo>
                    <a:pt x="5029" y="2581"/>
                    <a:pt x="5029" y="2546"/>
                    <a:pt x="5029" y="2518"/>
                  </a:cubicBezTo>
                  <a:cubicBezTo>
                    <a:pt x="5022" y="2484"/>
                    <a:pt x="5022" y="2456"/>
                    <a:pt x="5015" y="2421"/>
                  </a:cubicBezTo>
                  <a:lnTo>
                    <a:pt x="5015" y="2400"/>
                  </a:lnTo>
                  <a:cubicBezTo>
                    <a:pt x="5008" y="2338"/>
                    <a:pt x="5001" y="2276"/>
                    <a:pt x="4988" y="2220"/>
                  </a:cubicBezTo>
                  <a:lnTo>
                    <a:pt x="4988" y="2192"/>
                  </a:lnTo>
                  <a:cubicBezTo>
                    <a:pt x="4981" y="2137"/>
                    <a:pt x="4967" y="2074"/>
                    <a:pt x="4946" y="2019"/>
                  </a:cubicBezTo>
                  <a:lnTo>
                    <a:pt x="4946" y="1998"/>
                  </a:lnTo>
                  <a:cubicBezTo>
                    <a:pt x="4925" y="1936"/>
                    <a:pt x="4911" y="1880"/>
                    <a:pt x="4890" y="1825"/>
                  </a:cubicBezTo>
                  <a:lnTo>
                    <a:pt x="4883" y="1804"/>
                  </a:lnTo>
                  <a:cubicBezTo>
                    <a:pt x="4863" y="1741"/>
                    <a:pt x="4842" y="1686"/>
                    <a:pt x="4814" y="1631"/>
                  </a:cubicBezTo>
                  <a:lnTo>
                    <a:pt x="4807" y="1617"/>
                  </a:lnTo>
                  <a:cubicBezTo>
                    <a:pt x="4786" y="1561"/>
                    <a:pt x="4759" y="1506"/>
                    <a:pt x="4731" y="1450"/>
                  </a:cubicBezTo>
                  <a:lnTo>
                    <a:pt x="4717" y="1429"/>
                  </a:lnTo>
                  <a:cubicBezTo>
                    <a:pt x="4689" y="1381"/>
                    <a:pt x="4662" y="1332"/>
                    <a:pt x="4634" y="1277"/>
                  </a:cubicBezTo>
                  <a:lnTo>
                    <a:pt x="4620" y="1263"/>
                  </a:lnTo>
                  <a:cubicBezTo>
                    <a:pt x="4592" y="1207"/>
                    <a:pt x="4557" y="1159"/>
                    <a:pt x="4516" y="1103"/>
                  </a:cubicBezTo>
                  <a:cubicBezTo>
                    <a:pt x="4412" y="958"/>
                    <a:pt x="4287" y="819"/>
                    <a:pt x="4148" y="694"/>
                  </a:cubicBezTo>
                  <a:lnTo>
                    <a:pt x="4127" y="673"/>
                  </a:lnTo>
                  <a:lnTo>
                    <a:pt x="4100" y="653"/>
                  </a:lnTo>
                  <a:lnTo>
                    <a:pt x="4086" y="639"/>
                  </a:lnTo>
                  <a:lnTo>
                    <a:pt x="4079" y="632"/>
                  </a:lnTo>
                  <a:lnTo>
                    <a:pt x="4065" y="618"/>
                  </a:lnTo>
                  <a:lnTo>
                    <a:pt x="4051" y="611"/>
                  </a:lnTo>
                  <a:lnTo>
                    <a:pt x="4030" y="590"/>
                  </a:lnTo>
                  <a:lnTo>
                    <a:pt x="4003" y="569"/>
                  </a:lnTo>
                  <a:lnTo>
                    <a:pt x="3975" y="548"/>
                  </a:lnTo>
                  <a:lnTo>
                    <a:pt x="3947" y="528"/>
                  </a:lnTo>
                  <a:lnTo>
                    <a:pt x="3926" y="507"/>
                  </a:lnTo>
                  <a:lnTo>
                    <a:pt x="3899" y="493"/>
                  </a:lnTo>
                  <a:lnTo>
                    <a:pt x="3871" y="472"/>
                  </a:lnTo>
                  <a:lnTo>
                    <a:pt x="3843" y="451"/>
                  </a:lnTo>
                  <a:lnTo>
                    <a:pt x="3822" y="437"/>
                  </a:lnTo>
                  <a:lnTo>
                    <a:pt x="3794" y="417"/>
                  </a:lnTo>
                  <a:lnTo>
                    <a:pt x="3767" y="403"/>
                  </a:lnTo>
                  <a:lnTo>
                    <a:pt x="3739" y="382"/>
                  </a:lnTo>
                  <a:lnTo>
                    <a:pt x="3711" y="368"/>
                  </a:lnTo>
                  <a:lnTo>
                    <a:pt x="3684" y="347"/>
                  </a:lnTo>
                  <a:lnTo>
                    <a:pt x="3656" y="333"/>
                  </a:lnTo>
                  <a:lnTo>
                    <a:pt x="3628" y="320"/>
                  </a:lnTo>
                  <a:lnTo>
                    <a:pt x="3600" y="306"/>
                  </a:lnTo>
                  <a:lnTo>
                    <a:pt x="3573" y="285"/>
                  </a:lnTo>
                  <a:lnTo>
                    <a:pt x="3545" y="271"/>
                  </a:lnTo>
                  <a:lnTo>
                    <a:pt x="3510" y="257"/>
                  </a:lnTo>
                  <a:lnTo>
                    <a:pt x="3482" y="243"/>
                  </a:lnTo>
                  <a:lnTo>
                    <a:pt x="3468" y="236"/>
                  </a:lnTo>
                  <a:lnTo>
                    <a:pt x="3455" y="229"/>
                  </a:lnTo>
                  <a:lnTo>
                    <a:pt x="3427" y="216"/>
                  </a:lnTo>
                  <a:lnTo>
                    <a:pt x="3406" y="209"/>
                  </a:lnTo>
                  <a:lnTo>
                    <a:pt x="3385" y="202"/>
                  </a:lnTo>
                  <a:lnTo>
                    <a:pt x="3358" y="188"/>
                  </a:lnTo>
                  <a:lnTo>
                    <a:pt x="3309" y="167"/>
                  </a:lnTo>
                  <a:lnTo>
                    <a:pt x="3281" y="153"/>
                  </a:lnTo>
                  <a:lnTo>
                    <a:pt x="3247" y="139"/>
                  </a:lnTo>
                  <a:lnTo>
                    <a:pt x="3219" y="132"/>
                  </a:lnTo>
                  <a:lnTo>
                    <a:pt x="3184" y="118"/>
                  </a:lnTo>
                  <a:lnTo>
                    <a:pt x="3170" y="118"/>
                  </a:lnTo>
                  <a:lnTo>
                    <a:pt x="3156" y="111"/>
                  </a:lnTo>
                  <a:lnTo>
                    <a:pt x="3136" y="105"/>
                  </a:lnTo>
                  <a:lnTo>
                    <a:pt x="3122" y="105"/>
                  </a:lnTo>
                  <a:lnTo>
                    <a:pt x="3094" y="91"/>
                  </a:lnTo>
                  <a:lnTo>
                    <a:pt x="3059" y="84"/>
                  </a:lnTo>
                  <a:lnTo>
                    <a:pt x="3025" y="77"/>
                  </a:lnTo>
                  <a:lnTo>
                    <a:pt x="2997" y="63"/>
                  </a:lnTo>
                  <a:lnTo>
                    <a:pt x="2962" y="56"/>
                  </a:lnTo>
                  <a:lnTo>
                    <a:pt x="2927" y="49"/>
                  </a:lnTo>
                  <a:lnTo>
                    <a:pt x="2900" y="42"/>
                  </a:lnTo>
                  <a:lnTo>
                    <a:pt x="2865" y="35"/>
                  </a:lnTo>
                  <a:lnTo>
                    <a:pt x="2830" y="28"/>
                  </a:lnTo>
                  <a:lnTo>
                    <a:pt x="2796" y="21"/>
                  </a:lnTo>
                  <a:lnTo>
                    <a:pt x="2768" y="21"/>
                  </a:lnTo>
                  <a:lnTo>
                    <a:pt x="2733" y="14"/>
                  </a:lnTo>
                  <a:lnTo>
                    <a:pt x="2699" y="7"/>
                  </a:lnTo>
                  <a:lnTo>
                    <a:pt x="266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95;p29"/>
            <p:cNvSpPr/>
            <p:nvPr/>
          </p:nvSpPr>
          <p:spPr>
            <a:xfrm>
              <a:off x="1506996" y="3210890"/>
              <a:ext cx="14608" cy="44453"/>
            </a:xfrm>
            <a:custGeom>
              <a:avLst/>
              <a:gdLst/>
              <a:ahLst/>
              <a:cxnLst/>
              <a:rect l="l" t="t" r="r" b="b"/>
              <a:pathLst>
                <a:path w="556" h="1692" extrusionOk="0">
                  <a:moveTo>
                    <a:pt x="278" y="1"/>
                  </a:moveTo>
                  <a:cubicBezTo>
                    <a:pt x="140" y="1"/>
                    <a:pt x="1" y="93"/>
                    <a:pt x="1" y="277"/>
                  </a:cubicBezTo>
                  <a:lnTo>
                    <a:pt x="1" y="1414"/>
                  </a:lnTo>
                  <a:cubicBezTo>
                    <a:pt x="1" y="1567"/>
                    <a:pt x="126" y="1691"/>
                    <a:pt x="278" y="1691"/>
                  </a:cubicBezTo>
                  <a:cubicBezTo>
                    <a:pt x="431" y="1691"/>
                    <a:pt x="556" y="1560"/>
                    <a:pt x="556" y="1407"/>
                  </a:cubicBezTo>
                  <a:lnTo>
                    <a:pt x="556" y="277"/>
                  </a:lnTo>
                  <a:cubicBezTo>
                    <a:pt x="556" y="93"/>
                    <a:pt x="417" y="1"/>
                    <a:pt x="2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96;p29"/>
            <p:cNvSpPr/>
            <p:nvPr/>
          </p:nvSpPr>
          <p:spPr>
            <a:xfrm>
              <a:off x="1430307" y="3230489"/>
              <a:ext cx="33892" cy="40696"/>
            </a:xfrm>
            <a:custGeom>
              <a:avLst/>
              <a:gdLst/>
              <a:ahLst/>
              <a:cxnLst/>
              <a:rect l="l" t="t" r="r" b="b"/>
              <a:pathLst>
                <a:path w="1290" h="1549" extrusionOk="0">
                  <a:moveTo>
                    <a:pt x="385" y="0"/>
                  </a:moveTo>
                  <a:cubicBezTo>
                    <a:pt x="192" y="0"/>
                    <a:pt x="0" y="206"/>
                    <a:pt x="139" y="425"/>
                  </a:cubicBezTo>
                  <a:lnTo>
                    <a:pt x="700" y="1410"/>
                  </a:lnTo>
                  <a:cubicBezTo>
                    <a:pt x="749" y="1493"/>
                    <a:pt x="846" y="1549"/>
                    <a:pt x="943" y="1549"/>
                  </a:cubicBezTo>
                  <a:cubicBezTo>
                    <a:pt x="1158" y="1549"/>
                    <a:pt x="1290" y="1313"/>
                    <a:pt x="1186" y="1133"/>
                  </a:cubicBezTo>
                  <a:lnTo>
                    <a:pt x="617" y="148"/>
                  </a:lnTo>
                  <a:cubicBezTo>
                    <a:pt x="561" y="43"/>
                    <a:pt x="473" y="0"/>
                    <a:pt x="3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97;p29"/>
            <p:cNvSpPr/>
            <p:nvPr/>
          </p:nvSpPr>
          <p:spPr>
            <a:xfrm>
              <a:off x="1374872" y="3284768"/>
              <a:ext cx="47002" cy="29793"/>
            </a:xfrm>
            <a:custGeom>
              <a:avLst/>
              <a:gdLst/>
              <a:ahLst/>
              <a:cxnLst/>
              <a:rect l="l" t="t" r="r" b="b"/>
              <a:pathLst>
                <a:path w="1789" h="1134" extrusionOk="0">
                  <a:moveTo>
                    <a:pt x="412" y="0"/>
                  </a:moveTo>
                  <a:cubicBezTo>
                    <a:pt x="160" y="0"/>
                    <a:pt x="0" y="373"/>
                    <a:pt x="286" y="530"/>
                  </a:cubicBezTo>
                  <a:lnTo>
                    <a:pt x="1264" y="1092"/>
                  </a:lnTo>
                  <a:cubicBezTo>
                    <a:pt x="1305" y="1120"/>
                    <a:pt x="1354" y="1134"/>
                    <a:pt x="1402" y="1134"/>
                  </a:cubicBezTo>
                  <a:cubicBezTo>
                    <a:pt x="1405" y="1134"/>
                    <a:pt x="1407" y="1134"/>
                    <a:pt x="1410" y="1134"/>
                  </a:cubicBezTo>
                  <a:cubicBezTo>
                    <a:pt x="1695" y="1134"/>
                    <a:pt x="1789" y="751"/>
                    <a:pt x="1541" y="614"/>
                  </a:cubicBezTo>
                  <a:lnTo>
                    <a:pt x="563" y="45"/>
                  </a:lnTo>
                  <a:cubicBezTo>
                    <a:pt x="511" y="14"/>
                    <a:pt x="460" y="0"/>
                    <a:pt x="4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98;p29"/>
            <p:cNvSpPr/>
            <p:nvPr/>
          </p:nvSpPr>
          <p:spPr>
            <a:xfrm>
              <a:off x="1356297" y="3359198"/>
              <a:ext cx="49235" cy="14581"/>
            </a:xfrm>
            <a:custGeom>
              <a:avLst/>
              <a:gdLst/>
              <a:ahLst/>
              <a:cxnLst/>
              <a:rect l="l" t="t" r="r" b="b"/>
              <a:pathLst>
                <a:path w="1874" h="555" extrusionOk="0">
                  <a:moveTo>
                    <a:pt x="368" y="0"/>
                  </a:moveTo>
                  <a:cubicBezTo>
                    <a:pt x="1" y="0"/>
                    <a:pt x="1" y="555"/>
                    <a:pt x="368" y="555"/>
                  </a:cubicBezTo>
                  <a:lnTo>
                    <a:pt x="1506" y="555"/>
                  </a:lnTo>
                  <a:cubicBezTo>
                    <a:pt x="1873" y="555"/>
                    <a:pt x="1873" y="0"/>
                    <a:pt x="15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99;p29"/>
            <p:cNvSpPr/>
            <p:nvPr/>
          </p:nvSpPr>
          <p:spPr>
            <a:xfrm>
              <a:off x="1375686" y="3418311"/>
              <a:ext cx="46476" cy="29478"/>
            </a:xfrm>
            <a:custGeom>
              <a:avLst/>
              <a:gdLst/>
              <a:ahLst/>
              <a:cxnLst/>
              <a:rect l="l" t="t" r="r" b="b"/>
              <a:pathLst>
                <a:path w="1769" h="1122" extrusionOk="0">
                  <a:moveTo>
                    <a:pt x="1373" y="1"/>
                  </a:moveTo>
                  <a:cubicBezTo>
                    <a:pt x="1329" y="1"/>
                    <a:pt x="1281" y="13"/>
                    <a:pt x="1233" y="39"/>
                  </a:cubicBezTo>
                  <a:lnTo>
                    <a:pt x="255" y="601"/>
                  </a:lnTo>
                  <a:cubicBezTo>
                    <a:pt x="0" y="745"/>
                    <a:pt x="100" y="1121"/>
                    <a:pt x="386" y="1121"/>
                  </a:cubicBezTo>
                  <a:cubicBezTo>
                    <a:pt x="388" y="1121"/>
                    <a:pt x="391" y="1121"/>
                    <a:pt x="393" y="1121"/>
                  </a:cubicBezTo>
                  <a:cubicBezTo>
                    <a:pt x="442" y="1121"/>
                    <a:pt x="490" y="1107"/>
                    <a:pt x="532" y="1086"/>
                  </a:cubicBezTo>
                  <a:lnTo>
                    <a:pt x="1510" y="518"/>
                  </a:lnTo>
                  <a:cubicBezTo>
                    <a:pt x="1769" y="359"/>
                    <a:pt x="1619" y="1"/>
                    <a:pt x="13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400;p29"/>
            <p:cNvSpPr/>
            <p:nvPr/>
          </p:nvSpPr>
          <p:spPr>
            <a:xfrm>
              <a:off x="1606701" y="3284689"/>
              <a:ext cx="46870" cy="29872"/>
            </a:xfrm>
            <a:custGeom>
              <a:avLst/>
              <a:gdLst/>
              <a:ahLst/>
              <a:cxnLst/>
              <a:rect l="l" t="t" r="r" b="b"/>
              <a:pathLst>
                <a:path w="1784" h="1137" extrusionOk="0">
                  <a:moveTo>
                    <a:pt x="1381" y="1"/>
                  </a:moveTo>
                  <a:cubicBezTo>
                    <a:pt x="1333" y="1"/>
                    <a:pt x="1281" y="15"/>
                    <a:pt x="1228" y="48"/>
                  </a:cubicBezTo>
                  <a:lnTo>
                    <a:pt x="250" y="617"/>
                  </a:lnTo>
                  <a:cubicBezTo>
                    <a:pt x="0" y="755"/>
                    <a:pt x="97" y="1137"/>
                    <a:pt x="388" y="1137"/>
                  </a:cubicBezTo>
                  <a:cubicBezTo>
                    <a:pt x="437" y="1137"/>
                    <a:pt x="486" y="1123"/>
                    <a:pt x="527" y="1095"/>
                  </a:cubicBezTo>
                  <a:lnTo>
                    <a:pt x="1505" y="526"/>
                  </a:lnTo>
                  <a:cubicBezTo>
                    <a:pt x="1784" y="375"/>
                    <a:pt x="1630" y="1"/>
                    <a:pt x="1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401;p29"/>
            <p:cNvSpPr/>
            <p:nvPr/>
          </p:nvSpPr>
          <p:spPr>
            <a:xfrm>
              <a:off x="1564402" y="3230857"/>
              <a:ext cx="33419" cy="40328"/>
            </a:xfrm>
            <a:custGeom>
              <a:avLst/>
              <a:gdLst/>
              <a:ahLst/>
              <a:cxnLst/>
              <a:rect l="l" t="t" r="r" b="b"/>
              <a:pathLst>
                <a:path w="1272" h="1535" extrusionOk="0">
                  <a:moveTo>
                    <a:pt x="900" y="0"/>
                  </a:moveTo>
                  <a:cubicBezTo>
                    <a:pt x="816" y="0"/>
                    <a:pt x="732" y="39"/>
                    <a:pt x="674" y="134"/>
                  </a:cubicBezTo>
                  <a:lnTo>
                    <a:pt x="105" y="1119"/>
                  </a:lnTo>
                  <a:cubicBezTo>
                    <a:pt x="1" y="1299"/>
                    <a:pt x="133" y="1535"/>
                    <a:pt x="348" y="1535"/>
                  </a:cubicBezTo>
                  <a:cubicBezTo>
                    <a:pt x="445" y="1535"/>
                    <a:pt x="535" y="1479"/>
                    <a:pt x="590" y="1396"/>
                  </a:cubicBezTo>
                  <a:lnTo>
                    <a:pt x="1152" y="411"/>
                  </a:lnTo>
                  <a:cubicBezTo>
                    <a:pt x="1272" y="196"/>
                    <a:pt x="1087" y="0"/>
                    <a:pt x="9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402;p29"/>
            <p:cNvSpPr/>
            <p:nvPr/>
          </p:nvSpPr>
          <p:spPr>
            <a:xfrm>
              <a:off x="1360317" y="3362587"/>
              <a:ext cx="427348" cy="228492"/>
            </a:xfrm>
            <a:custGeom>
              <a:avLst/>
              <a:gdLst/>
              <a:ahLst/>
              <a:cxnLst/>
              <a:rect l="l" t="t" r="r" b="b"/>
              <a:pathLst>
                <a:path w="16266" h="8697" extrusionOk="0">
                  <a:moveTo>
                    <a:pt x="9272" y="1"/>
                  </a:moveTo>
                  <a:cubicBezTo>
                    <a:pt x="7689" y="1"/>
                    <a:pt x="6230" y="1084"/>
                    <a:pt x="5861" y="2722"/>
                  </a:cubicBezTo>
                  <a:cubicBezTo>
                    <a:pt x="5644" y="2651"/>
                    <a:pt x="5422" y="2616"/>
                    <a:pt x="5202" y="2616"/>
                  </a:cubicBezTo>
                  <a:cubicBezTo>
                    <a:pt x="4525" y="2616"/>
                    <a:pt x="3874" y="2943"/>
                    <a:pt x="3475" y="3520"/>
                  </a:cubicBezTo>
                  <a:cubicBezTo>
                    <a:pt x="3251" y="3461"/>
                    <a:pt x="3027" y="3433"/>
                    <a:pt x="2807" y="3433"/>
                  </a:cubicBezTo>
                  <a:cubicBezTo>
                    <a:pt x="1521" y="3433"/>
                    <a:pt x="373" y="4388"/>
                    <a:pt x="201" y="5732"/>
                  </a:cubicBezTo>
                  <a:cubicBezTo>
                    <a:pt x="0" y="7307"/>
                    <a:pt x="1228" y="8694"/>
                    <a:pt x="2816" y="8694"/>
                  </a:cubicBezTo>
                  <a:lnTo>
                    <a:pt x="13540" y="8694"/>
                  </a:lnTo>
                  <a:cubicBezTo>
                    <a:pt x="13581" y="8696"/>
                    <a:pt x="13622" y="8697"/>
                    <a:pt x="13663" y="8697"/>
                  </a:cubicBezTo>
                  <a:cubicBezTo>
                    <a:pt x="15092" y="8697"/>
                    <a:pt x="16266" y="7536"/>
                    <a:pt x="16266" y="6093"/>
                  </a:cubicBezTo>
                  <a:cubicBezTo>
                    <a:pt x="16266" y="4654"/>
                    <a:pt x="15099" y="3495"/>
                    <a:pt x="13675" y="3495"/>
                  </a:cubicBezTo>
                  <a:cubicBezTo>
                    <a:pt x="13630" y="3495"/>
                    <a:pt x="13585" y="3496"/>
                    <a:pt x="13540" y="3499"/>
                  </a:cubicBezTo>
                  <a:cubicBezTo>
                    <a:pt x="13276" y="3499"/>
                    <a:pt x="13013" y="3533"/>
                    <a:pt x="12763" y="3617"/>
                  </a:cubicBezTo>
                  <a:lnTo>
                    <a:pt x="12763" y="3499"/>
                  </a:lnTo>
                  <a:cubicBezTo>
                    <a:pt x="12763" y="2895"/>
                    <a:pt x="12603" y="2299"/>
                    <a:pt x="12305" y="1772"/>
                  </a:cubicBezTo>
                  <a:cubicBezTo>
                    <a:pt x="11695" y="579"/>
                    <a:pt x="10425" y="197"/>
                    <a:pt x="10425" y="197"/>
                  </a:cubicBezTo>
                  <a:cubicBezTo>
                    <a:pt x="10043" y="64"/>
                    <a:pt x="9654" y="1"/>
                    <a:pt x="92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403;p29"/>
            <p:cNvSpPr/>
            <p:nvPr/>
          </p:nvSpPr>
          <p:spPr>
            <a:xfrm>
              <a:off x="1360317" y="3431264"/>
              <a:ext cx="216512" cy="159737"/>
            </a:xfrm>
            <a:custGeom>
              <a:avLst/>
              <a:gdLst/>
              <a:ahLst/>
              <a:cxnLst/>
              <a:rect l="l" t="t" r="r" b="b"/>
              <a:pathLst>
                <a:path w="8241" h="6080" extrusionOk="0">
                  <a:moveTo>
                    <a:pt x="5195" y="1"/>
                  </a:moveTo>
                  <a:cubicBezTo>
                    <a:pt x="4523" y="1"/>
                    <a:pt x="3875" y="331"/>
                    <a:pt x="3475" y="906"/>
                  </a:cubicBezTo>
                  <a:cubicBezTo>
                    <a:pt x="3251" y="847"/>
                    <a:pt x="3027" y="819"/>
                    <a:pt x="2807" y="819"/>
                  </a:cubicBezTo>
                  <a:cubicBezTo>
                    <a:pt x="1521" y="819"/>
                    <a:pt x="373" y="1774"/>
                    <a:pt x="201" y="3118"/>
                  </a:cubicBezTo>
                  <a:cubicBezTo>
                    <a:pt x="0" y="4693"/>
                    <a:pt x="1228" y="6080"/>
                    <a:pt x="2816" y="6080"/>
                  </a:cubicBezTo>
                  <a:lnTo>
                    <a:pt x="8241" y="6080"/>
                  </a:lnTo>
                  <a:cubicBezTo>
                    <a:pt x="6652" y="4963"/>
                    <a:pt x="5709" y="3139"/>
                    <a:pt x="5709" y="1197"/>
                  </a:cubicBezTo>
                  <a:cubicBezTo>
                    <a:pt x="5709" y="822"/>
                    <a:pt x="5737" y="455"/>
                    <a:pt x="5806" y="94"/>
                  </a:cubicBezTo>
                  <a:cubicBezTo>
                    <a:pt x="5604" y="31"/>
                    <a:pt x="5399" y="1"/>
                    <a:pt x="51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3975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1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62" grpId="0" build="p"/>
      <p:bldP spid="2" grpId="0" animBg="1"/>
      <p:bldP spid="15" grpId="0" animBg="1"/>
      <p:bldP spid="17" grpId="0" animBg="1"/>
      <p:bldP spid="18" grpId="0" animBg="1"/>
      <p:bldP spid="19" grpId="0" animBg="1"/>
      <p:bldP spid="2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 descr="LE ZONE CLIMATICH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808" y="988902"/>
            <a:ext cx="6554545" cy="3721594"/>
          </a:xfrm>
          <a:prstGeom prst="rect">
            <a:avLst/>
          </a:prstGeom>
          <a:noFill/>
          <a:ln>
            <a:noFill/>
            <a:prstDash val="lgDash"/>
          </a:ln>
        </p:spPr>
      </p:pic>
      <p:sp>
        <p:nvSpPr>
          <p:cNvPr id="2528" name="Google Shape;2528;p31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dirty="0"/>
              <a:t>Le zone climatiche della Terra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43792" y="835501"/>
            <a:ext cx="3154874" cy="683371"/>
            <a:chOff x="43792" y="835501"/>
            <a:chExt cx="3154874" cy="683371"/>
          </a:xfrm>
        </p:grpSpPr>
        <p:sp>
          <p:nvSpPr>
            <p:cNvPr id="2530" name="Google Shape;2530;p31"/>
            <p:cNvSpPr txBox="1"/>
            <p:nvPr/>
          </p:nvSpPr>
          <p:spPr>
            <a:xfrm>
              <a:off x="43792" y="835501"/>
              <a:ext cx="1603982" cy="6833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 smtClean="0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rPr>
                <a:t>Zona polare artica</a:t>
              </a:r>
              <a:endParaRPr sz="1800" dirty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endParaRPr>
            </a:p>
          </p:txBody>
        </p:sp>
        <p:sp>
          <p:nvSpPr>
            <p:cNvPr id="2532" name="Google Shape;2532;p31"/>
            <p:cNvSpPr/>
            <p:nvPr/>
          </p:nvSpPr>
          <p:spPr>
            <a:xfrm>
              <a:off x="967337" y="1068506"/>
              <a:ext cx="133378" cy="13337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541" name="Google Shape;2541;p31"/>
            <p:cNvCxnSpPr/>
            <p:nvPr/>
          </p:nvCxnSpPr>
          <p:spPr>
            <a:xfrm>
              <a:off x="1124497" y="1109367"/>
              <a:ext cx="2074169" cy="238582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25" name="Gruppo 24"/>
          <p:cNvGrpSpPr/>
          <p:nvPr/>
        </p:nvGrpSpPr>
        <p:grpSpPr>
          <a:xfrm flipH="1">
            <a:off x="6209466" y="3845771"/>
            <a:ext cx="3157896" cy="683371"/>
            <a:chOff x="-351353" y="860198"/>
            <a:chExt cx="3207840" cy="683371"/>
          </a:xfrm>
        </p:grpSpPr>
        <p:sp>
          <p:nvSpPr>
            <p:cNvPr id="26" name="Google Shape;2530;p31"/>
            <p:cNvSpPr txBox="1"/>
            <p:nvPr/>
          </p:nvSpPr>
          <p:spPr>
            <a:xfrm>
              <a:off x="-351353" y="860198"/>
              <a:ext cx="1603982" cy="6833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 smtClean="0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rPr>
                <a:t>Zona polare antartica</a:t>
              </a:r>
              <a:endParaRPr sz="1800" dirty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endParaRPr>
            </a:p>
          </p:txBody>
        </p:sp>
        <p:sp>
          <p:nvSpPr>
            <p:cNvPr id="27" name="Google Shape;2532;p31"/>
            <p:cNvSpPr/>
            <p:nvPr/>
          </p:nvSpPr>
          <p:spPr>
            <a:xfrm>
              <a:off x="967337" y="1068506"/>
              <a:ext cx="133378" cy="13337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8" name="Google Shape;2541;p31"/>
            <p:cNvCxnSpPr/>
            <p:nvPr/>
          </p:nvCxnSpPr>
          <p:spPr>
            <a:xfrm>
              <a:off x="1092487" y="1129814"/>
              <a:ext cx="1764000" cy="216000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oval" w="med" len="med"/>
            </a:ln>
          </p:spPr>
        </p:cxnSp>
      </p:grpSp>
      <p:sp>
        <p:nvSpPr>
          <p:cNvPr id="3" name="Rettangolo arrotondato 2"/>
          <p:cNvSpPr/>
          <p:nvPr/>
        </p:nvSpPr>
        <p:spPr>
          <a:xfrm>
            <a:off x="2324100" y="1228658"/>
            <a:ext cx="4366260" cy="290214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arrotondato 29"/>
          <p:cNvSpPr/>
          <p:nvPr/>
        </p:nvSpPr>
        <p:spPr>
          <a:xfrm>
            <a:off x="2324100" y="4159468"/>
            <a:ext cx="4366260" cy="290214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1" name="Gruppo 30"/>
          <p:cNvGrpSpPr/>
          <p:nvPr/>
        </p:nvGrpSpPr>
        <p:grpSpPr>
          <a:xfrm flipH="1">
            <a:off x="6209405" y="1469679"/>
            <a:ext cx="3157896" cy="683371"/>
            <a:chOff x="-351353" y="860198"/>
            <a:chExt cx="3207840" cy="683371"/>
          </a:xfrm>
        </p:grpSpPr>
        <p:sp>
          <p:nvSpPr>
            <p:cNvPr id="32" name="Google Shape;2530;p31"/>
            <p:cNvSpPr txBox="1"/>
            <p:nvPr/>
          </p:nvSpPr>
          <p:spPr>
            <a:xfrm>
              <a:off x="-351353" y="860198"/>
              <a:ext cx="1603982" cy="6833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 smtClean="0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rPr>
                <a:t>Zona temperata boreale</a:t>
              </a:r>
              <a:endParaRPr sz="1800" dirty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endParaRPr>
            </a:p>
          </p:txBody>
        </p:sp>
        <p:sp>
          <p:nvSpPr>
            <p:cNvPr id="33" name="Google Shape;2532;p31"/>
            <p:cNvSpPr/>
            <p:nvPr/>
          </p:nvSpPr>
          <p:spPr>
            <a:xfrm>
              <a:off x="967337" y="1068506"/>
              <a:ext cx="133378" cy="13337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4" name="Google Shape;2541;p31"/>
            <p:cNvCxnSpPr/>
            <p:nvPr/>
          </p:nvCxnSpPr>
          <p:spPr>
            <a:xfrm>
              <a:off x="1092487" y="1129814"/>
              <a:ext cx="1764000" cy="216000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35" name="Gruppo 34"/>
          <p:cNvGrpSpPr/>
          <p:nvPr/>
        </p:nvGrpSpPr>
        <p:grpSpPr>
          <a:xfrm>
            <a:off x="70337" y="3454056"/>
            <a:ext cx="3154874" cy="683371"/>
            <a:chOff x="43792" y="835501"/>
            <a:chExt cx="3154874" cy="683371"/>
          </a:xfrm>
        </p:grpSpPr>
        <p:sp>
          <p:nvSpPr>
            <p:cNvPr id="36" name="Google Shape;2530;p31"/>
            <p:cNvSpPr txBox="1"/>
            <p:nvPr/>
          </p:nvSpPr>
          <p:spPr>
            <a:xfrm>
              <a:off x="43792" y="835501"/>
              <a:ext cx="1603982" cy="6833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 smtClean="0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rPr>
                <a:t>Zona temperata australe</a:t>
              </a:r>
              <a:endParaRPr sz="1800" dirty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endParaRPr>
            </a:p>
          </p:txBody>
        </p:sp>
        <p:sp>
          <p:nvSpPr>
            <p:cNvPr id="37" name="Google Shape;2532;p31"/>
            <p:cNvSpPr/>
            <p:nvPr/>
          </p:nvSpPr>
          <p:spPr>
            <a:xfrm>
              <a:off x="967337" y="1068506"/>
              <a:ext cx="133378" cy="13337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8" name="Google Shape;2541;p31"/>
            <p:cNvCxnSpPr/>
            <p:nvPr/>
          </p:nvCxnSpPr>
          <p:spPr>
            <a:xfrm>
              <a:off x="1124497" y="1109367"/>
              <a:ext cx="2074169" cy="238582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oval" w="med" len="med"/>
            </a:ln>
          </p:spPr>
        </p:cxnSp>
      </p:grpSp>
      <p:sp>
        <p:nvSpPr>
          <p:cNvPr id="39" name="Rettangolo arrotondato 38"/>
          <p:cNvSpPr/>
          <p:nvPr/>
        </p:nvSpPr>
        <p:spPr>
          <a:xfrm>
            <a:off x="1693144" y="1501350"/>
            <a:ext cx="5587541" cy="823778"/>
          </a:xfrm>
          <a:prstGeom prst="roundRect">
            <a:avLst>
              <a:gd name="adj" fmla="val 50000"/>
            </a:avLst>
          </a:prstGeom>
          <a:solidFill>
            <a:srgbClr val="00B05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arrotondato 39"/>
          <p:cNvSpPr/>
          <p:nvPr/>
        </p:nvSpPr>
        <p:spPr>
          <a:xfrm>
            <a:off x="1696731" y="3341861"/>
            <a:ext cx="5587541" cy="823778"/>
          </a:xfrm>
          <a:prstGeom prst="roundRect">
            <a:avLst>
              <a:gd name="adj" fmla="val 50000"/>
            </a:avLst>
          </a:prstGeom>
          <a:solidFill>
            <a:srgbClr val="00B05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1" name="Gruppo 40"/>
          <p:cNvGrpSpPr/>
          <p:nvPr/>
        </p:nvGrpSpPr>
        <p:grpSpPr>
          <a:xfrm flipH="1">
            <a:off x="6342498" y="2181997"/>
            <a:ext cx="3157896" cy="683371"/>
            <a:chOff x="-351353" y="860198"/>
            <a:chExt cx="3207840" cy="683371"/>
          </a:xfrm>
        </p:grpSpPr>
        <p:sp>
          <p:nvSpPr>
            <p:cNvPr id="42" name="Google Shape;2530;p31"/>
            <p:cNvSpPr txBox="1"/>
            <p:nvPr/>
          </p:nvSpPr>
          <p:spPr>
            <a:xfrm>
              <a:off x="-351353" y="860198"/>
              <a:ext cx="1603982" cy="6833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 smtClean="0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rPr>
                <a:t>Zona </a:t>
              </a: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 smtClean="0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rPr>
                <a:t>tropicale</a:t>
              </a:r>
              <a:endParaRPr sz="1800" dirty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endParaRPr>
            </a:p>
          </p:txBody>
        </p:sp>
        <p:sp>
          <p:nvSpPr>
            <p:cNvPr id="43" name="Google Shape;2532;p31"/>
            <p:cNvSpPr/>
            <p:nvPr/>
          </p:nvSpPr>
          <p:spPr>
            <a:xfrm>
              <a:off x="967337" y="1068506"/>
              <a:ext cx="133378" cy="1333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4" name="Google Shape;2541;p31"/>
            <p:cNvCxnSpPr/>
            <p:nvPr/>
          </p:nvCxnSpPr>
          <p:spPr>
            <a:xfrm>
              <a:off x="1092487" y="1129814"/>
              <a:ext cx="1764000" cy="216000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oval" w="med" len="med"/>
            </a:ln>
          </p:spPr>
        </p:cxnSp>
      </p:grpSp>
      <p:sp>
        <p:nvSpPr>
          <p:cNvPr id="45" name="Rettangolo arrotondato 44"/>
          <p:cNvSpPr/>
          <p:nvPr/>
        </p:nvSpPr>
        <p:spPr>
          <a:xfrm>
            <a:off x="1361451" y="2325120"/>
            <a:ext cx="6250929" cy="1023694"/>
          </a:xfrm>
          <a:prstGeom prst="roundRect">
            <a:avLst>
              <a:gd name="adj" fmla="val 50000"/>
            </a:avLst>
          </a:prstGeom>
          <a:solidFill>
            <a:srgbClr val="FFC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3817620" y="2629723"/>
            <a:ext cx="2019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EQUATORE</a:t>
            </a:r>
            <a:endParaRPr lang="it-IT" sz="2000" b="1" dirty="0"/>
          </a:p>
        </p:txBody>
      </p:sp>
      <p:sp>
        <p:nvSpPr>
          <p:cNvPr id="47" name="CasellaDiTesto 46"/>
          <p:cNvSpPr txBox="1"/>
          <p:nvPr/>
        </p:nvSpPr>
        <p:spPr>
          <a:xfrm>
            <a:off x="3032383" y="2128758"/>
            <a:ext cx="3264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TROPICO DEL CANCRO</a:t>
            </a:r>
            <a:endParaRPr lang="it-IT" sz="2000" b="1" dirty="0"/>
          </a:p>
        </p:txBody>
      </p:sp>
      <p:sp>
        <p:nvSpPr>
          <p:cNvPr id="48" name="CasellaDiTesto 47"/>
          <p:cNvSpPr txBox="1"/>
          <p:nvPr/>
        </p:nvSpPr>
        <p:spPr>
          <a:xfrm>
            <a:off x="2756129" y="3153976"/>
            <a:ext cx="3817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TROPICO DEL CAPRICORNO</a:t>
            </a:r>
            <a:endParaRPr lang="it-IT" sz="2000" b="1" dirty="0"/>
          </a:p>
        </p:txBody>
      </p:sp>
      <p:grpSp>
        <p:nvGrpSpPr>
          <p:cNvPr id="49" name="Google Shape;463;p6"/>
          <p:cNvGrpSpPr/>
          <p:nvPr/>
        </p:nvGrpSpPr>
        <p:grpSpPr>
          <a:xfrm>
            <a:off x="8581672" y="33579"/>
            <a:ext cx="449580" cy="1005840"/>
            <a:chOff x="204076" y="125827"/>
            <a:chExt cx="925530" cy="1796832"/>
          </a:xfrm>
        </p:grpSpPr>
        <p:sp>
          <p:nvSpPr>
            <p:cNvPr id="50" name="Google Shape;464;p6"/>
            <p:cNvSpPr/>
            <p:nvPr/>
          </p:nvSpPr>
          <p:spPr>
            <a:xfrm rot="-668349">
              <a:off x="363767" y="168005"/>
              <a:ext cx="603599" cy="1712043"/>
            </a:xfrm>
            <a:custGeom>
              <a:avLst/>
              <a:gdLst/>
              <a:ahLst/>
              <a:cxnLst/>
              <a:rect l="l" t="t" r="r" b="b"/>
              <a:pathLst>
                <a:path w="24143" h="68479" extrusionOk="0">
                  <a:moveTo>
                    <a:pt x="12071" y="25555"/>
                  </a:moveTo>
                  <a:lnTo>
                    <a:pt x="13318" y="44191"/>
                  </a:lnTo>
                  <a:lnTo>
                    <a:pt x="12071" y="44378"/>
                  </a:lnTo>
                  <a:lnTo>
                    <a:pt x="10825" y="44191"/>
                  </a:lnTo>
                  <a:lnTo>
                    <a:pt x="12071" y="25555"/>
                  </a:lnTo>
                  <a:close/>
                  <a:moveTo>
                    <a:pt x="13754" y="46705"/>
                  </a:moveTo>
                  <a:lnTo>
                    <a:pt x="14689" y="54081"/>
                  </a:lnTo>
                  <a:lnTo>
                    <a:pt x="9453" y="54081"/>
                  </a:lnTo>
                  <a:lnTo>
                    <a:pt x="10388" y="46705"/>
                  </a:lnTo>
                  <a:close/>
                  <a:moveTo>
                    <a:pt x="11926" y="0"/>
                  </a:moveTo>
                  <a:lnTo>
                    <a:pt x="11926" y="3636"/>
                  </a:lnTo>
                  <a:lnTo>
                    <a:pt x="11552" y="3636"/>
                  </a:lnTo>
                  <a:lnTo>
                    <a:pt x="11552" y="6150"/>
                  </a:lnTo>
                  <a:lnTo>
                    <a:pt x="11323" y="6233"/>
                  </a:lnTo>
                  <a:lnTo>
                    <a:pt x="11115" y="6378"/>
                  </a:lnTo>
                  <a:lnTo>
                    <a:pt x="10949" y="6545"/>
                  </a:lnTo>
                  <a:lnTo>
                    <a:pt x="10783" y="6732"/>
                  </a:lnTo>
                  <a:lnTo>
                    <a:pt x="10658" y="6939"/>
                  </a:lnTo>
                  <a:lnTo>
                    <a:pt x="10555" y="7168"/>
                  </a:lnTo>
                  <a:lnTo>
                    <a:pt x="10492" y="7417"/>
                  </a:lnTo>
                  <a:lnTo>
                    <a:pt x="10471" y="7687"/>
                  </a:lnTo>
                  <a:lnTo>
                    <a:pt x="10471" y="8394"/>
                  </a:lnTo>
                  <a:lnTo>
                    <a:pt x="10970" y="8394"/>
                  </a:lnTo>
                  <a:lnTo>
                    <a:pt x="10970" y="9308"/>
                  </a:lnTo>
                  <a:lnTo>
                    <a:pt x="10471" y="9308"/>
                  </a:lnTo>
                  <a:lnTo>
                    <a:pt x="10471" y="9349"/>
                  </a:lnTo>
                  <a:lnTo>
                    <a:pt x="10513" y="9578"/>
                  </a:lnTo>
                  <a:lnTo>
                    <a:pt x="10575" y="9765"/>
                  </a:lnTo>
                  <a:lnTo>
                    <a:pt x="10679" y="9952"/>
                  </a:lnTo>
                  <a:lnTo>
                    <a:pt x="10804" y="10118"/>
                  </a:lnTo>
                  <a:lnTo>
                    <a:pt x="10970" y="10243"/>
                  </a:lnTo>
                  <a:lnTo>
                    <a:pt x="11136" y="10347"/>
                  </a:lnTo>
                  <a:lnTo>
                    <a:pt x="11344" y="10409"/>
                  </a:lnTo>
                  <a:lnTo>
                    <a:pt x="11552" y="10430"/>
                  </a:lnTo>
                  <a:lnTo>
                    <a:pt x="11136" y="10430"/>
                  </a:lnTo>
                  <a:lnTo>
                    <a:pt x="11136" y="10471"/>
                  </a:lnTo>
                  <a:lnTo>
                    <a:pt x="10638" y="25555"/>
                  </a:lnTo>
                  <a:lnTo>
                    <a:pt x="10617" y="26739"/>
                  </a:lnTo>
                  <a:lnTo>
                    <a:pt x="10575" y="27882"/>
                  </a:lnTo>
                  <a:lnTo>
                    <a:pt x="10513" y="29045"/>
                  </a:lnTo>
                  <a:lnTo>
                    <a:pt x="10451" y="30167"/>
                  </a:lnTo>
                  <a:lnTo>
                    <a:pt x="10368" y="31310"/>
                  </a:lnTo>
                  <a:lnTo>
                    <a:pt x="10284" y="32432"/>
                  </a:lnTo>
                  <a:lnTo>
                    <a:pt x="10181" y="33533"/>
                  </a:lnTo>
                  <a:lnTo>
                    <a:pt x="10056" y="34634"/>
                  </a:lnTo>
                  <a:lnTo>
                    <a:pt x="9931" y="35715"/>
                  </a:lnTo>
                  <a:lnTo>
                    <a:pt x="9786" y="36795"/>
                  </a:lnTo>
                  <a:lnTo>
                    <a:pt x="9640" y="37855"/>
                  </a:lnTo>
                  <a:lnTo>
                    <a:pt x="9474" y="38914"/>
                  </a:lnTo>
                  <a:lnTo>
                    <a:pt x="9287" y="39953"/>
                  </a:lnTo>
                  <a:lnTo>
                    <a:pt x="9100" y="40992"/>
                  </a:lnTo>
                  <a:lnTo>
                    <a:pt x="8892" y="42010"/>
                  </a:lnTo>
                  <a:lnTo>
                    <a:pt x="8685" y="43028"/>
                  </a:lnTo>
                  <a:lnTo>
                    <a:pt x="7874" y="43028"/>
                  </a:lnTo>
                  <a:lnTo>
                    <a:pt x="7874" y="44171"/>
                  </a:lnTo>
                  <a:lnTo>
                    <a:pt x="8622" y="44171"/>
                  </a:lnTo>
                  <a:lnTo>
                    <a:pt x="6420" y="54081"/>
                  </a:lnTo>
                  <a:lnTo>
                    <a:pt x="5028" y="54081"/>
                  </a:lnTo>
                  <a:lnTo>
                    <a:pt x="5028" y="55722"/>
                  </a:lnTo>
                  <a:lnTo>
                    <a:pt x="5818" y="55722"/>
                  </a:lnTo>
                  <a:lnTo>
                    <a:pt x="0" y="68479"/>
                  </a:lnTo>
                  <a:lnTo>
                    <a:pt x="5776" y="68479"/>
                  </a:lnTo>
                  <a:lnTo>
                    <a:pt x="5651" y="68022"/>
                  </a:lnTo>
                  <a:lnTo>
                    <a:pt x="5568" y="67544"/>
                  </a:lnTo>
                  <a:lnTo>
                    <a:pt x="5527" y="67066"/>
                  </a:lnTo>
                  <a:lnTo>
                    <a:pt x="5506" y="66567"/>
                  </a:lnTo>
                  <a:lnTo>
                    <a:pt x="5527" y="66214"/>
                  </a:lnTo>
                  <a:lnTo>
                    <a:pt x="5547" y="65882"/>
                  </a:lnTo>
                  <a:lnTo>
                    <a:pt x="5589" y="65549"/>
                  </a:lnTo>
                  <a:lnTo>
                    <a:pt x="5651" y="65217"/>
                  </a:lnTo>
                  <a:lnTo>
                    <a:pt x="5714" y="64885"/>
                  </a:lnTo>
                  <a:lnTo>
                    <a:pt x="5797" y="64552"/>
                  </a:lnTo>
                  <a:lnTo>
                    <a:pt x="5901" y="64240"/>
                  </a:lnTo>
                  <a:lnTo>
                    <a:pt x="6025" y="63929"/>
                  </a:lnTo>
                  <a:lnTo>
                    <a:pt x="6150" y="63638"/>
                  </a:lnTo>
                  <a:lnTo>
                    <a:pt x="6295" y="63347"/>
                  </a:lnTo>
                  <a:lnTo>
                    <a:pt x="6462" y="63056"/>
                  </a:lnTo>
                  <a:lnTo>
                    <a:pt x="6628" y="62786"/>
                  </a:lnTo>
                  <a:lnTo>
                    <a:pt x="6815" y="62516"/>
                  </a:lnTo>
                  <a:lnTo>
                    <a:pt x="7002" y="62267"/>
                  </a:lnTo>
                  <a:lnTo>
                    <a:pt x="7210" y="62017"/>
                  </a:lnTo>
                  <a:lnTo>
                    <a:pt x="7438" y="61789"/>
                  </a:lnTo>
                  <a:lnTo>
                    <a:pt x="7667" y="61560"/>
                  </a:lnTo>
                  <a:lnTo>
                    <a:pt x="7895" y="61353"/>
                  </a:lnTo>
                  <a:lnTo>
                    <a:pt x="8144" y="61145"/>
                  </a:lnTo>
                  <a:lnTo>
                    <a:pt x="8394" y="60958"/>
                  </a:lnTo>
                  <a:lnTo>
                    <a:pt x="8664" y="60792"/>
                  </a:lnTo>
                  <a:lnTo>
                    <a:pt x="8934" y="60625"/>
                  </a:lnTo>
                  <a:lnTo>
                    <a:pt x="9225" y="60480"/>
                  </a:lnTo>
                  <a:lnTo>
                    <a:pt x="9516" y="60334"/>
                  </a:lnTo>
                  <a:lnTo>
                    <a:pt x="9807" y="60210"/>
                  </a:lnTo>
                  <a:lnTo>
                    <a:pt x="10118" y="60106"/>
                  </a:lnTo>
                  <a:lnTo>
                    <a:pt x="10430" y="60023"/>
                  </a:lnTo>
                  <a:lnTo>
                    <a:pt x="10741" y="59940"/>
                  </a:lnTo>
                  <a:lnTo>
                    <a:pt x="11074" y="59898"/>
                  </a:lnTo>
                  <a:lnTo>
                    <a:pt x="11406" y="59836"/>
                  </a:lnTo>
                  <a:lnTo>
                    <a:pt x="11739" y="59815"/>
                  </a:lnTo>
                  <a:lnTo>
                    <a:pt x="12404" y="59815"/>
                  </a:lnTo>
                  <a:lnTo>
                    <a:pt x="12736" y="59836"/>
                  </a:lnTo>
                  <a:lnTo>
                    <a:pt x="13068" y="59898"/>
                  </a:lnTo>
                  <a:lnTo>
                    <a:pt x="13401" y="59940"/>
                  </a:lnTo>
                  <a:lnTo>
                    <a:pt x="13712" y="60023"/>
                  </a:lnTo>
                  <a:lnTo>
                    <a:pt x="14024" y="60106"/>
                  </a:lnTo>
                  <a:lnTo>
                    <a:pt x="14336" y="60210"/>
                  </a:lnTo>
                  <a:lnTo>
                    <a:pt x="14627" y="60334"/>
                  </a:lnTo>
                  <a:lnTo>
                    <a:pt x="14918" y="60480"/>
                  </a:lnTo>
                  <a:lnTo>
                    <a:pt x="15208" y="60625"/>
                  </a:lnTo>
                  <a:lnTo>
                    <a:pt x="15478" y="60792"/>
                  </a:lnTo>
                  <a:lnTo>
                    <a:pt x="15749" y="60958"/>
                  </a:lnTo>
                  <a:lnTo>
                    <a:pt x="15998" y="61145"/>
                  </a:lnTo>
                  <a:lnTo>
                    <a:pt x="16247" y="61353"/>
                  </a:lnTo>
                  <a:lnTo>
                    <a:pt x="16476" y="61560"/>
                  </a:lnTo>
                  <a:lnTo>
                    <a:pt x="16704" y="61789"/>
                  </a:lnTo>
                  <a:lnTo>
                    <a:pt x="16933" y="62017"/>
                  </a:lnTo>
                  <a:lnTo>
                    <a:pt x="17141" y="62267"/>
                  </a:lnTo>
                  <a:lnTo>
                    <a:pt x="17328" y="62516"/>
                  </a:lnTo>
                  <a:lnTo>
                    <a:pt x="17515" y="62786"/>
                  </a:lnTo>
                  <a:lnTo>
                    <a:pt x="17681" y="63056"/>
                  </a:lnTo>
                  <a:lnTo>
                    <a:pt x="17847" y="63347"/>
                  </a:lnTo>
                  <a:lnTo>
                    <a:pt x="17992" y="63638"/>
                  </a:lnTo>
                  <a:lnTo>
                    <a:pt x="18117" y="63929"/>
                  </a:lnTo>
                  <a:lnTo>
                    <a:pt x="18242" y="64240"/>
                  </a:lnTo>
                  <a:lnTo>
                    <a:pt x="18346" y="64552"/>
                  </a:lnTo>
                  <a:lnTo>
                    <a:pt x="18429" y="64885"/>
                  </a:lnTo>
                  <a:lnTo>
                    <a:pt x="18512" y="65217"/>
                  </a:lnTo>
                  <a:lnTo>
                    <a:pt x="18553" y="65549"/>
                  </a:lnTo>
                  <a:lnTo>
                    <a:pt x="18595" y="65882"/>
                  </a:lnTo>
                  <a:lnTo>
                    <a:pt x="18636" y="66214"/>
                  </a:lnTo>
                  <a:lnTo>
                    <a:pt x="18636" y="66567"/>
                  </a:lnTo>
                  <a:lnTo>
                    <a:pt x="18616" y="67066"/>
                  </a:lnTo>
                  <a:lnTo>
                    <a:pt x="18574" y="67544"/>
                  </a:lnTo>
                  <a:lnTo>
                    <a:pt x="18491" y="68022"/>
                  </a:lnTo>
                  <a:lnTo>
                    <a:pt x="18366" y="68479"/>
                  </a:lnTo>
                  <a:lnTo>
                    <a:pt x="24142" y="68479"/>
                  </a:lnTo>
                  <a:lnTo>
                    <a:pt x="18325" y="55722"/>
                  </a:lnTo>
                  <a:lnTo>
                    <a:pt x="19114" y="55722"/>
                  </a:lnTo>
                  <a:lnTo>
                    <a:pt x="19114" y="54081"/>
                  </a:lnTo>
                  <a:lnTo>
                    <a:pt x="17722" y="54081"/>
                  </a:lnTo>
                  <a:lnTo>
                    <a:pt x="15520" y="44171"/>
                  </a:lnTo>
                  <a:lnTo>
                    <a:pt x="16268" y="44171"/>
                  </a:lnTo>
                  <a:lnTo>
                    <a:pt x="16268" y="43028"/>
                  </a:lnTo>
                  <a:lnTo>
                    <a:pt x="15458" y="43028"/>
                  </a:lnTo>
                  <a:lnTo>
                    <a:pt x="15042" y="40846"/>
                  </a:lnTo>
                  <a:lnTo>
                    <a:pt x="14689" y="38665"/>
                  </a:lnTo>
                  <a:lnTo>
                    <a:pt x="14377" y="36462"/>
                  </a:lnTo>
                  <a:lnTo>
                    <a:pt x="14107" y="34281"/>
                  </a:lnTo>
                  <a:lnTo>
                    <a:pt x="13879" y="32099"/>
                  </a:lnTo>
                  <a:lnTo>
                    <a:pt x="13712" y="29918"/>
                  </a:lnTo>
                  <a:lnTo>
                    <a:pt x="13588" y="27736"/>
                  </a:lnTo>
                  <a:lnTo>
                    <a:pt x="13505" y="25555"/>
                  </a:lnTo>
                  <a:lnTo>
                    <a:pt x="13006" y="10471"/>
                  </a:lnTo>
                  <a:lnTo>
                    <a:pt x="13006" y="10430"/>
                  </a:lnTo>
                  <a:lnTo>
                    <a:pt x="12591" y="10430"/>
                  </a:lnTo>
                  <a:lnTo>
                    <a:pt x="12798" y="10409"/>
                  </a:lnTo>
                  <a:lnTo>
                    <a:pt x="13006" y="10347"/>
                  </a:lnTo>
                  <a:lnTo>
                    <a:pt x="13193" y="10243"/>
                  </a:lnTo>
                  <a:lnTo>
                    <a:pt x="13339" y="10118"/>
                  </a:lnTo>
                  <a:lnTo>
                    <a:pt x="13463" y="9952"/>
                  </a:lnTo>
                  <a:lnTo>
                    <a:pt x="13567" y="9765"/>
                  </a:lnTo>
                  <a:lnTo>
                    <a:pt x="13629" y="9578"/>
                  </a:lnTo>
                  <a:lnTo>
                    <a:pt x="13671" y="9349"/>
                  </a:lnTo>
                  <a:lnTo>
                    <a:pt x="13671" y="9308"/>
                  </a:lnTo>
                  <a:lnTo>
                    <a:pt x="13172" y="9308"/>
                  </a:lnTo>
                  <a:lnTo>
                    <a:pt x="13172" y="8394"/>
                  </a:lnTo>
                  <a:lnTo>
                    <a:pt x="13671" y="8394"/>
                  </a:lnTo>
                  <a:lnTo>
                    <a:pt x="13671" y="7687"/>
                  </a:lnTo>
                  <a:lnTo>
                    <a:pt x="13650" y="7417"/>
                  </a:lnTo>
                  <a:lnTo>
                    <a:pt x="13588" y="7168"/>
                  </a:lnTo>
                  <a:lnTo>
                    <a:pt x="13484" y="6939"/>
                  </a:lnTo>
                  <a:lnTo>
                    <a:pt x="13359" y="6732"/>
                  </a:lnTo>
                  <a:lnTo>
                    <a:pt x="13214" y="6545"/>
                  </a:lnTo>
                  <a:lnTo>
                    <a:pt x="13027" y="6378"/>
                  </a:lnTo>
                  <a:lnTo>
                    <a:pt x="12819" y="6233"/>
                  </a:lnTo>
                  <a:lnTo>
                    <a:pt x="12591" y="6150"/>
                  </a:lnTo>
                  <a:lnTo>
                    <a:pt x="12591" y="3636"/>
                  </a:lnTo>
                  <a:lnTo>
                    <a:pt x="12217" y="3636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28575" dir="36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65;p6"/>
            <p:cNvSpPr/>
            <p:nvPr/>
          </p:nvSpPr>
          <p:spPr>
            <a:xfrm rot="-668349">
              <a:off x="589278" y="1510269"/>
              <a:ext cx="352189" cy="41077"/>
            </a:xfrm>
            <a:custGeom>
              <a:avLst/>
              <a:gdLst/>
              <a:ahLst/>
              <a:cxnLst/>
              <a:rect l="l" t="t" r="r" b="b"/>
              <a:pathLst>
                <a:path w="14087" h="1643" extrusionOk="0">
                  <a:moveTo>
                    <a:pt x="0" y="1"/>
                  </a:moveTo>
                  <a:lnTo>
                    <a:pt x="0" y="1642"/>
                  </a:lnTo>
                  <a:lnTo>
                    <a:pt x="14086" y="1642"/>
                  </a:lnTo>
                  <a:lnTo>
                    <a:pt x="140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66;p6"/>
            <p:cNvSpPr/>
            <p:nvPr/>
          </p:nvSpPr>
          <p:spPr>
            <a:xfrm rot="-668349">
              <a:off x="583909" y="1496267"/>
              <a:ext cx="352189" cy="14551"/>
            </a:xfrm>
            <a:custGeom>
              <a:avLst/>
              <a:gdLst/>
              <a:ahLst/>
              <a:cxnLst/>
              <a:rect l="l" t="t" r="r" b="b"/>
              <a:pathLst>
                <a:path w="14087" h="582" extrusionOk="0">
                  <a:moveTo>
                    <a:pt x="0" y="0"/>
                  </a:moveTo>
                  <a:lnTo>
                    <a:pt x="0" y="582"/>
                  </a:lnTo>
                  <a:lnTo>
                    <a:pt x="14086" y="582"/>
                  </a:lnTo>
                  <a:lnTo>
                    <a:pt x="140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67;p6"/>
            <p:cNvSpPr/>
            <p:nvPr/>
          </p:nvSpPr>
          <p:spPr>
            <a:xfrm rot="-668349">
              <a:off x="607491" y="1247433"/>
              <a:ext cx="209858" cy="29101"/>
            </a:xfrm>
            <a:custGeom>
              <a:avLst/>
              <a:gdLst/>
              <a:ahLst/>
              <a:cxnLst/>
              <a:rect l="l" t="t" r="r" b="b"/>
              <a:pathLst>
                <a:path w="8394" h="1164" extrusionOk="0">
                  <a:moveTo>
                    <a:pt x="0" y="0"/>
                  </a:moveTo>
                  <a:lnTo>
                    <a:pt x="0" y="1164"/>
                  </a:lnTo>
                  <a:lnTo>
                    <a:pt x="8394" y="1164"/>
                  </a:lnTo>
                  <a:lnTo>
                    <a:pt x="8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68;p6"/>
            <p:cNvSpPr/>
            <p:nvPr/>
          </p:nvSpPr>
          <p:spPr>
            <a:xfrm rot="-668349">
              <a:off x="603627" y="1236885"/>
              <a:ext cx="209858" cy="10950"/>
            </a:xfrm>
            <a:custGeom>
              <a:avLst/>
              <a:gdLst/>
              <a:ahLst/>
              <a:cxnLst/>
              <a:rect l="l" t="t" r="r" b="b"/>
              <a:pathLst>
                <a:path w="8394" h="438" extrusionOk="0">
                  <a:moveTo>
                    <a:pt x="0" y="1"/>
                  </a:moveTo>
                  <a:lnTo>
                    <a:pt x="0" y="437"/>
                  </a:lnTo>
                  <a:lnTo>
                    <a:pt x="8394" y="437"/>
                  </a:lnTo>
                  <a:lnTo>
                    <a:pt x="83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69;p6"/>
            <p:cNvSpPr/>
            <p:nvPr/>
          </p:nvSpPr>
          <p:spPr>
            <a:xfrm rot="-668349">
              <a:off x="527204" y="1870448"/>
              <a:ext cx="162081" cy="36901"/>
            </a:xfrm>
            <a:custGeom>
              <a:avLst/>
              <a:gdLst/>
              <a:ahLst/>
              <a:cxnLst/>
              <a:rect l="l" t="t" r="r" b="b"/>
              <a:pathLst>
                <a:path w="6483" h="1476" extrusionOk="0">
                  <a:moveTo>
                    <a:pt x="0" y="1"/>
                  </a:moveTo>
                  <a:lnTo>
                    <a:pt x="0" y="1476"/>
                  </a:lnTo>
                  <a:lnTo>
                    <a:pt x="6482" y="1476"/>
                  </a:lnTo>
                  <a:lnTo>
                    <a:pt x="6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70;p6"/>
            <p:cNvSpPr/>
            <p:nvPr/>
          </p:nvSpPr>
          <p:spPr>
            <a:xfrm rot="-668349">
              <a:off x="965462" y="1784143"/>
              <a:ext cx="162106" cy="36901"/>
            </a:xfrm>
            <a:custGeom>
              <a:avLst/>
              <a:gdLst/>
              <a:ahLst/>
              <a:cxnLst/>
              <a:rect l="l" t="t" r="r" b="b"/>
              <a:pathLst>
                <a:path w="6484" h="1476" extrusionOk="0">
                  <a:moveTo>
                    <a:pt x="1" y="1"/>
                  </a:moveTo>
                  <a:lnTo>
                    <a:pt x="1" y="1476"/>
                  </a:lnTo>
                  <a:lnTo>
                    <a:pt x="6483" y="1476"/>
                  </a:lnTo>
                  <a:lnTo>
                    <a:pt x="6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71;p6"/>
            <p:cNvSpPr/>
            <p:nvPr/>
          </p:nvSpPr>
          <p:spPr>
            <a:xfrm rot="-668349">
              <a:off x="508035" y="413188"/>
              <a:ext cx="80003" cy="28076"/>
            </a:xfrm>
            <a:custGeom>
              <a:avLst/>
              <a:gdLst/>
              <a:ahLst/>
              <a:cxnLst/>
              <a:rect l="l" t="t" r="r" b="b"/>
              <a:pathLst>
                <a:path w="3200" h="1123" extrusionOk="0">
                  <a:moveTo>
                    <a:pt x="0" y="0"/>
                  </a:moveTo>
                  <a:lnTo>
                    <a:pt x="42" y="229"/>
                  </a:lnTo>
                  <a:lnTo>
                    <a:pt x="104" y="416"/>
                  </a:lnTo>
                  <a:lnTo>
                    <a:pt x="208" y="603"/>
                  </a:lnTo>
                  <a:lnTo>
                    <a:pt x="333" y="769"/>
                  </a:lnTo>
                  <a:lnTo>
                    <a:pt x="499" y="894"/>
                  </a:lnTo>
                  <a:lnTo>
                    <a:pt x="665" y="998"/>
                  </a:lnTo>
                  <a:lnTo>
                    <a:pt x="873" y="1060"/>
                  </a:lnTo>
                  <a:lnTo>
                    <a:pt x="1081" y="1081"/>
                  </a:lnTo>
                  <a:lnTo>
                    <a:pt x="665" y="1081"/>
                  </a:lnTo>
                  <a:lnTo>
                    <a:pt x="665" y="1122"/>
                  </a:lnTo>
                  <a:lnTo>
                    <a:pt x="2535" y="1122"/>
                  </a:lnTo>
                  <a:lnTo>
                    <a:pt x="2535" y="1081"/>
                  </a:lnTo>
                  <a:lnTo>
                    <a:pt x="2120" y="1081"/>
                  </a:lnTo>
                  <a:lnTo>
                    <a:pt x="2327" y="1060"/>
                  </a:lnTo>
                  <a:lnTo>
                    <a:pt x="2535" y="998"/>
                  </a:lnTo>
                  <a:lnTo>
                    <a:pt x="2722" y="894"/>
                  </a:lnTo>
                  <a:lnTo>
                    <a:pt x="2868" y="769"/>
                  </a:lnTo>
                  <a:lnTo>
                    <a:pt x="2992" y="603"/>
                  </a:lnTo>
                  <a:lnTo>
                    <a:pt x="3096" y="416"/>
                  </a:lnTo>
                  <a:lnTo>
                    <a:pt x="3158" y="229"/>
                  </a:lnTo>
                  <a:lnTo>
                    <a:pt x="3200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72;p6"/>
            <p:cNvSpPr/>
            <p:nvPr/>
          </p:nvSpPr>
          <p:spPr>
            <a:xfrm rot="-668349">
              <a:off x="505248" y="183280"/>
              <a:ext cx="7300" cy="90404"/>
            </a:xfrm>
            <a:custGeom>
              <a:avLst/>
              <a:gdLst/>
              <a:ahLst/>
              <a:cxnLst/>
              <a:rect l="l" t="t" r="r" b="b"/>
              <a:pathLst>
                <a:path w="292" h="3616" extrusionOk="0">
                  <a:moveTo>
                    <a:pt x="1" y="0"/>
                  </a:moveTo>
                  <a:lnTo>
                    <a:pt x="1" y="3615"/>
                  </a:lnTo>
                  <a:lnTo>
                    <a:pt x="292" y="361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" grpId="0" animBg="1"/>
      <p:bldP spid="39" grpId="0" animBg="1"/>
      <p:bldP spid="40" grpId="0" animBg="1"/>
      <p:bldP spid="45" grpId="0" animBg="1"/>
      <p:bldP spid="4" grpId="0"/>
      <p:bldP spid="47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" name="Google Shape;2528;p31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dirty="0"/>
              <a:t>Le </a:t>
            </a:r>
            <a:r>
              <a:rPr lang="en" dirty="0" smtClean="0"/>
              <a:t>regioni climatiche </a:t>
            </a:r>
            <a:r>
              <a:rPr lang="it-IT" dirty="0" smtClean="0"/>
              <a:t>d’Italia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163" y="848366"/>
            <a:ext cx="3590970" cy="4164378"/>
          </a:xfrm>
          <a:prstGeom prst="rect">
            <a:avLst/>
          </a:prstGeom>
        </p:spPr>
      </p:pic>
      <p:grpSp>
        <p:nvGrpSpPr>
          <p:cNvPr id="31" name="Gruppo 30"/>
          <p:cNvGrpSpPr/>
          <p:nvPr/>
        </p:nvGrpSpPr>
        <p:grpSpPr>
          <a:xfrm flipH="1">
            <a:off x="4235267" y="1264240"/>
            <a:ext cx="3553086" cy="683371"/>
            <a:chOff x="-351353" y="860198"/>
            <a:chExt cx="3207840" cy="683371"/>
          </a:xfrm>
        </p:grpSpPr>
        <p:sp>
          <p:nvSpPr>
            <p:cNvPr id="32" name="Google Shape;2530;p31"/>
            <p:cNvSpPr txBox="1"/>
            <p:nvPr/>
          </p:nvSpPr>
          <p:spPr>
            <a:xfrm>
              <a:off x="-351353" y="860198"/>
              <a:ext cx="1603982" cy="6833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 smtClean="0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rPr>
                <a:t>Regione padana</a:t>
              </a:r>
              <a:endParaRPr sz="1800" dirty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endParaRPr>
            </a:p>
          </p:txBody>
        </p:sp>
        <p:sp>
          <p:nvSpPr>
            <p:cNvPr id="33" name="Google Shape;2532;p31"/>
            <p:cNvSpPr/>
            <p:nvPr/>
          </p:nvSpPr>
          <p:spPr>
            <a:xfrm>
              <a:off x="967337" y="1068506"/>
              <a:ext cx="133378" cy="13337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4" name="Google Shape;2541;p31"/>
            <p:cNvCxnSpPr/>
            <p:nvPr/>
          </p:nvCxnSpPr>
          <p:spPr>
            <a:xfrm>
              <a:off x="1092487" y="1129814"/>
              <a:ext cx="1764000" cy="216000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41" name="Gruppo 40"/>
          <p:cNvGrpSpPr/>
          <p:nvPr/>
        </p:nvGrpSpPr>
        <p:grpSpPr>
          <a:xfrm flipH="1">
            <a:off x="4995126" y="1865322"/>
            <a:ext cx="3813593" cy="683371"/>
            <a:chOff x="-711272" y="860198"/>
            <a:chExt cx="3567759" cy="683371"/>
          </a:xfrm>
        </p:grpSpPr>
        <p:sp>
          <p:nvSpPr>
            <p:cNvPr id="42" name="Google Shape;2530;p31"/>
            <p:cNvSpPr txBox="1"/>
            <p:nvPr/>
          </p:nvSpPr>
          <p:spPr>
            <a:xfrm>
              <a:off x="-711272" y="860198"/>
              <a:ext cx="1963902" cy="6833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 smtClean="0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rPr>
                <a:t>Regione adriatica</a:t>
              </a:r>
              <a:endParaRPr sz="1800" dirty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endParaRPr>
            </a:p>
          </p:txBody>
        </p:sp>
        <p:sp>
          <p:nvSpPr>
            <p:cNvPr id="43" name="Google Shape;2532;p31"/>
            <p:cNvSpPr/>
            <p:nvPr/>
          </p:nvSpPr>
          <p:spPr>
            <a:xfrm>
              <a:off x="967337" y="1068506"/>
              <a:ext cx="133378" cy="133378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4" name="Google Shape;2541;p31"/>
            <p:cNvCxnSpPr/>
            <p:nvPr/>
          </p:nvCxnSpPr>
          <p:spPr>
            <a:xfrm>
              <a:off x="1092487" y="1129814"/>
              <a:ext cx="1764000" cy="216000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58" name="Gruppo 57"/>
          <p:cNvGrpSpPr/>
          <p:nvPr/>
        </p:nvGrpSpPr>
        <p:grpSpPr>
          <a:xfrm flipH="1">
            <a:off x="5144615" y="2561318"/>
            <a:ext cx="3732684" cy="683371"/>
            <a:chOff x="-935232" y="860198"/>
            <a:chExt cx="3791719" cy="683371"/>
          </a:xfrm>
        </p:grpSpPr>
        <p:sp>
          <p:nvSpPr>
            <p:cNvPr id="59" name="Google Shape;2530;p31"/>
            <p:cNvSpPr txBox="1"/>
            <p:nvPr/>
          </p:nvSpPr>
          <p:spPr>
            <a:xfrm>
              <a:off x="-935232" y="860198"/>
              <a:ext cx="2187862" cy="6833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 smtClean="0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rPr>
                <a:t>Regione appenninica</a:t>
              </a:r>
              <a:endParaRPr sz="1800" dirty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endParaRPr>
            </a:p>
          </p:txBody>
        </p:sp>
        <p:sp>
          <p:nvSpPr>
            <p:cNvPr id="60" name="Google Shape;2532;p31"/>
            <p:cNvSpPr/>
            <p:nvPr/>
          </p:nvSpPr>
          <p:spPr>
            <a:xfrm>
              <a:off x="967337" y="1068506"/>
              <a:ext cx="133378" cy="133378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1" name="Google Shape;2541;p31"/>
            <p:cNvCxnSpPr/>
            <p:nvPr/>
          </p:nvCxnSpPr>
          <p:spPr>
            <a:xfrm>
              <a:off x="1092487" y="1129814"/>
              <a:ext cx="1764000" cy="216000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2" name="Gruppo 1"/>
          <p:cNvGrpSpPr/>
          <p:nvPr/>
        </p:nvGrpSpPr>
        <p:grpSpPr>
          <a:xfrm>
            <a:off x="339539" y="996700"/>
            <a:ext cx="2940086" cy="683371"/>
            <a:chOff x="258580" y="886972"/>
            <a:chExt cx="2940086" cy="683371"/>
          </a:xfrm>
        </p:grpSpPr>
        <p:sp>
          <p:nvSpPr>
            <p:cNvPr id="2530" name="Google Shape;2530;p31"/>
            <p:cNvSpPr txBox="1"/>
            <p:nvPr/>
          </p:nvSpPr>
          <p:spPr>
            <a:xfrm>
              <a:off x="258580" y="886972"/>
              <a:ext cx="1603982" cy="6833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 smtClean="0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rPr>
                <a:t>Regione alpina</a:t>
              </a:r>
              <a:endParaRPr sz="1800" dirty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endParaRPr>
            </a:p>
          </p:txBody>
        </p:sp>
        <p:sp>
          <p:nvSpPr>
            <p:cNvPr id="2532" name="Google Shape;2532;p31"/>
            <p:cNvSpPr/>
            <p:nvPr/>
          </p:nvSpPr>
          <p:spPr>
            <a:xfrm>
              <a:off x="967337" y="1068506"/>
              <a:ext cx="133378" cy="13337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541" name="Google Shape;2541;p31"/>
            <p:cNvCxnSpPr/>
            <p:nvPr/>
          </p:nvCxnSpPr>
          <p:spPr>
            <a:xfrm>
              <a:off x="1124497" y="1109367"/>
              <a:ext cx="2074169" cy="238582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35" name="Gruppo 34"/>
          <p:cNvGrpSpPr/>
          <p:nvPr/>
        </p:nvGrpSpPr>
        <p:grpSpPr>
          <a:xfrm>
            <a:off x="121920" y="2195871"/>
            <a:ext cx="4273489" cy="683371"/>
            <a:chOff x="-1074823" y="835501"/>
            <a:chExt cx="4273489" cy="683371"/>
          </a:xfrm>
        </p:grpSpPr>
        <p:sp>
          <p:nvSpPr>
            <p:cNvPr id="36" name="Google Shape;2530;p31"/>
            <p:cNvSpPr txBox="1"/>
            <p:nvPr/>
          </p:nvSpPr>
          <p:spPr>
            <a:xfrm>
              <a:off x="-1074823" y="835501"/>
              <a:ext cx="2722597" cy="6833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 smtClean="0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rPr>
                <a:t>Regione ligure-tirrenica</a:t>
              </a:r>
              <a:endParaRPr sz="1800" dirty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endParaRPr>
            </a:p>
          </p:txBody>
        </p:sp>
        <p:sp>
          <p:nvSpPr>
            <p:cNvPr id="37" name="Google Shape;2532;p31"/>
            <p:cNvSpPr/>
            <p:nvPr/>
          </p:nvSpPr>
          <p:spPr>
            <a:xfrm>
              <a:off x="967337" y="1068506"/>
              <a:ext cx="133378" cy="133378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8" name="Google Shape;2541;p31"/>
            <p:cNvCxnSpPr/>
            <p:nvPr/>
          </p:nvCxnSpPr>
          <p:spPr>
            <a:xfrm>
              <a:off x="1124497" y="1109367"/>
              <a:ext cx="2074169" cy="238582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62" name="Gruppo 61"/>
          <p:cNvGrpSpPr/>
          <p:nvPr/>
        </p:nvGrpSpPr>
        <p:grpSpPr>
          <a:xfrm>
            <a:off x="298511" y="3881701"/>
            <a:ext cx="4273489" cy="683371"/>
            <a:chOff x="-1074823" y="835501"/>
            <a:chExt cx="4273489" cy="683371"/>
          </a:xfrm>
        </p:grpSpPr>
        <p:sp>
          <p:nvSpPr>
            <p:cNvPr id="63" name="Google Shape;2530;p31"/>
            <p:cNvSpPr txBox="1"/>
            <p:nvPr/>
          </p:nvSpPr>
          <p:spPr>
            <a:xfrm>
              <a:off x="-1074823" y="835501"/>
              <a:ext cx="2722597" cy="6833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 smtClean="0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rPr>
                <a:t>Regione mediterranea e insulare</a:t>
              </a:r>
              <a:endParaRPr sz="1800" dirty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endParaRPr>
            </a:p>
          </p:txBody>
        </p:sp>
        <p:sp>
          <p:nvSpPr>
            <p:cNvPr id="64" name="Google Shape;2532;p31"/>
            <p:cNvSpPr/>
            <p:nvPr/>
          </p:nvSpPr>
          <p:spPr>
            <a:xfrm>
              <a:off x="967337" y="1068506"/>
              <a:ext cx="133378" cy="13337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5" name="Google Shape;2541;p31"/>
            <p:cNvCxnSpPr/>
            <p:nvPr/>
          </p:nvCxnSpPr>
          <p:spPr>
            <a:xfrm>
              <a:off x="1124497" y="1109367"/>
              <a:ext cx="2074169" cy="238582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66" name="Google Shape;2416;p29"/>
          <p:cNvGrpSpPr/>
          <p:nvPr/>
        </p:nvGrpSpPr>
        <p:grpSpPr>
          <a:xfrm>
            <a:off x="8548731" y="3149775"/>
            <a:ext cx="379057" cy="1706683"/>
            <a:chOff x="5349835" y="2805038"/>
            <a:chExt cx="379057" cy="1706683"/>
          </a:xfrm>
        </p:grpSpPr>
        <p:sp>
          <p:nvSpPr>
            <p:cNvPr id="67" name="Google Shape;2417;p29"/>
            <p:cNvSpPr/>
            <p:nvPr/>
          </p:nvSpPr>
          <p:spPr>
            <a:xfrm>
              <a:off x="5422229" y="2805038"/>
              <a:ext cx="227328" cy="1528693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418;p29"/>
            <p:cNvSpPr/>
            <p:nvPr/>
          </p:nvSpPr>
          <p:spPr>
            <a:xfrm>
              <a:off x="5485383" y="2914524"/>
              <a:ext cx="105308" cy="1395798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419;p29"/>
            <p:cNvSpPr/>
            <p:nvPr/>
          </p:nvSpPr>
          <p:spPr>
            <a:xfrm>
              <a:off x="5349835" y="4132665"/>
              <a:ext cx="379057" cy="3790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420;p29"/>
            <p:cNvSpPr/>
            <p:nvPr/>
          </p:nvSpPr>
          <p:spPr>
            <a:xfrm>
              <a:off x="5483249" y="3479661"/>
              <a:ext cx="107430" cy="83052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421;p29"/>
            <p:cNvSpPr/>
            <p:nvPr/>
          </p:nvSpPr>
          <p:spPr>
            <a:xfrm>
              <a:off x="5425699" y="4208529"/>
              <a:ext cx="227328" cy="22732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2423;p29"/>
          <p:cNvGrpSpPr/>
          <p:nvPr/>
        </p:nvGrpSpPr>
        <p:grpSpPr>
          <a:xfrm>
            <a:off x="8542178" y="324892"/>
            <a:ext cx="379057" cy="1706683"/>
            <a:chOff x="2511226" y="2805038"/>
            <a:chExt cx="379057" cy="1706683"/>
          </a:xfrm>
        </p:grpSpPr>
        <p:sp>
          <p:nvSpPr>
            <p:cNvPr id="73" name="Google Shape;2424;p29"/>
            <p:cNvSpPr/>
            <p:nvPr/>
          </p:nvSpPr>
          <p:spPr>
            <a:xfrm>
              <a:off x="2583620" y="2805038"/>
              <a:ext cx="227328" cy="1528693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425;p29"/>
            <p:cNvSpPr/>
            <p:nvPr/>
          </p:nvSpPr>
          <p:spPr>
            <a:xfrm>
              <a:off x="2511226" y="4132665"/>
              <a:ext cx="379057" cy="3790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426;p29"/>
            <p:cNvSpPr/>
            <p:nvPr/>
          </p:nvSpPr>
          <p:spPr>
            <a:xfrm>
              <a:off x="2646774" y="2914524"/>
              <a:ext cx="105308" cy="1395798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427;p29"/>
            <p:cNvSpPr/>
            <p:nvPr/>
          </p:nvSpPr>
          <p:spPr>
            <a:xfrm>
              <a:off x="2644629" y="3697771"/>
              <a:ext cx="107430" cy="612485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428;p29"/>
            <p:cNvSpPr/>
            <p:nvPr/>
          </p:nvSpPr>
          <p:spPr>
            <a:xfrm>
              <a:off x="2587090" y="4208529"/>
              <a:ext cx="227328" cy="22732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8713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1" name="Google Shape;2731;p3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Le montagne italiane</a:t>
            </a:r>
            <a:endParaRPr dirty="0"/>
          </a:p>
        </p:txBody>
      </p:sp>
      <p:sp>
        <p:nvSpPr>
          <p:cNvPr id="2743" name="Google Shape;2743;p33"/>
          <p:cNvSpPr txBox="1"/>
          <p:nvPr/>
        </p:nvSpPr>
        <p:spPr>
          <a:xfrm>
            <a:off x="502830" y="1310172"/>
            <a:ext cx="5570870" cy="123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t-IT" sz="1600" cap="small" dirty="0"/>
              <a:t>A Nord ci sono le </a:t>
            </a:r>
            <a:r>
              <a:rPr lang="it-IT" sz="1600" b="1" cap="small" dirty="0"/>
              <a:t>Alpi</a:t>
            </a:r>
            <a:r>
              <a:rPr lang="it-IT" sz="1600" cap="small" dirty="0"/>
              <a:t> che si dividono in 3 settori: occidentali, centrali e orientali. Hanno questi nomi: Alpi marittime, Cozie, Graie, Pennine, Lepontine, Retiche, Carniche, Giulie.</a:t>
            </a:r>
            <a:endParaRPr lang="it-IT" sz="1600" dirty="0"/>
          </a:p>
          <a:p>
            <a:r>
              <a:rPr lang="it-IT" sz="1600" cap="small" dirty="0"/>
              <a:t>La vetta più alta è il Monte Bianco (</a:t>
            </a:r>
            <a:r>
              <a:rPr lang="it-IT" sz="1600" dirty="0"/>
              <a:t>4</a:t>
            </a:r>
            <a:r>
              <a:rPr lang="it-IT" sz="1600" baseline="30000" dirty="0"/>
              <a:t>.</a:t>
            </a:r>
            <a:r>
              <a:rPr lang="it-IT" sz="1600" dirty="0"/>
              <a:t>810 m</a:t>
            </a:r>
            <a:r>
              <a:rPr lang="it-IT" sz="1600" cap="small" dirty="0"/>
              <a:t>); altre vette importanti sono il Monte Rosa, il Cervino e il Gran Paradiso.</a:t>
            </a:r>
            <a:endParaRPr lang="it-IT" sz="1600" dirty="0"/>
          </a:p>
        </p:txBody>
      </p:sp>
      <p:grpSp>
        <p:nvGrpSpPr>
          <p:cNvPr id="2745" name="Google Shape;2745;p33"/>
          <p:cNvGrpSpPr/>
          <p:nvPr/>
        </p:nvGrpSpPr>
        <p:grpSpPr>
          <a:xfrm>
            <a:off x="108743" y="145837"/>
            <a:ext cx="1115833" cy="1244525"/>
            <a:chOff x="2160008" y="3402802"/>
            <a:chExt cx="908437" cy="1013209"/>
          </a:xfrm>
        </p:grpSpPr>
        <p:sp>
          <p:nvSpPr>
            <p:cNvPr id="2746" name="Google Shape;2746;p33"/>
            <p:cNvSpPr/>
            <p:nvPr/>
          </p:nvSpPr>
          <p:spPr>
            <a:xfrm>
              <a:off x="2297842" y="3814534"/>
              <a:ext cx="71636" cy="134257"/>
            </a:xfrm>
            <a:custGeom>
              <a:avLst/>
              <a:gdLst/>
              <a:ahLst/>
              <a:cxnLst/>
              <a:rect l="l" t="t" r="r" b="b"/>
              <a:pathLst>
                <a:path w="2670" h="5004" extrusionOk="0">
                  <a:moveTo>
                    <a:pt x="1835" y="0"/>
                  </a:moveTo>
                  <a:lnTo>
                    <a:pt x="1502" y="200"/>
                  </a:lnTo>
                  <a:lnTo>
                    <a:pt x="1168" y="200"/>
                  </a:lnTo>
                  <a:lnTo>
                    <a:pt x="1001" y="300"/>
                  </a:lnTo>
                  <a:lnTo>
                    <a:pt x="834" y="534"/>
                  </a:lnTo>
                  <a:lnTo>
                    <a:pt x="501" y="701"/>
                  </a:lnTo>
                  <a:lnTo>
                    <a:pt x="201" y="1068"/>
                  </a:lnTo>
                  <a:lnTo>
                    <a:pt x="1" y="1335"/>
                  </a:lnTo>
                  <a:lnTo>
                    <a:pt x="67" y="1635"/>
                  </a:lnTo>
                  <a:lnTo>
                    <a:pt x="34" y="2002"/>
                  </a:lnTo>
                  <a:lnTo>
                    <a:pt x="134" y="2369"/>
                  </a:lnTo>
                  <a:lnTo>
                    <a:pt x="301" y="2669"/>
                  </a:lnTo>
                  <a:lnTo>
                    <a:pt x="334" y="3002"/>
                  </a:lnTo>
                  <a:lnTo>
                    <a:pt x="367" y="3136"/>
                  </a:lnTo>
                  <a:lnTo>
                    <a:pt x="134" y="3369"/>
                  </a:lnTo>
                  <a:lnTo>
                    <a:pt x="367" y="3703"/>
                  </a:lnTo>
                  <a:lnTo>
                    <a:pt x="668" y="4003"/>
                  </a:lnTo>
                  <a:lnTo>
                    <a:pt x="668" y="4337"/>
                  </a:lnTo>
                  <a:lnTo>
                    <a:pt x="901" y="4670"/>
                  </a:lnTo>
                  <a:lnTo>
                    <a:pt x="1135" y="4670"/>
                  </a:lnTo>
                  <a:lnTo>
                    <a:pt x="1502" y="5004"/>
                  </a:lnTo>
                  <a:lnTo>
                    <a:pt x="1468" y="4670"/>
                  </a:lnTo>
                  <a:lnTo>
                    <a:pt x="1802" y="4303"/>
                  </a:lnTo>
                  <a:lnTo>
                    <a:pt x="1802" y="3970"/>
                  </a:lnTo>
                  <a:lnTo>
                    <a:pt x="2035" y="3236"/>
                  </a:lnTo>
                  <a:lnTo>
                    <a:pt x="2035" y="2902"/>
                  </a:lnTo>
                  <a:lnTo>
                    <a:pt x="2002" y="2535"/>
                  </a:lnTo>
                  <a:lnTo>
                    <a:pt x="2336" y="2202"/>
                  </a:lnTo>
                  <a:lnTo>
                    <a:pt x="2669" y="1835"/>
                  </a:lnTo>
                  <a:lnTo>
                    <a:pt x="2636" y="1134"/>
                  </a:lnTo>
                  <a:lnTo>
                    <a:pt x="2569" y="834"/>
                  </a:lnTo>
                  <a:lnTo>
                    <a:pt x="2536" y="467"/>
                  </a:lnTo>
                  <a:lnTo>
                    <a:pt x="2402" y="134"/>
                  </a:lnTo>
                  <a:lnTo>
                    <a:pt x="2202" y="0"/>
                  </a:lnTo>
                  <a:lnTo>
                    <a:pt x="2169" y="34"/>
                  </a:lnTo>
                  <a:lnTo>
                    <a:pt x="1835" y="0"/>
                  </a:lnTo>
                  <a:close/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3"/>
            <p:cNvSpPr/>
            <p:nvPr/>
          </p:nvSpPr>
          <p:spPr>
            <a:xfrm>
              <a:off x="2240557" y="3957735"/>
              <a:ext cx="130689" cy="225560"/>
            </a:xfrm>
            <a:custGeom>
              <a:avLst/>
              <a:gdLst/>
              <a:ahLst/>
              <a:cxnLst/>
              <a:rect l="l" t="t" r="r" b="b"/>
              <a:pathLst>
                <a:path w="4871" h="8407" extrusionOk="0">
                  <a:moveTo>
                    <a:pt x="3637" y="0"/>
                  </a:moveTo>
                  <a:lnTo>
                    <a:pt x="3336" y="367"/>
                  </a:lnTo>
                  <a:lnTo>
                    <a:pt x="2969" y="401"/>
                  </a:lnTo>
                  <a:lnTo>
                    <a:pt x="3003" y="734"/>
                  </a:lnTo>
                  <a:lnTo>
                    <a:pt x="2669" y="734"/>
                  </a:lnTo>
                  <a:lnTo>
                    <a:pt x="2336" y="801"/>
                  </a:lnTo>
                  <a:lnTo>
                    <a:pt x="2035" y="1168"/>
                  </a:lnTo>
                  <a:lnTo>
                    <a:pt x="1669" y="1201"/>
                  </a:lnTo>
                  <a:lnTo>
                    <a:pt x="968" y="1235"/>
                  </a:lnTo>
                  <a:lnTo>
                    <a:pt x="634" y="1568"/>
                  </a:lnTo>
                  <a:lnTo>
                    <a:pt x="301" y="1301"/>
                  </a:lnTo>
                  <a:lnTo>
                    <a:pt x="301" y="1635"/>
                  </a:lnTo>
                  <a:lnTo>
                    <a:pt x="1" y="1969"/>
                  </a:lnTo>
                  <a:lnTo>
                    <a:pt x="1" y="2335"/>
                  </a:lnTo>
                  <a:lnTo>
                    <a:pt x="34" y="2669"/>
                  </a:lnTo>
                  <a:lnTo>
                    <a:pt x="401" y="3336"/>
                  </a:lnTo>
                  <a:lnTo>
                    <a:pt x="468" y="3670"/>
                  </a:lnTo>
                  <a:lnTo>
                    <a:pt x="501" y="4370"/>
                  </a:lnTo>
                  <a:lnTo>
                    <a:pt x="835" y="4337"/>
                  </a:lnTo>
                  <a:lnTo>
                    <a:pt x="1502" y="4304"/>
                  </a:lnTo>
                  <a:lnTo>
                    <a:pt x="1202" y="4670"/>
                  </a:lnTo>
                  <a:lnTo>
                    <a:pt x="868" y="5037"/>
                  </a:lnTo>
                  <a:lnTo>
                    <a:pt x="935" y="5371"/>
                  </a:lnTo>
                  <a:lnTo>
                    <a:pt x="935" y="5705"/>
                  </a:lnTo>
                  <a:lnTo>
                    <a:pt x="634" y="6038"/>
                  </a:lnTo>
                  <a:lnTo>
                    <a:pt x="301" y="6071"/>
                  </a:lnTo>
                  <a:lnTo>
                    <a:pt x="634" y="6405"/>
                  </a:lnTo>
                  <a:lnTo>
                    <a:pt x="334" y="7139"/>
                  </a:lnTo>
                  <a:lnTo>
                    <a:pt x="701" y="7472"/>
                  </a:lnTo>
                  <a:lnTo>
                    <a:pt x="768" y="7806"/>
                  </a:lnTo>
                  <a:lnTo>
                    <a:pt x="768" y="8140"/>
                  </a:lnTo>
                  <a:lnTo>
                    <a:pt x="1468" y="8406"/>
                  </a:lnTo>
                  <a:lnTo>
                    <a:pt x="1802" y="8373"/>
                  </a:lnTo>
                  <a:lnTo>
                    <a:pt x="2169" y="8373"/>
                  </a:lnTo>
                  <a:lnTo>
                    <a:pt x="2136" y="8040"/>
                  </a:lnTo>
                  <a:lnTo>
                    <a:pt x="2136" y="7706"/>
                  </a:lnTo>
                  <a:lnTo>
                    <a:pt x="2469" y="7339"/>
                  </a:lnTo>
                  <a:lnTo>
                    <a:pt x="3170" y="7639"/>
                  </a:lnTo>
                  <a:lnTo>
                    <a:pt x="3470" y="7573"/>
                  </a:lnTo>
                  <a:lnTo>
                    <a:pt x="3870" y="7906"/>
                  </a:lnTo>
                  <a:lnTo>
                    <a:pt x="4170" y="7539"/>
                  </a:lnTo>
                  <a:lnTo>
                    <a:pt x="4137" y="7206"/>
                  </a:lnTo>
                  <a:lnTo>
                    <a:pt x="4104" y="6505"/>
                  </a:lnTo>
                  <a:lnTo>
                    <a:pt x="4037" y="5838"/>
                  </a:lnTo>
                  <a:lnTo>
                    <a:pt x="4370" y="5137"/>
                  </a:lnTo>
                  <a:lnTo>
                    <a:pt x="4337" y="4804"/>
                  </a:lnTo>
                  <a:lnTo>
                    <a:pt x="4337" y="4404"/>
                  </a:lnTo>
                  <a:lnTo>
                    <a:pt x="4304" y="4070"/>
                  </a:lnTo>
                  <a:lnTo>
                    <a:pt x="4270" y="3736"/>
                  </a:lnTo>
                  <a:lnTo>
                    <a:pt x="4270" y="3403"/>
                  </a:lnTo>
                  <a:lnTo>
                    <a:pt x="4604" y="3370"/>
                  </a:lnTo>
                  <a:lnTo>
                    <a:pt x="4871" y="3003"/>
                  </a:lnTo>
                  <a:lnTo>
                    <a:pt x="4871" y="2702"/>
                  </a:lnTo>
                  <a:lnTo>
                    <a:pt x="4537" y="2702"/>
                  </a:lnTo>
                  <a:lnTo>
                    <a:pt x="4837" y="2002"/>
                  </a:lnTo>
                  <a:lnTo>
                    <a:pt x="4804" y="1635"/>
                  </a:lnTo>
                  <a:lnTo>
                    <a:pt x="4471" y="1668"/>
                  </a:lnTo>
                  <a:lnTo>
                    <a:pt x="4437" y="1335"/>
                  </a:lnTo>
                  <a:lnTo>
                    <a:pt x="4104" y="1035"/>
                  </a:lnTo>
                  <a:lnTo>
                    <a:pt x="4437" y="1001"/>
                  </a:lnTo>
                  <a:lnTo>
                    <a:pt x="4037" y="668"/>
                  </a:lnTo>
                  <a:lnTo>
                    <a:pt x="3670" y="367"/>
                  </a:lnTo>
                  <a:lnTo>
                    <a:pt x="3637" y="0"/>
                  </a:lnTo>
                  <a:close/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3"/>
            <p:cNvSpPr/>
            <p:nvPr/>
          </p:nvSpPr>
          <p:spPr>
            <a:xfrm>
              <a:off x="2575308" y="4254896"/>
              <a:ext cx="258668" cy="161114"/>
            </a:xfrm>
            <a:custGeom>
              <a:avLst/>
              <a:gdLst/>
              <a:ahLst/>
              <a:cxnLst/>
              <a:rect l="l" t="t" r="r" b="b"/>
              <a:pathLst>
                <a:path w="9641" h="6005" extrusionOk="0">
                  <a:moveTo>
                    <a:pt x="9574" y="0"/>
                  </a:moveTo>
                  <a:lnTo>
                    <a:pt x="8907" y="400"/>
                  </a:lnTo>
                  <a:lnTo>
                    <a:pt x="8206" y="467"/>
                  </a:lnTo>
                  <a:lnTo>
                    <a:pt x="7906" y="801"/>
                  </a:lnTo>
                  <a:lnTo>
                    <a:pt x="7506" y="500"/>
                  </a:lnTo>
                  <a:lnTo>
                    <a:pt x="7172" y="500"/>
                  </a:lnTo>
                  <a:lnTo>
                    <a:pt x="6838" y="901"/>
                  </a:lnTo>
                  <a:lnTo>
                    <a:pt x="6538" y="934"/>
                  </a:lnTo>
                  <a:lnTo>
                    <a:pt x="6205" y="934"/>
                  </a:lnTo>
                  <a:lnTo>
                    <a:pt x="5838" y="967"/>
                  </a:lnTo>
                  <a:lnTo>
                    <a:pt x="5171" y="1334"/>
                  </a:lnTo>
                  <a:lnTo>
                    <a:pt x="4503" y="1434"/>
                  </a:lnTo>
                  <a:lnTo>
                    <a:pt x="3736" y="1101"/>
                  </a:lnTo>
                  <a:lnTo>
                    <a:pt x="3069" y="801"/>
                  </a:lnTo>
                  <a:lnTo>
                    <a:pt x="2702" y="500"/>
                  </a:lnTo>
                  <a:lnTo>
                    <a:pt x="2002" y="567"/>
                  </a:lnTo>
                  <a:lnTo>
                    <a:pt x="1335" y="934"/>
                  </a:lnTo>
                  <a:lnTo>
                    <a:pt x="1301" y="600"/>
                  </a:lnTo>
                  <a:lnTo>
                    <a:pt x="968" y="300"/>
                  </a:lnTo>
                  <a:lnTo>
                    <a:pt x="634" y="634"/>
                  </a:lnTo>
                  <a:lnTo>
                    <a:pt x="300" y="667"/>
                  </a:lnTo>
                  <a:lnTo>
                    <a:pt x="334" y="1334"/>
                  </a:lnTo>
                  <a:lnTo>
                    <a:pt x="0" y="1735"/>
                  </a:lnTo>
                  <a:lnTo>
                    <a:pt x="34" y="2102"/>
                  </a:lnTo>
                  <a:lnTo>
                    <a:pt x="401" y="2402"/>
                  </a:lnTo>
                  <a:lnTo>
                    <a:pt x="1134" y="2669"/>
                  </a:lnTo>
                  <a:lnTo>
                    <a:pt x="1468" y="2669"/>
                  </a:lnTo>
                  <a:lnTo>
                    <a:pt x="1835" y="2969"/>
                  </a:lnTo>
                  <a:lnTo>
                    <a:pt x="2869" y="3236"/>
                  </a:lnTo>
                  <a:lnTo>
                    <a:pt x="3236" y="3569"/>
                  </a:lnTo>
                  <a:lnTo>
                    <a:pt x="3670" y="4236"/>
                  </a:lnTo>
                  <a:lnTo>
                    <a:pt x="4370" y="4170"/>
                  </a:lnTo>
                  <a:lnTo>
                    <a:pt x="4704" y="4470"/>
                  </a:lnTo>
                  <a:lnTo>
                    <a:pt x="5371" y="4437"/>
                  </a:lnTo>
                  <a:lnTo>
                    <a:pt x="6138" y="4737"/>
                  </a:lnTo>
                  <a:lnTo>
                    <a:pt x="6138" y="5104"/>
                  </a:lnTo>
                  <a:lnTo>
                    <a:pt x="6538" y="5771"/>
                  </a:lnTo>
                  <a:lnTo>
                    <a:pt x="7205" y="6004"/>
                  </a:lnTo>
                  <a:lnTo>
                    <a:pt x="7539" y="5671"/>
                  </a:lnTo>
                  <a:lnTo>
                    <a:pt x="8239" y="5971"/>
                  </a:lnTo>
                  <a:lnTo>
                    <a:pt x="8206" y="5270"/>
                  </a:lnTo>
                  <a:lnTo>
                    <a:pt x="8873" y="4904"/>
                  </a:lnTo>
                  <a:lnTo>
                    <a:pt x="8840" y="4170"/>
                  </a:lnTo>
                  <a:lnTo>
                    <a:pt x="8506" y="4236"/>
                  </a:lnTo>
                  <a:lnTo>
                    <a:pt x="8840" y="3903"/>
                  </a:lnTo>
                  <a:lnTo>
                    <a:pt x="8473" y="3903"/>
                  </a:lnTo>
                  <a:lnTo>
                    <a:pt x="8473" y="3503"/>
                  </a:lnTo>
                  <a:lnTo>
                    <a:pt x="8406" y="3169"/>
                  </a:lnTo>
                  <a:lnTo>
                    <a:pt x="8740" y="2835"/>
                  </a:lnTo>
                  <a:lnTo>
                    <a:pt x="8706" y="2468"/>
                  </a:lnTo>
                  <a:lnTo>
                    <a:pt x="8706" y="2168"/>
                  </a:lnTo>
                  <a:lnTo>
                    <a:pt x="8673" y="1801"/>
                  </a:lnTo>
                  <a:lnTo>
                    <a:pt x="9007" y="1434"/>
                  </a:lnTo>
                  <a:lnTo>
                    <a:pt x="9340" y="1434"/>
                  </a:lnTo>
                  <a:lnTo>
                    <a:pt x="9640" y="734"/>
                  </a:lnTo>
                  <a:lnTo>
                    <a:pt x="9574" y="334"/>
                  </a:lnTo>
                  <a:lnTo>
                    <a:pt x="9574" y="0"/>
                  </a:lnTo>
                  <a:close/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3"/>
            <p:cNvSpPr/>
            <p:nvPr/>
          </p:nvSpPr>
          <p:spPr>
            <a:xfrm>
              <a:off x="2160008" y="3402802"/>
              <a:ext cx="908437" cy="889656"/>
            </a:xfrm>
            <a:custGeom>
              <a:avLst/>
              <a:gdLst/>
              <a:ahLst/>
              <a:cxnLst/>
              <a:rect l="l" t="t" r="r" b="b"/>
              <a:pathLst>
                <a:path w="33859" h="33159" extrusionOk="0">
                  <a:moveTo>
                    <a:pt x="13777" y="1"/>
                  </a:moveTo>
                  <a:lnTo>
                    <a:pt x="13377" y="34"/>
                  </a:lnTo>
                  <a:lnTo>
                    <a:pt x="13443" y="368"/>
                  </a:lnTo>
                  <a:lnTo>
                    <a:pt x="12810" y="735"/>
                  </a:lnTo>
                  <a:lnTo>
                    <a:pt x="12443" y="802"/>
                  </a:lnTo>
                  <a:lnTo>
                    <a:pt x="12109" y="802"/>
                  </a:lnTo>
                  <a:lnTo>
                    <a:pt x="12109" y="735"/>
                  </a:lnTo>
                  <a:lnTo>
                    <a:pt x="12042" y="735"/>
                  </a:lnTo>
                  <a:lnTo>
                    <a:pt x="12009" y="401"/>
                  </a:lnTo>
                  <a:lnTo>
                    <a:pt x="12009" y="134"/>
                  </a:lnTo>
                  <a:lnTo>
                    <a:pt x="11709" y="134"/>
                  </a:lnTo>
                  <a:lnTo>
                    <a:pt x="11309" y="168"/>
                  </a:lnTo>
                  <a:lnTo>
                    <a:pt x="11309" y="201"/>
                  </a:lnTo>
                  <a:lnTo>
                    <a:pt x="11375" y="201"/>
                  </a:lnTo>
                  <a:lnTo>
                    <a:pt x="11375" y="535"/>
                  </a:lnTo>
                  <a:lnTo>
                    <a:pt x="11442" y="902"/>
                  </a:lnTo>
                  <a:lnTo>
                    <a:pt x="11442" y="1202"/>
                  </a:lnTo>
                  <a:lnTo>
                    <a:pt x="11108" y="1235"/>
                  </a:lnTo>
                  <a:lnTo>
                    <a:pt x="10708" y="968"/>
                  </a:lnTo>
                  <a:lnTo>
                    <a:pt x="10441" y="1302"/>
                  </a:lnTo>
                  <a:lnTo>
                    <a:pt x="10108" y="1669"/>
                  </a:lnTo>
                  <a:lnTo>
                    <a:pt x="10441" y="1902"/>
                  </a:lnTo>
                  <a:lnTo>
                    <a:pt x="10375" y="1902"/>
                  </a:lnTo>
                  <a:lnTo>
                    <a:pt x="10475" y="2002"/>
                  </a:lnTo>
                  <a:lnTo>
                    <a:pt x="10141" y="2336"/>
                  </a:lnTo>
                  <a:lnTo>
                    <a:pt x="9808" y="2036"/>
                  </a:lnTo>
                  <a:lnTo>
                    <a:pt x="9441" y="2069"/>
                  </a:lnTo>
                  <a:lnTo>
                    <a:pt x="9107" y="2069"/>
                  </a:lnTo>
                  <a:lnTo>
                    <a:pt x="8773" y="2136"/>
                  </a:lnTo>
                  <a:lnTo>
                    <a:pt x="8773" y="2036"/>
                  </a:lnTo>
                  <a:lnTo>
                    <a:pt x="8673" y="2036"/>
                  </a:lnTo>
                  <a:lnTo>
                    <a:pt x="8673" y="1702"/>
                  </a:lnTo>
                  <a:lnTo>
                    <a:pt x="8373" y="1469"/>
                  </a:lnTo>
                  <a:lnTo>
                    <a:pt x="8006" y="1469"/>
                  </a:lnTo>
                  <a:lnTo>
                    <a:pt x="8040" y="1836"/>
                  </a:lnTo>
                  <a:lnTo>
                    <a:pt x="8106" y="2503"/>
                  </a:lnTo>
                  <a:lnTo>
                    <a:pt x="7706" y="2503"/>
                  </a:lnTo>
                  <a:lnTo>
                    <a:pt x="7439" y="2903"/>
                  </a:lnTo>
                  <a:lnTo>
                    <a:pt x="7106" y="3237"/>
                  </a:lnTo>
                  <a:lnTo>
                    <a:pt x="7106" y="3570"/>
                  </a:lnTo>
                  <a:lnTo>
                    <a:pt x="6772" y="3303"/>
                  </a:lnTo>
                  <a:lnTo>
                    <a:pt x="6372" y="2970"/>
                  </a:lnTo>
                  <a:lnTo>
                    <a:pt x="6038" y="2636"/>
                  </a:lnTo>
                  <a:lnTo>
                    <a:pt x="5971" y="2569"/>
                  </a:lnTo>
                  <a:lnTo>
                    <a:pt x="5938" y="2236"/>
                  </a:lnTo>
                  <a:lnTo>
                    <a:pt x="5938" y="1902"/>
                  </a:lnTo>
                  <a:lnTo>
                    <a:pt x="5638" y="1635"/>
                  </a:lnTo>
                  <a:lnTo>
                    <a:pt x="5271" y="1669"/>
                  </a:lnTo>
                  <a:lnTo>
                    <a:pt x="4971" y="2036"/>
                  </a:lnTo>
                  <a:lnTo>
                    <a:pt x="4971" y="2369"/>
                  </a:lnTo>
                  <a:lnTo>
                    <a:pt x="4637" y="3070"/>
                  </a:lnTo>
                  <a:lnTo>
                    <a:pt x="4337" y="3137"/>
                  </a:lnTo>
                  <a:lnTo>
                    <a:pt x="3670" y="3170"/>
                  </a:lnTo>
                  <a:lnTo>
                    <a:pt x="3270" y="2836"/>
                  </a:lnTo>
                  <a:lnTo>
                    <a:pt x="1935" y="3303"/>
                  </a:lnTo>
                  <a:lnTo>
                    <a:pt x="1835" y="3203"/>
                  </a:lnTo>
                  <a:lnTo>
                    <a:pt x="1502" y="3203"/>
                  </a:lnTo>
                  <a:lnTo>
                    <a:pt x="1535" y="3570"/>
                  </a:lnTo>
                  <a:lnTo>
                    <a:pt x="1201" y="3570"/>
                  </a:lnTo>
                  <a:lnTo>
                    <a:pt x="1201" y="3904"/>
                  </a:lnTo>
                  <a:lnTo>
                    <a:pt x="1602" y="4237"/>
                  </a:lnTo>
                  <a:lnTo>
                    <a:pt x="1635" y="4571"/>
                  </a:lnTo>
                  <a:lnTo>
                    <a:pt x="1969" y="4904"/>
                  </a:lnTo>
                  <a:lnTo>
                    <a:pt x="1668" y="5305"/>
                  </a:lnTo>
                  <a:lnTo>
                    <a:pt x="1335" y="5638"/>
                  </a:lnTo>
                  <a:lnTo>
                    <a:pt x="1001" y="6039"/>
                  </a:lnTo>
                  <a:lnTo>
                    <a:pt x="668" y="6039"/>
                  </a:lnTo>
                  <a:lnTo>
                    <a:pt x="334" y="6072"/>
                  </a:lnTo>
                  <a:lnTo>
                    <a:pt x="1" y="6072"/>
                  </a:lnTo>
                  <a:lnTo>
                    <a:pt x="1" y="6406"/>
                  </a:lnTo>
                  <a:lnTo>
                    <a:pt x="67" y="6506"/>
                  </a:lnTo>
                  <a:lnTo>
                    <a:pt x="167" y="6572"/>
                  </a:lnTo>
                  <a:lnTo>
                    <a:pt x="367" y="6739"/>
                  </a:lnTo>
                  <a:lnTo>
                    <a:pt x="701" y="6706"/>
                  </a:lnTo>
                  <a:lnTo>
                    <a:pt x="801" y="6806"/>
                  </a:lnTo>
                  <a:lnTo>
                    <a:pt x="1101" y="7039"/>
                  </a:lnTo>
                  <a:lnTo>
                    <a:pt x="1135" y="7373"/>
                  </a:lnTo>
                  <a:lnTo>
                    <a:pt x="1135" y="7740"/>
                  </a:lnTo>
                  <a:lnTo>
                    <a:pt x="834" y="8073"/>
                  </a:lnTo>
                  <a:lnTo>
                    <a:pt x="834" y="8407"/>
                  </a:lnTo>
                  <a:lnTo>
                    <a:pt x="868" y="9141"/>
                  </a:lnTo>
                  <a:lnTo>
                    <a:pt x="901" y="9474"/>
                  </a:lnTo>
                  <a:lnTo>
                    <a:pt x="1301" y="10142"/>
                  </a:lnTo>
                  <a:lnTo>
                    <a:pt x="1368" y="10142"/>
                  </a:lnTo>
                  <a:lnTo>
                    <a:pt x="1668" y="10075"/>
                  </a:lnTo>
                  <a:lnTo>
                    <a:pt x="2336" y="10041"/>
                  </a:lnTo>
                  <a:lnTo>
                    <a:pt x="2436" y="10142"/>
                  </a:lnTo>
                  <a:lnTo>
                    <a:pt x="2702" y="10375"/>
                  </a:lnTo>
                  <a:lnTo>
                    <a:pt x="2369" y="10742"/>
                  </a:lnTo>
                  <a:lnTo>
                    <a:pt x="2436" y="11076"/>
                  </a:lnTo>
                  <a:lnTo>
                    <a:pt x="2102" y="11476"/>
                  </a:lnTo>
                  <a:lnTo>
                    <a:pt x="1802" y="11809"/>
                  </a:lnTo>
                  <a:lnTo>
                    <a:pt x="1802" y="11809"/>
                  </a:lnTo>
                  <a:lnTo>
                    <a:pt x="2135" y="11576"/>
                  </a:lnTo>
                  <a:lnTo>
                    <a:pt x="2436" y="11409"/>
                  </a:lnTo>
                  <a:lnTo>
                    <a:pt x="2769" y="11042"/>
                  </a:lnTo>
                  <a:lnTo>
                    <a:pt x="3103" y="11009"/>
                  </a:lnTo>
                  <a:lnTo>
                    <a:pt x="3470" y="11009"/>
                  </a:lnTo>
                  <a:lnTo>
                    <a:pt x="4137" y="10642"/>
                  </a:lnTo>
                  <a:lnTo>
                    <a:pt x="4437" y="10242"/>
                  </a:lnTo>
                  <a:lnTo>
                    <a:pt x="4437" y="9908"/>
                  </a:lnTo>
                  <a:lnTo>
                    <a:pt x="4704" y="9541"/>
                  </a:lnTo>
                  <a:lnTo>
                    <a:pt x="5037" y="9174"/>
                  </a:lnTo>
                  <a:lnTo>
                    <a:pt x="5705" y="9141"/>
                  </a:lnTo>
                  <a:lnTo>
                    <a:pt x="6105" y="9074"/>
                  </a:lnTo>
                  <a:lnTo>
                    <a:pt x="6839" y="9741"/>
                  </a:lnTo>
                  <a:lnTo>
                    <a:pt x="7139" y="9374"/>
                  </a:lnTo>
                  <a:lnTo>
                    <a:pt x="8206" y="10008"/>
                  </a:lnTo>
                  <a:lnTo>
                    <a:pt x="8173" y="9641"/>
                  </a:lnTo>
                  <a:lnTo>
                    <a:pt x="8507" y="9241"/>
                  </a:lnTo>
                  <a:lnTo>
                    <a:pt x="8840" y="9241"/>
                  </a:lnTo>
                  <a:lnTo>
                    <a:pt x="9207" y="9208"/>
                  </a:lnTo>
                  <a:lnTo>
                    <a:pt x="8874" y="9574"/>
                  </a:lnTo>
                  <a:lnTo>
                    <a:pt x="8874" y="9908"/>
                  </a:lnTo>
                  <a:lnTo>
                    <a:pt x="9274" y="10242"/>
                  </a:lnTo>
                  <a:lnTo>
                    <a:pt x="8974" y="10575"/>
                  </a:lnTo>
                  <a:lnTo>
                    <a:pt x="9674" y="11209"/>
                  </a:lnTo>
                  <a:lnTo>
                    <a:pt x="10141" y="12643"/>
                  </a:lnTo>
                  <a:lnTo>
                    <a:pt x="10541" y="13911"/>
                  </a:lnTo>
                  <a:lnTo>
                    <a:pt x="10942" y="14244"/>
                  </a:lnTo>
                  <a:lnTo>
                    <a:pt x="11776" y="15912"/>
                  </a:lnTo>
                  <a:lnTo>
                    <a:pt x="12109" y="15879"/>
                  </a:lnTo>
                  <a:lnTo>
                    <a:pt x="12843" y="16546"/>
                  </a:lnTo>
                  <a:lnTo>
                    <a:pt x="13210" y="17213"/>
                  </a:lnTo>
                  <a:lnTo>
                    <a:pt x="13610" y="17480"/>
                  </a:lnTo>
                  <a:lnTo>
                    <a:pt x="13944" y="17847"/>
                  </a:lnTo>
                  <a:lnTo>
                    <a:pt x="15045" y="18748"/>
                  </a:lnTo>
                  <a:lnTo>
                    <a:pt x="17213" y="20682"/>
                  </a:lnTo>
                  <a:lnTo>
                    <a:pt x="17613" y="20682"/>
                  </a:lnTo>
                  <a:lnTo>
                    <a:pt x="17980" y="21350"/>
                  </a:lnTo>
                  <a:lnTo>
                    <a:pt x="18681" y="21316"/>
                  </a:lnTo>
                  <a:lnTo>
                    <a:pt x="19047" y="21917"/>
                  </a:lnTo>
                  <a:lnTo>
                    <a:pt x="19381" y="21550"/>
                  </a:lnTo>
                  <a:lnTo>
                    <a:pt x="20482" y="22517"/>
                  </a:lnTo>
                  <a:lnTo>
                    <a:pt x="20882" y="22851"/>
                  </a:lnTo>
                  <a:lnTo>
                    <a:pt x="21216" y="23151"/>
                  </a:lnTo>
                  <a:lnTo>
                    <a:pt x="21549" y="23151"/>
                  </a:lnTo>
                  <a:lnTo>
                    <a:pt x="22316" y="23751"/>
                  </a:lnTo>
                  <a:lnTo>
                    <a:pt x="22683" y="23751"/>
                  </a:lnTo>
                  <a:lnTo>
                    <a:pt x="23017" y="24052"/>
                  </a:lnTo>
                  <a:lnTo>
                    <a:pt x="23050" y="24752"/>
                  </a:lnTo>
                  <a:lnTo>
                    <a:pt x="23117" y="25086"/>
                  </a:lnTo>
                  <a:lnTo>
                    <a:pt x="23117" y="25419"/>
                  </a:lnTo>
                  <a:lnTo>
                    <a:pt x="23818" y="25719"/>
                  </a:lnTo>
                  <a:lnTo>
                    <a:pt x="24184" y="25719"/>
                  </a:lnTo>
                  <a:lnTo>
                    <a:pt x="24518" y="25686"/>
                  </a:lnTo>
                  <a:lnTo>
                    <a:pt x="25219" y="25986"/>
                  </a:lnTo>
                  <a:lnTo>
                    <a:pt x="25619" y="26253"/>
                  </a:lnTo>
                  <a:lnTo>
                    <a:pt x="25619" y="26653"/>
                  </a:lnTo>
                  <a:lnTo>
                    <a:pt x="25986" y="26920"/>
                  </a:lnTo>
                  <a:lnTo>
                    <a:pt x="26386" y="27921"/>
                  </a:lnTo>
                  <a:lnTo>
                    <a:pt x="26820" y="28988"/>
                  </a:lnTo>
                  <a:lnTo>
                    <a:pt x="26886" y="29989"/>
                  </a:lnTo>
                  <a:lnTo>
                    <a:pt x="26553" y="30356"/>
                  </a:lnTo>
                  <a:lnTo>
                    <a:pt x="26219" y="30389"/>
                  </a:lnTo>
                  <a:lnTo>
                    <a:pt x="25886" y="30389"/>
                  </a:lnTo>
                  <a:lnTo>
                    <a:pt x="25886" y="30756"/>
                  </a:lnTo>
                  <a:lnTo>
                    <a:pt x="25952" y="31090"/>
                  </a:lnTo>
                  <a:lnTo>
                    <a:pt x="25952" y="31423"/>
                  </a:lnTo>
                  <a:lnTo>
                    <a:pt x="25986" y="31724"/>
                  </a:lnTo>
                  <a:lnTo>
                    <a:pt x="25686" y="32157"/>
                  </a:lnTo>
                  <a:lnTo>
                    <a:pt x="25352" y="32491"/>
                  </a:lnTo>
                  <a:lnTo>
                    <a:pt x="25385" y="32858"/>
                  </a:lnTo>
                  <a:lnTo>
                    <a:pt x="25719" y="33158"/>
                  </a:lnTo>
                  <a:lnTo>
                    <a:pt x="26052" y="33158"/>
                  </a:lnTo>
                  <a:lnTo>
                    <a:pt x="26453" y="33091"/>
                  </a:lnTo>
                  <a:lnTo>
                    <a:pt x="26720" y="33091"/>
                  </a:lnTo>
                  <a:lnTo>
                    <a:pt x="27120" y="32724"/>
                  </a:lnTo>
                  <a:lnTo>
                    <a:pt x="27387" y="32724"/>
                  </a:lnTo>
                  <a:lnTo>
                    <a:pt x="27387" y="32357"/>
                  </a:lnTo>
                  <a:lnTo>
                    <a:pt x="28054" y="31991"/>
                  </a:lnTo>
                  <a:lnTo>
                    <a:pt x="28054" y="31590"/>
                  </a:lnTo>
                  <a:lnTo>
                    <a:pt x="28021" y="30923"/>
                  </a:lnTo>
                  <a:lnTo>
                    <a:pt x="28321" y="30556"/>
                  </a:lnTo>
                  <a:lnTo>
                    <a:pt x="28654" y="30223"/>
                  </a:lnTo>
                  <a:lnTo>
                    <a:pt x="28955" y="29856"/>
                  </a:lnTo>
                  <a:lnTo>
                    <a:pt x="29321" y="29822"/>
                  </a:lnTo>
                  <a:lnTo>
                    <a:pt x="29622" y="29822"/>
                  </a:lnTo>
                  <a:lnTo>
                    <a:pt x="29989" y="29756"/>
                  </a:lnTo>
                  <a:lnTo>
                    <a:pt x="29989" y="29422"/>
                  </a:lnTo>
                  <a:lnTo>
                    <a:pt x="29955" y="29088"/>
                  </a:lnTo>
                  <a:lnTo>
                    <a:pt x="29955" y="28722"/>
                  </a:lnTo>
                  <a:lnTo>
                    <a:pt x="29855" y="28054"/>
                  </a:lnTo>
                  <a:lnTo>
                    <a:pt x="29855" y="27721"/>
                  </a:lnTo>
                  <a:lnTo>
                    <a:pt x="29822" y="27354"/>
                  </a:lnTo>
                  <a:lnTo>
                    <a:pt x="29455" y="27054"/>
                  </a:lnTo>
                  <a:lnTo>
                    <a:pt x="28788" y="27421"/>
                  </a:lnTo>
                  <a:lnTo>
                    <a:pt x="28387" y="26887"/>
                  </a:lnTo>
                  <a:lnTo>
                    <a:pt x="28221" y="25986"/>
                  </a:lnTo>
                  <a:lnTo>
                    <a:pt x="28321" y="25419"/>
                  </a:lnTo>
                  <a:lnTo>
                    <a:pt x="28654" y="25386"/>
                  </a:lnTo>
                  <a:lnTo>
                    <a:pt x="28621" y="25019"/>
                  </a:lnTo>
                  <a:lnTo>
                    <a:pt x="28955" y="24685"/>
                  </a:lnTo>
                  <a:lnTo>
                    <a:pt x="28621" y="24719"/>
                  </a:lnTo>
                  <a:lnTo>
                    <a:pt x="28888" y="24352"/>
                  </a:lnTo>
                  <a:lnTo>
                    <a:pt x="29221" y="23985"/>
                  </a:lnTo>
                  <a:lnTo>
                    <a:pt x="29555" y="23985"/>
                  </a:lnTo>
                  <a:lnTo>
                    <a:pt x="29889" y="23918"/>
                  </a:lnTo>
                  <a:lnTo>
                    <a:pt x="29955" y="24252"/>
                  </a:lnTo>
                  <a:lnTo>
                    <a:pt x="30656" y="24585"/>
                  </a:lnTo>
                  <a:lnTo>
                    <a:pt x="30989" y="24552"/>
                  </a:lnTo>
                  <a:lnTo>
                    <a:pt x="31356" y="24519"/>
                  </a:lnTo>
                  <a:lnTo>
                    <a:pt x="31690" y="24519"/>
                  </a:lnTo>
                  <a:lnTo>
                    <a:pt x="32023" y="24485"/>
                  </a:lnTo>
                  <a:lnTo>
                    <a:pt x="32057" y="24752"/>
                  </a:lnTo>
                  <a:lnTo>
                    <a:pt x="32057" y="25152"/>
                  </a:lnTo>
                  <a:lnTo>
                    <a:pt x="32457" y="25486"/>
                  </a:lnTo>
                  <a:lnTo>
                    <a:pt x="32457" y="25819"/>
                  </a:lnTo>
                  <a:lnTo>
                    <a:pt x="32857" y="26153"/>
                  </a:lnTo>
                  <a:lnTo>
                    <a:pt x="33158" y="26153"/>
                  </a:lnTo>
                  <a:lnTo>
                    <a:pt x="33524" y="26086"/>
                  </a:lnTo>
                  <a:lnTo>
                    <a:pt x="33858" y="25686"/>
                  </a:lnTo>
                  <a:lnTo>
                    <a:pt x="33791" y="25019"/>
                  </a:lnTo>
                  <a:lnTo>
                    <a:pt x="33725" y="24352"/>
                  </a:lnTo>
                  <a:lnTo>
                    <a:pt x="33725" y="23985"/>
                  </a:lnTo>
                  <a:lnTo>
                    <a:pt x="32991" y="23718"/>
                  </a:lnTo>
                  <a:lnTo>
                    <a:pt x="32657" y="23051"/>
                  </a:lnTo>
                  <a:lnTo>
                    <a:pt x="32224" y="22717"/>
                  </a:lnTo>
                  <a:lnTo>
                    <a:pt x="31523" y="22417"/>
                  </a:lnTo>
                  <a:lnTo>
                    <a:pt x="30856" y="22484"/>
                  </a:lnTo>
                  <a:lnTo>
                    <a:pt x="30489" y="22184"/>
                  </a:lnTo>
                  <a:lnTo>
                    <a:pt x="30155" y="21850"/>
                  </a:lnTo>
                  <a:lnTo>
                    <a:pt x="29021" y="21583"/>
                  </a:lnTo>
                  <a:lnTo>
                    <a:pt x="28688" y="21249"/>
                  </a:lnTo>
                  <a:lnTo>
                    <a:pt x="28321" y="20916"/>
                  </a:lnTo>
                  <a:lnTo>
                    <a:pt x="27987" y="20983"/>
                  </a:lnTo>
                  <a:lnTo>
                    <a:pt x="27320" y="21016"/>
                  </a:lnTo>
                  <a:lnTo>
                    <a:pt x="26953" y="20716"/>
                  </a:lnTo>
                  <a:lnTo>
                    <a:pt x="26219" y="20382"/>
                  </a:lnTo>
                  <a:lnTo>
                    <a:pt x="25852" y="20416"/>
                  </a:lnTo>
                  <a:lnTo>
                    <a:pt x="25852" y="20416"/>
                  </a:lnTo>
                  <a:lnTo>
                    <a:pt x="26186" y="20049"/>
                  </a:lnTo>
                  <a:lnTo>
                    <a:pt x="26519" y="20049"/>
                  </a:lnTo>
                  <a:lnTo>
                    <a:pt x="26853" y="19682"/>
                  </a:lnTo>
                  <a:lnTo>
                    <a:pt x="26820" y="18981"/>
                  </a:lnTo>
                  <a:lnTo>
                    <a:pt x="25719" y="18714"/>
                  </a:lnTo>
                  <a:lnTo>
                    <a:pt x="25385" y="18748"/>
                  </a:lnTo>
                  <a:lnTo>
                    <a:pt x="24385" y="18814"/>
                  </a:lnTo>
                  <a:lnTo>
                    <a:pt x="23684" y="18848"/>
                  </a:lnTo>
                  <a:lnTo>
                    <a:pt x="22984" y="18548"/>
                  </a:lnTo>
                  <a:lnTo>
                    <a:pt x="22550" y="17914"/>
                  </a:lnTo>
                  <a:lnTo>
                    <a:pt x="22216" y="17547"/>
                  </a:lnTo>
                  <a:lnTo>
                    <a:pt x="21483" y="16913"/>
                  </a:lnTo>
                  <a:lnTo>
                    <a:pt x="21049" y="16313"/>
                  </a:lnTo>
                  <a:lnTo>
                    <a:pt x="20382" y="15679"/>
                  </a:lnTo>
                  <a:lnTo>
                    <a:pt x="20315" y="14978"/>
                  </a:lnTo>
                  <a:lnTo>
                    <a:pt x="20649" y="14578"/>
                  </a:lnTo>
                  <a:lnTo>
                    <a:pt x="20282" y="13978"/>
                  </a:lnTo>
                  <a:lnTo>
                    <a:pt x="19848" y="13244"/>
                  </a:lnTo>
                  <a:lnTo>
                    <a:pt x="19815" y="12910"/>
                  </a:lnTo>
                  <a:lnTo>
                    <a:pt x="19481" y="12577"/>
                  </a:lnTo>
                  <a:lnTo>
                    <a:pt x="19448" y="11976"/>
                  </a:lnTo>
                  <a:lnTo>
                    <a:pt x="19047" y="11976"/>
                  </a:lnTo>
                  <a:lnTo>
                    <a:pt x="18347" y="11676"/>
                  </a:lnTo>
                  <a:lnTo>
                    <a:pt x="17646" y="11376"/>
                  </a:lnTo>
                  <a:lnTo>
                    <a:pt x="17280" y="11376"/>
                  </a:lnTo>
                  <a:lnTo>
                    <a:pt x="16546" y="11142"/>
                  </a:lnTo>
                  <a:lnTo>
                    <a:pt x="16546" y="10742"/>
                  </a:lnTo>
                  <a:lnTo>
                    <a:pt x="16179" y="10475"/>
                  </a:lnTo>
                  <a:lnTo>
                    <a:pt x="16179" y="10075"/>
                  </a:lnTo>
                  <a:lnTo>
                    <a:pt x="15778" y="9474"/>
                  </a:lnTo>
                  <a:lnTo>
                    <a:pt x="16112" y="9074"/>
                  </a:lnTo>
                  <a:lnTo>
                    <a:pt x="16045" y="8741"/>
                  </a:lnTo>
                  <a:lnTo>
                    <a:pt x="16045" y="8374"/>
                  </a:lnTo>
                  <a:lnTo>
                    <a:pt x="16346" y="8040"/>
                  </a:lnTo>
                  <a:lnTo>
                    <a:pt x="16679" y="7673"/>
                  </a:lnTo>
                  <a:lnTo>
                    <a:pt x="16679" y="7340"/>
                  </a:lnTo>
                  <a:lnTo>
                    <a:pt x="16312" y="7340"/>
                  </a:lnTo>
                  <a:lnTo>
                    <a:pt x="15945" y="7006"/>
                  </a:lnTo>
                  <a:lnTo>
                    <a:pt x="15945" y="6706"/>
                  </a:lnTo>
                  <a:lnTo>
                    <a:pt x="15612" y="6706"/>
                  </a:lnTo>
                  <a:lnTo>
                    <a:pt x="15879" y="6339"/>
                  </a:lnTo>
                  <a:lnTo>
                    <a:pt x="16212" y="6305"/>
                  </a:lnTo>
                  <a:lnTo>
                    <a:pt x="16179" y="5638"/>
                  </a:lnTo>
                  <a:lnTo>
                    <a:pt x="16879" y="5572"/>
                  </a:lnTo>
                  <a:lnTo>
                    <a:pt x="17213" y="5538"/>
                  </a:lnTo>
                  <a:lnTo>
                    <a:pt x="17546" y="5538"/>
                  </a:lnTo>
                  <a:lnTo>
                    <a:pt x="17947" y="5505"/>
                  </a:lnTo>
                  <a:lnTo>
                    <a:pt x="18214" y="5138"/>
                  </a:lnTo>
                  <a:lnTo>
                    <a:pt x="18547" y="5138"/>
                  </a:lnTo>
                  <a:lnTo>
                    <a:pt x="18514" y="4804"/>
                  </a:lnTo>
                  <a:lnTo>
                    <a:pt x="18881" y="4738"/>
                  </a:lnTo>
                  <a:lnTo>
                    <a:pt x="19214" y="4738"/>
                  </a:lnTo>
                  <a:lnTo>
                    <a:pt x="19281" y="5071"/>
                  </a:lnTo>
                  <a:lnTo>
                    <a:pt x="19648" y="5371"/>
                  </a:lnTo>
                  <a:lnTo>
                    <a:pt x="19615" y="4704"/>
                  </a:lnTo>
                  <a:lnTo>
                    <a:pt x="19948" y="4704"/>
                  </a:lnTo>
                  <a:lnTo>
                    <a:pt x="19981" y="4571"/>
                  </a:lnTo>
                  <a:lnTo>
                    <a:pt x="19948" y="4571"/>
                  </a:lnTo>
                  <a:lnTo>
                    <a:pt x="19881" y="4071"/>
                  </a:lnTo>
                  <a:lnTo>
                    <a:pt x="19348" y="3737"/>
                  </a:lnTo>
                  <a:lnTo>
                    <a:pt x="19848" y="3403"/>
                  </a:lnTo>
                  <a:lnTo>
                    <a:pt x="19948" y="3303"/>
                  </a:lnTo>
                  <a:lnTo>
                    <a:pt x="19948" y="3003"/>
                  </a:lnTo>
                  <a:lnTo>
                    <a:pt x="19781" y="2703"/>
                  </a:lnTo>
                  <a:lnTo>
                    <a:pt x="19681" y="2403"/>
                  </a:lnTo>
                  <a:lnTo>
                    <a:pt x="19715" y="2036"/>
                  </a:lnTo>
                  <a:lnTo>
                    <a:pt x="19715" y="2002"/>
                  </a:lnTo>
                  <a:lnTo>
                    <a:pt x="19448" y="2002"/>
                  </a:lnTo>
                  <a:lnTo>
                    <a:pt x="19214" y="1836"/>
                  </a:lnTo>
                  <a:lnTo>
                    <a:pt x="19047" y="1669"/>
                  </a:lnTo>
                  <a:lnTo>
                    <a:pt x="18347" y="1702"/>
                  </a:lnTo>
                  <a:lnTo>
                    <a:pt x="18013" y="1736"/>
                  </a:lnTo>
                  <a:lnTo>
                    <a:pt x="17680" y="1736"/>
                  </a:lnTo>
                  <a:lnTo>
                    <a:pt x="17346" y="1802"/>
                  </a:lnTo>
                  <a:lnTo>
                    <a:pt x="17313" y="1736"/>
                  </a:lnTo>
                  <a:lnTo>
                    <a:pt x="17013" y="1535"/>
                  </a:lnTo>
                  <a:lnTo>
                    <a:pt x="16979" y="1502"/>
                  </a:lnTo>
                  <a:lnTo>
                    <a:pt x="16946" y="1469"/>
                  </a:lnTo>
                  <a:lnTo>
                    <a:pt x="16546" y="1135"/>
                  </a:lnTo>
                  <a:lnTo>
                    <a:pt x="16512" y="802"/>
                  </a:lnTo>
                  <a:lnTo>
                    <a:pt x="16212" y="535"/>
                  </a:lnTo>
                  <a:lnTo>
                    <a:pt x="15845" y="201"/>
                  </a:lnTo>
                  <a:lnTo>
                    <a:pt x="15178" y="234"/>
                  </a:lnTo>
                  <a:lnTo>
                    <a:pt x="14811" y="301"/>
                  </a:lnTo>
                  <a:lnTo>
                    <a:pt x="14478" y="301"/>
                  </a:lnTo>
                  <a:lnTo>
                    <a:pt x="14144" y="335"/>
                  </a:lnTo>
                  <a:lnTo>
                    <a:pt x="13777" y="1"/>
                  </a:lnTo>
                  <a:close/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700" y="1104094"/>
            <a:ext cx="3245427" cy="4067412"/>
          </a:xfrm>
          <a:prstGeom prst="rect">
            <a:avLst/>
          </a:prstGeom>
        </p:spPr>
      </p:pic>
      <p:sp>
        <p:nvSpPr>
          <p:cNvPr id="25" name="Google Shape;2743;p33"/>
          <p:cNvSpPr txBox="1"/>
          <p:nvPr/>
        </p:nvSpPr>
        <p:spPr>
          <a:xfrm>
            <a:off x="426720" y="3207733"/>
            <a:ext cx="5433060" cy="1549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t-IT" sz="1600" cap="small" dirty="0"/>
              <a:t>Gli </a:t>
            </a:r>
            <a:r>
              <a:rPr lang="it-IT" sz="1600" b="1" cap="small" dirty="0"/>
              <a:t>Appennini</a:t>
            </a:r>
            <a:r>
              <a:rPr lang="it-IT" sz="1600" cap="small" dirty="0"/>
              <a:t> attraversano l’Italia da Nord a Sud e si dividono in Appennino Settentrionale, Centrale e Meridionale. Prendono poi altri nomi, a seconda della zona che occupano. La vetta principale è il Corno Grande (2</a:t>
            </a:r>
            <a:r>
              <a:rPr lang="it-IT" sz="1600" cap="small" baseline="30000" dirty="0"/>
              <a:t>.</a:t>
            </a:r>
            <a:r>
              <a:rPr lang="it-IT" sz="1600" cap="small" dirty="0"/>
              <a:t>912 </a:t>
            </a:r>
            <a:r>
              <a:rPr lang="it-IT" sz="1600" dirty="0"/>
              <a:t>m)</a:t>
            </a:r>
            <a:r>
              <a:rPr lang="it-IT" sz="1600" cap="small" dirty="0"/>
              <a:t> che si trova nel massiccio del Gran Sasso, nell’Appennino Abruzzese.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47075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3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1" name="Google Shape;2731;p3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 fiumi e </a:t>
            </a:r>
            <a:r>
              <a:rPr lang="it-IT" dirty="0" smtClean="0"/>
              <a:t>i laghi d’Italia</a:t>
            </a:r>
            <a:endParaRPr dirty="0"/>
          </a:p>
        </p:txBody>
      </p:sp>
      <p:sp>
        <p:nvSpPr>
          <p:cNvPr id="2743" name="Google Shape;2743;p33"/>
          <p:cNvSpPr txBox="1"/>
          <p:nvPr/>
        </p:nvSpPr>
        <p:spPr>
          <a:xfrm>
            <a:off x="659040" y="1405244"/>
            <a:ext cx="5258450" cy="1437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t-IT" sz="1600" cap="small" dirty="0"/>
              <a:t>Il fiume più lungo è il Po, che scorre per circa 652 </a:t>
            </a:r>
            <a:r>
              <a:rPr lang="it-IT" sz="1600" dirty="0"/>
              <a:t>km</a:t>
            </a:r>
            <a:r>
              <a:rPr lang="it-IT" sz="1600" cap="small" dirty="0"/>
              <a:t> dalla Pianura Padana fino al Mare Adriatico. Altri fiumi importanti sono l'Adige, l'Arno e il Ticino (248 km), un affluente del Po. </a:t>
            </a:r>
            <a:endParaRPr lang="it-IT" sz="1600" cap="small" dirty="0" smtClean="0"/>
          </a:p>
          <a:p>
            <a:r>
              <a:rPr lang="it-IT" sz="1600" cap="small" dirty="0" smtClean="0"/>
              <a:t>Roma </a:t>
            </a:r>
            <a:r>
              <a:rPr lang="it-IT" sz="1600" cap="small" dirty="0"/>
              <a:t>è attraversata dal Tevere.</a:t>
            </a:r>
            <a:endParaRPr lang="it-IT" sz="1600" dirty="0"/>
          </a:p>
        </p:txBody>
      </p:sp>
      <p:grpSp>
        <p:nvGrpSpPr>
          <p:cNvPr id="2745" name="Google Shape;2745;p33"/>
          <p:cNvGrpSpPr/>
          <p:nvPr/>
        </p:nvGrpSpPr>
        <p:grpSpPr>
          <a:xfrm>
            <a:off x="108743" y="145837"/>
            <a:ext cx="1115833" cy="1244525"/>
            <a:chOff x="2160008" y="3402802"/>
            <a:chExt cx="908437" cy="1013209"/>
          </a:xfrm>
        </p:grpSpPr>
        <p:sp>
          <p:nvSpPr>
            <p:cNvPr id="2746" name="Google Shape;2746;p33"/>
            <p:cNvSpPr/>
            <p:nvPr/>
          </p:nvSpPr>
          <p:spPr>
            <a:xfrm>
              <a:off x="2297842" y="3814534"/>
              <a:ext cx="71636" cy="134257"/>
            </a:xfrm>
            <a:custGeom>
              <a:avLst/>
              <a:gdLst/>
              <a:ahLst/>
              <a:cxnLst/>
              <a:rect l="l" t="t" r="r" b="b"/>
              <a:pathLst>
                <a:path w="2670" h="5004" extrusionOk="0">
                  <a:moveTo>
                    <a:pt x="1835" y="0"/>
                  </a:moveTo>
                  <a:lnTo>
                    <a:pt x="1502" y="200"/>
                  </a:lnTo>
                  <a:lnTo>
                    <a:pt x="1168" y="200"/>
                  </a:lnTo>
                  <a:lnTo>
                    <a:pt x="1001" y="300"/>
                  </a:lnTo>
                  <a:lnTo>
                    <a:pt x="834" y="534"/>
                  </a:lnTo>
                  <a:lnTo>
                    <a:pt x="501" y="701"/>
                  </a:lnTo>
                  <a:lnTo>
                    <a:pt x="201" y="1068"/>
                  </a:lnTo>
                  <a:lnTo>
                    <a:pt x="1" y="1335"/>
                  </a:lnTo>
                  <a:lnTo>
                    <a:pt x="67" y="1635"/>
                  </a:lnTo>
                  <a:lnTo>
                    <a:pt x="34" y="2002"/>
                  </a:lnTo>
                  <a:lnTo>
                    <a:pt x="134" y="2369"/>
                  </a:lnTo>
                  <a:lnTo>
                    <a:pt x="301" y="2669"/>
                  </a:lnTo>
                  <a:lnTo>
                    <a:pt x="334" y="3002"/>
                  </a:lnTo>
                  <a:lnTo>
                    <a:pt x="367" y="3136"/>
                  </a:lnTo>
                  <a:lnTo>
                    <a:pt x="134" y="3369"/>
                  </a:lnTo>
                  <a:lnTo>
                    <a:pt x="367" y="3703"/>
                  </a:lnTo>
                  <a:lnTo>
                    <a:pt x="668" y="4003"/>
                  </a:lnTo>
                  <a:lnTo>
                    <a:pt x="668" y="4337"/>
                  </a:lnTo>
                  <a:lnTo>
                    <a:pt x="901" y="4670"/>
                  </a:lnTo>
                  <a:lnTo>
                    <a:pt x="1135" y="4670"/>
                  </a:lnTo>
                  <a:lnTo>
                    <a:pt x="1502" y="5004"/>
                  </a:lnTo>
                  <a:lnTo>
                    <a:pt x="1468" y="4670"/>
                  </a:lnTo>
                  <a:lnTo>
                    <a:pt x="1802" y="4303"/>
                  </a:lnTo>
                  <a:lnTo>
                    <a:pt x="1802" y="3970"/>
                  </a:lnTo>
                  <a:lnTo>
                    <a:pt x="2035" y="3236"/>
                  </a:lnTo>
                  <a:lnTo>
                    <a:pt x="2035" y="2902"/>
                  </a:lnTo>
                  <a:lnTo>
                    <a:pt x="2002" y="2535"/>
                  </a:lnTo>
                  <a:lnTo>
                    <a:pt x="2336" y="2202"/>
                  </a:lnTo>
                  <a:lnTo>
                    <a:pt x="2669" y="1835"/>
                  </a:lnTo>
                  <a:lnTo>
                    <a:pt x="2636" y="1134"/>
                  </a:lnTo>
                  <a:lnTo>
                    <a:pt x="2569" y="834"/>
                  </a:lnTo>
                  <a:lnTo>
                    <a:pt x="2536" y="467"/>
                  </a:lnTo>
                  <a:lnTo>
                    <a:pt x="2402" y="134"/>
                  </a:lnTo>
                  <a:lnTo>
                    <a:pt x="2202" y="0"/>
                  </a:lnTo>
                  <a:lnTo>
                    <a:pt x="2169" y="34"/>
                  </a:lnTo>
                  <a:lnTo>
                    <a:pt x="1835" y="0"/>
                  </a:lnTo>
                  <a:close/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3"/>
            <p:cNvSpPr/>
            <p:nvPr/>
          </p:nvSpPr>
          <p:spPr>
            <a:xfrm>
              <a:off x="2240557" y="3957735"/>
              <a:ext cx="130689" cy="225560"/>
            </a:xfrm>
            <a:custGeom>
              <a:avLst/>
              <a:gdLst/>
              <a:ahLst/>
              <a:cxnLst/>
              <a:rect l="l" t="t" r="r" b="b"/>
              <a:pathLst>
                <a:path w="4871" h="8407" extrusionOk="0">
                  <a:moveTo>
                    <a:pt x="3637" y="0"/>
                  </a:moveTo>
                  <a:lnTo>
                    <a:pt x="3336" y="367"/>
                  </a:lnTo>
                  <a:lnTo>
                    <a:pt x="2969" y="401"/>
                  </a:lnTo>
                  <a:lnTo>
                    <a:pt x="3003" y="734"/>
                  </a:lnTo>
                  <a:lnTo>
                    <a:pt x="2669" y="734"/>
                  </a:lnTo>
                  <a:lnTo>
                    <a:pt x="2336" y="801"/>
                  </a:lnTo>
                  <a:lnTo>
                    <a:pt x="2035" y="1168"/>
                  </a:lnTo>
                  <a:lnTo>
                    <a:pt x="1669" y="1201"/>
                  </a:lnTo>
                  <a:lnTo>
                    <a:pt x="968" y="1235"/>
                  </a:lnTo>
                  <a:lnTo>
                    <a:pt x="634" y="1568"/>
                  </a:lnTo>
                  <a:lnTo>
                    <a:pt x="301" y="1301"/>
                  </a:lnTo>
                  <a:lnTo>
                    <a:pt x="301" y="1635"/>
                  </a:lnTo>
                  <a:lnTo>
                    <a:pt x="1" y="1969"/>
                  </a:lnTo>
                  <a:lnTo>
                    <a:pt x="1" y="2335"/>
                  </a:lnTo>
                  <a:lnTo>
                    <a:pt x="34" y="2669"/>
                  </a:lnTo>
                  <a:lnTo>
                    <a:pt x="401" y="3336"/>
                  </a:lnTo>
                  <a:lnTo>
                    <a:pt x="468" y="3670"/>
                  </a:lnTo>
                  <a:lnTo>
                    <a:pt x="501" y="4370"/>
                  </a:lnTo>
                  <a:lnTo>
                    <a:pt x="835" y="4337"/>
                  </a:lnTo>
                  <a:lnTo>
                    <a:pt x="1502" y="4304"/>
                  </a:lnTo>
                  <a:lnTo>
                    <a:pt x="1202" y="4670"/>
                  </a:lnTo>
                  <a:lnTo>
                    <a:pt x="868" y="5037"/>
                  </a:lnTo>
                  <a:lnTo>
                    <a:pt x="935" y="5371"/>
                  </a:lnTo>
                  <a:lnTo>
                    <a:pt x="935" y="5705"/>
                  </a:lnTo>
                  <a:lnTo>
                    <a:pt x="634" y="6038"/>
                  </a:lnTo>
                  <a:lnTo>
                    <a:pt x="301" y="6071"/>
                  </a:lnTo>
                  <a:lnTo>
                    <a:pt x="634" y="6405"/>
                  </a:lnTo>
                  <a:lnTo>
                    <a:pt x="334" y="7139"/>
                  </a:lnTo>
                  <a:lnTo>
                    <a:pt x="701" y="7472"/>
                  </a:lnTo>
                  <a:lnTo>
                    <a:pt x="768" y="7806"/>
                  </a:lnTo>
                  <a:lnTo>
                    <a:pt x="768" y="8140"/>
                  </a:lnTo>
                  <a:lnTo>
                    <a:pt x="1468" y="8406"/>
                  </a:lnTo>
                  <a:lnTo>
                    <a:pt x="1802" y="8373"/>
                  </a:lnTo>
                  <a:lnTo>
                    <a:pt x="2169" y="8373"/>
                  </a:lnTo>
                  <a:lnTo>
                    <a:pt x="2136" y="8040"/>
                  </a:lnTo>
                  <a:lnTo>
                    <a:pt x="2136" y="7706"/>
                  </a:lnTo>
                  <a:lnTo>
                    <a:pt x="2469" y="7339"/>
                  </a:lnTo>
                  <a:lnTo>
                    <a:pt x="3170" y="7639"/>
                  </a:lnTo>
                  <a:lnTo>
                    <a:pt x="3470" y="7573"/>
                  </a:lnTo>
                  <a:lnTo>
                    <a:pt x="3870" y="7906"/>
                  </a:lnTo>
                  <a:lnTo>
                    <a:pt x="4170" y="7539"/>
                  </a:lnTo>
                  <a:lnTo>
                    <a:pt x="4137" y="7206"/>
                  </a:lnTo>
                  <a:lnTo>
                    <a:pt x="4104" y="6505"/>
                  </a:lnTo>
                  <a:lnTo>
                    <a:pt x="4037" y="5838"/>
                  </a:lnTo>
                  <a:lnTo>
                    <a:pt x="4370" y="5137"/>
                  </a:lnTo>
                  <a:lnTo>
                    <a:pt x="4337" y="4804"/>
                  </a:lnTo>
                  <a:lnTo>
                    <a:pt x="4337" y="4404"/>
                  </a:lnTo>
                  <a:lnTo>
                    <a:pt x="4304" y="4070"/>
                  </a:lnTo>
                  <a:lnTo>
                    <a:pt x="4270" y="3736"/>
                  </a:lnTo>
                  <a:lnTo>
                    <a:pt x="4270" y="3403"/>
                  </a:lnTo>
                  <a:lnTo>
                    <a:pt x="4604" y="3370"/>
                  </a:lnTo>
                  <a:lnTo>
                    <a:pt x="4871" y="3003"/>
                  </a:lnTo>
                  <a:lnTo>
                    <a:pt x="4871" y="2702"/>
                  </a:lnTo>
                  <a:lnTo>
                    <a:pt x="4537" y="2702"/>
                  </a:lnTo>
                  <a:lnTo>
                    <a:pt x="4837" y="2002"/>
                  </a:lnTo>
                  <a:lnTo>
                    <a:pt x="4804" y="1635"/>
                  </a:lnTo>
                  <a:lnTo>
                    <a:pt x="4471" y="1668"/>
                  </a:lnTo>
                  <a:lnTo>
                    <a:pt x="4437" y="1335"/>
                  </a:lnTo>
                  <a:lnTo>
                    <a:pt x="4104" y="1035"/>
                  </a:lnTo>
                  <a:lnTo>
                    <a:pt x="4437" y="1001"/>
                  </a:lnTo>
                  <a:lnTo>
                    <a:pt x="4037" y="668"/>
                  </a:lnTo>
                  <a:lnTo>
                    <a:pt x="3670" y="367"/>
                  </a:lnTo>
                  <a:lnTo>
                    <a:pt x="3637" y="0"/>
                  </a:lnTo>
                  <a:close/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3"/>
            <p:cNvSpPr/>
            <p:nvPr/>
          </p:nvSpPr>
          <p:spPr>
            <a:xfrm>
              <a:off x="2575308" y="4254896"/>
              <a:ext cx="258668" cy="161114"/>
            </a:xfrm>
            <a:custGeom>
              <a:avLst/>
              <a:gdLst/>
              <a:ahLst/>
              <a:cxnLst/>
              <a:rect l="l" t="t" r="r" b="b"/>
              <a:pathLst>
                <a:path w="9641" h="6005" extrusionOk="0">
                  <a:moveTo>
                    <a:pt x="9574" y="0"/>
                  </a:moveTo>
                  <a:lnTo>
                    <a:pt x="8907" y="400"/>
                  </a:lnTo>
                  <a:lnTo>
                    <a:pt x="8206" y="467"/>
                  </a:lnTo>
                  <a:lnTo>
                    <a:pt x="7906" y="801"/>
                  </a:lnTo>
                  <a:lnTo>
                    <a:pt x="7506" y="500"/>
                  </a:lnTo>
                  <a:lnTo>
                    <a:pt x="7172" y="500"/>
                  </a:lnTo>
                  <a:lnTo>
                    <a:pt x="6838" y="901"/>
                  </a:lnTo>
                  <a:lnTo>
                    <a:pt x="6538" y="934"/>
                  </a:lnTo>
                  <a:lnTo>
                    <a:pt x="6205" y="934"/>
                  </a:lnTo>
                  <a:lnTo>
                    <a:pt x="5838" y="967"/>
                  </a:lnTo>
                  <a:lnTo>
                    <a:pt x="5171" y="1334"/>
                  </a:lnTo>
                  <a:lnTo>
                    <a:pt x="4503" y="1434"/>
                  </a:lnTo>
                  <a:lnTo>
                    <a:pt x="3736" y="1101"/>
                  </a:lnTo>
                  <a:lnTo>
                    <a:pt x="3069" y="801"/>
                  </a:lnTo>
                  <a:lnTo>
                    <a:pt x="2702" y="500"/>
                  </a:lnTo>
                  <a:lnTo>
                    <a:pt x="2002" y="567"/>
                  </a:lnTo>
                  <a:lnTo>
                    <a:pt x="1335" y="934"/>
                  </a:lnTo>
                  <a:lnTo>
                    <a:pt x="1301" y="600"/>
                  </a:lnTo>
                  <a:lnTo>
                    <a:pt x="968" y="300"/>
                  </a:lnTo>
                  <a:lnTo>
                    <a:pt x="634" y="634"/>
                  </a:lnTo>
                  <a:lnTo>
                    <a:pt x="300" y="667"/>
                  </a:lnTo>
                  <a:lnTo>
                    <a:pt x="334" y="1334"/>
                  </a:lnTo>
                  <a:lnTo>
                    <a:pt x="0" y="1735"/>
                  </a:lnTo>
                  <a:lnTo>
                    <a:pt x="34" y="2102"/>
                  </a:lnTo>
                  <a:lnTo>
                    <a:pt x="401" y="2402"/>
                  </a:lnTo>
                  <a:lnTo>
                    <a:pt x="1134" y="2669"/>
                  </a:lnTo>
                  <a:lnTo>
                    <a:pt x="1468" y="2669"/>
                  </a:lnTo>
                  <a:lnTo>
                    <a:pt x="1835" y="2969"/>
                  </a:lnTo>
                  <a:lnTo>
                    <a:pt x="2869" y="3236"/>
                  </a:lnTo>
                  <a:lnTo>
                    <a:pt x="3236" y="3569"/>
                  </a:lnTo>
                  <a:lnTo>
                    <a:pt x="3670" y="4236"/>
                  </a:lnTo>
                  <a:lnTo>
                    <a:pt x="4370" y="4170"/>
                  </a:lnTo>
                  <a:lnTo>
                    <a:pt x="4704" y="4470"/>
                  </a:lnTo>
                  <a:lnTo>
                    <a:pt x="5371" y="4437"/>
                  </a:lnTo>
                  <a:lnTo>
                    <a:pt x="6138" y="4737"/>
                  </a:lnTo>
                  <a:lnTo>
                    <a:pt x="6138" y="5104"/>
                  </a:lnTo>
                  <a:lnTo>
                    <a:pt x="6538" y="5771"/>
                  </a:lnTo>
                  <a:lnTo>
                    <a:pt x="7205" y="6004"/>
                  </a:lnTo>
                  <a:lnTo>
                    <a:pt x="7539" y="5671"/>
                  </a:lnTo>
                  <a:lnTo>
                    <a:pt x="8239" y="5971"/>
                  </a:lnTo>
                  <a:lnTo>
                    <a:pt x="8206" y="5270"/>
                  </a:lnTo>
                  <a:lnTo>
                    <a:pt x="8873" y="4904"/>
                  </a:lnTo>
                  <a:lnTo>
                    <a:pt x="8840" y="4170"/>
                  </a:lnTo>
                  <a:lnTo>
                    <a:pt x="8506" y="4236"/>
                  </a:lnTo>
                  <a:lnTo>
                    <a:pt x="8840" y="3903"/>
                  </a:lnTo>
                  <a:lnTo>
                    <a:pt x="8473" y="3903"/>
                  </a:lnTo>
                  <a:lnTo>
                    <a:pt x="8473" y="3503"/>
                  </a:lnTo>
                  <a:lnTo>
                    <a:pt x="8406" y="3169"/>
                  </a:lnTo>
                  <a:lnTo>
                    <a:pt x="8740" y="2835"/>
                  </a:lnTo>
                  <a:lnTo>
                    <a:pt x="8706" y="2468"/>
                  </a:lnTo>
                  <a:lnTo>
                    <a:pt x="8706" y="2168"/>
                  </a:lnTo>
                  <a:lnTo>
                    <a:pt x="8673" y="1801"/>
                  </a:lnTo>
                  <a:lnTo>
                    <a:pt x="9007" y="1434"/>
                  </a:lnTo>
                  <a:lnTo>
                    <a:pt x="9340" y="1434"/>
                  </a:lnTo>
                  <a:lnTo>
                    <a:pt x="9640" y="734"/>
                  </a:lnTo>
                  <a:lnTo>
                    <a:pt x="9574" y="334"/>
                  </a:lnTo>
                  <a:lnTo>
                    <a:pt x="9574" y="0"/>
                  </a:lnTo>
                  <a:close/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3"/>
            <p:cNvSpPr/>
            <p:nvPr/>
          </p:nvSpPr>
          <p:spPr>
            <a:xfrm>
              <a:off x="2160008" y="3402802"/>
              <a:ext cx="908437" cy="889656"/>
            </a:xfrm>
            <a:custGeom>
              <a:avLst/>
              <a:gdLst/>
              <a:ahLst/>
              <a:cxnLst/>
              <a:rect l="l" t="t" r="r" b="b"/>
              <a:pathLst>
                <a:path w="33859" h="33159" extrusionOk="0">
                  <a:moveTo>
                    <a:pt x="13777" y="1"/>
                  </a:moveTo>
                  <a:lnTo>
                    <a:pt x="13377" y="34"/>
                  </a:lnTo>
                  <a:lnTo>
                    <a:pt x="13443" y="368"/>
                  </a:lnTo>
                  <a:lnTo>
                    <a:pt x="12810" y="735"/>
                  </a:lnTo>
                  <a:lnTo>
                    <a:pt x="12443" y="802"/>
                  </a:lnTo>
                  <a:lnTo>
                    <a:pt x="12109" y="802"/>
                  </a:lnTo>
                  <a:lnTo>
                    <a:pt x="12109" y="735"/>
                  </a:lnTo>
                  <a:lnTo>
                    <a:pt x="12042" y="735"/>
                  </a:lnTo>
                  <a:lnTo>
                    <a:pt x="12009" y="401"/>
                  </a:lnTo>
                  <a:lnTo>
                    <a:pt x="12009" y="134"/>
                  </a:lnTo>
                  <a:lnTo>
                    <a:pt x="11709" y="134"/>
                  </a:lnTo>
                  <a:lnTo>
                    <a:pt x="11309" y="168"/>
                  </a:lnTo>
                  <a:lnTo>
                    <a:pt x="11309" y="201"/>
                  </a:lnTo>
                  <a:lnTo>
                    <a:pt x="11375" y="201"/>
                  </a:lnTo>
                  <a:lnTo>
                    <a:pt x="11375" y="535"/>
                  </a:lnTo>
                  <a:lnTo>
                    <a:pt x="11442" y="902"/>
                  </a:lnTo>
                  <a:lnTo>
                    <a:pt x="11442" y="1202"/>
                  </a:lnTo>
                  <a:lnTo>
                    <a:pt x="11108" y="1235"/>
                  </a:lnTo>
                  <a:lnTo>
                    <a:pt x="10708" y="968"/>
                  </a:lnTo>
                  <a:lnTo>
                    <a:pt x="10441" y="1302"/>
                  </a:lnTo>
                  <a:lnTo>
                    <a:pt x="10108" y="1669"/>
                  </a:lnTo>
                  <a:lnTo>
                    <a:pt x="10441" y="1902"/>
                  </a:lnTo>
                  <a:lnTo>
                    <a:pt x="10375" y="1902"/>
                  </a:lnTo>
                  <a:lnTo>
                    <a:pt x="10475" y="2002"/>
                  </a:lnTo>
                  <a:lnTo>
                    <a:pt x="10141" y="2336"/>
                  </a:lnTo>
                  <a:lnTo>
                    <a:pt x="9808" y="2036"/>
                  </a:lnTo>
                  <a:lnTo>
                    <a:pt x="9441" y="2069"/>
                  </a:lnTo>
                  <a:lnTo>
                    <a:pt x="9107" y="2069"/>
                  </a:lnTo>
                  <a:lnTo>
                    <a:pt x="8773" y="2136"/>
                  </a:lnTo>
                  <a:lnTo>
                    <a:pt x="8773" y="2036"/>
                  </a:lnTo>
                  <a:lnTo>
                    <a:pt x="8673" y="2036"/>
                  </a:lnTo>
                  <a:lnTo>
                    <a:pt x="8673" y="1702"/>
                  </a:lnTo>
                  <a:lnTo>
                    <a:pt x="8373" y="1469"/>
                  </a:lnTo>
                  <a:lnTo>
                    <a:pt x="8006" y="1469"/>
                  </a:lnTo>
                  <a:lnTo>
                    <a:pt x="8040" y="1836"/>
                  </a:lnTo>
                  <a:lnTo>
                    <a:pt x="8106" y="2503"/>
                  </a:lnTo>
                  <a:lnTo>
                    <a:pt x="7706" y="2503"/>
                  </a:lnTo>
                  <a:lnTo>
                    <a:pt x="7439" y="2903"/>
                  </a:lnTo>
                  <a:lnTo>
                    <a:pt x="7106" y="3237"/>
                  </a:lnTo>
                  <a:lnTo>
                    <a:pt x="7106" y="3570"/>
                  </a:lnTo>
                  <a:lnTo>
                    <a:pt x="6772" y="3303"/>
                  </a:lnTo>
                  <a:lnTo>
                    <a:pt x="6372" y="2970"/>
                  </a:lnTo>
                  <a:lnTo>
                    <a:pt x="6038" y="2636"/>
                  </a:lnTo>
                  <a:lnTo>
                    <a:pt x="5971" y="2569"/>
                  </a:lnTo>
                  <a:lnTo>
                    <a:pt x="5938" y="2236"/>
                  </a:lnTo>
                  <a:lnTo>
                    <a:pt x="5938" y="1902"/>
                  </a:lnTo>
                  <a:lnTo>
                    <a:pt x="5638" y="1635"/>
                  </a:lnTo>
                  <a:lnTo>
                    <a:pt x="5271" y="1669"/>
                  </a:lnTo>
                  <a:lnTo>
                    <a:pt x="4971" y="2036"/>
                  </a:lnTo>
                  <a:lnTo>
                    <a:pt x="4971" y="2369"/>
                  </a:lnTo>
                  <a:lnTo>
                    <a:pt x="4637" y="3070"/>
                  </a:lnTo>
                  <a:lnTo>
                    <a:pt x="4337" y="3137"/>
                  </a:lnTo>
                  <a:lnTo>
                    <a:pt x="3670" y="3170"/>
                  </a:lnTo>
                  <a:lnTo>
                    <a:pt x="3270" y="2836"/>
                  </a:lnTo>
                  <a:lnTo>
                    <a:pt x="1935" y="3303"/>
                  </a:lnTo>
                  <a:lnTo>
                    <a:pt x="1835" y="3203"/>
                  </a:lnTo>
                  <a:lnTo>
                    <a:pt x="1502" y="3203"/>
                  </a:lnTo>
                  <a:lnTo>
                    <a:pt x="1535" y="3570"/>
                  </a:lnTo>
                  <a:lnTo>
                    <a:pt x="1201" y="3570"/>
                  </a:lnTo>
                  <a:lnTo>
                    <a:pt x="1201" y="3904"/>
                  </a:lnTo>
                  <a:lnTo>
                    <a:pt x="1602" y="4237"/>
                  </a:lnTo>
                  <a:lnTo>
                    <a:pt x="1635" y="4571"/>
                  </a:lnTo>
                  <a:lnTo>
                    <a:pt x="1969" y="4904"/>
                  </a:lnTo>
                  <a:lnTo>
                    <a:pt x="1668" y="5305"/>
                  </a:lnTo>
                  <a:lnTo>
                    <a:pt x="1335" y="5638"/>
                  </a:lnTo>
                  <a:lnTo>
                    <a:pt x="1001" y="6039"/>
                  </a:lnTo>
                  <a:lnTo>
                    <a:pt x="668" y="6039"/>
                  </a:lnTo>
                  <a:lnTo>
                    <a:pt x="334" y="6072"/>
                  </a:lnTo>
                  <a:lnTo>
                    <a:pt x="1" y="6072"/>
                  </a:lnTo>
                  <a:lnTo>
                    <a:pt x="1" y="6406"/>
                  </a:lnTo>
                  <a:lnTo>
                    <a:pt x="67" y="6506"/>
                  </a:lnTo>
                  <a:lnTo>
                    <a:pt x="167" y="6572"/>
                  </a:lnTo>
                  <a:lnTo>
                    <a:pt x="367" y="6739"/>
                  </a:lnTo>
                  <a:lnTo>
                    <a:pt x="701" y="6706"/>
                  </a:lnTo>
                  <a:lnTo>
                    <a:pt x="801" y="6806"/>
                  </a:lnTo>
                  <a:lnTo>
                    <a:pt x="1101" y="7039"/>
                  </a:lnTo>
                  <a:lnTo>
                    <a:pt x="1135" y="7373"/>
                  </a:lnTo>
                  <a:lnTo>
                    <a:pt x="1135" y="7740"/>
                  </a:lnTo>
                  <a:lnTo>
                    <a:pt x="834" y="8073"/>
                  </a:lnTo>
                  <a:lnTo>
                    <a:pt x="834" y="8407"/>
                  </a:lnTo>
                  <a:lnTo>
                    <a:pt x="868" y="9141"/>
                  </a:lnTo>
                  <a:lnTo>
                    <a:pt x="901" y="9474"/>
                  </a:lnTo>
                  <a:lnTo>
                    <a:pt x="1301" y="10142"/>
                  </a:lnTo>
                  <a:lnTo>
                    <a:pt x="1368" y="10142"/>
                  </a:lnTo>
                  <a:lnTo>
                    <a:pt x="1668" y="10075"/>
                  </a:lnTo>
                  <a:lnTo>
                    <a:pt x="2336" y="10041"/>
                  </a:lnTo>
                  <a:lnTo>
                    <a:pt x="2436" y="10142"/>
                  </a:lnTo>
                  <a:lnTo>
                    <a:pt x="2702" y="10375"/>
                  </a:lnTo>
                  <a:lnTo>
                    <a:pt x="2369" y="10742"/>
                  </a:lnTo>
                  <a:lnTo>
                    <a:pt x="2436" y="11076"/>
                  </a:lnTo>
                  <a:lnTo>
                    <a:pt x="2102" y="11476"/>
                  </a:lnTo>
                  <a:lnTo>
                    <a:pt x="1802" y="11809"/>
                  </a:lnTo>
                  <a:lnTo>
                    <a:pt x="1802" y="11809"/>
                  </a:lnTo>
                  <a:lnTo>
                    <a:pt x="2135" y="11576"/>
                  </a:lnTo>
                  <a:lnTo>
                    <a:pt x="2436" y="11409"/>
                  </a:lnTo>
                  <a:lnTo>
                    <a:pt x="2769" y="11042"/>
                  </a:lnTo>
                  <a:lnTo>
                    <a:pt x="3103" y="11009"/>
                  </a:lnTo>
                  <a:lnTo>
                    <a:pt x="3470" y="11009"/>
                  </a:lnTo>
                  <a:lnTo>
                    <a:pt x="4137" y="10642"/>
                  </a:lnTo>
                  <a:lnTo>
                    <a:pt x="4437" y="10242"/>
                  </a:lnTo>
                  <a:lnTo>
                    <a:pt x="4437" y="9908"/>
                  </a:lnTo>
                  <a:lnTo>
                    <a:pt x="4704" y="9541"/>
                  </a:lnTo>
                  <a:lnTo>
                    <a:pt x="5037" y="9174"/>
                  </a:lnTo>
                  <a:lnTo>
                    <a:pt x="5705" y="9141"/>
                  </a:lnTo>
                  <a:lnTo>
                    <a:pt x="6105" y="9074"/>
                  </a:lnTo>
                  <a:lnTo>
                    <a:pt x="6839" y="9741"/>
                  </a:lnTo>
                  <a:lnTo>
                    <a:pt x="7139" y="9374"/>
                  </a:lnTo>
                  <a:lnTo>
                    <a:pt x="8206" y="10008"/>
                  </a:lnTo>
                  <a:lnTo>
                    <a:pt x="8173" y="9641"/>
                  </a:lnTo>
                  <a:lnTo>
                    <a:pt x="8507" y="9241"/>
                  </a:lnTo>
                  <a:lnTo>
                    <a:pt x="8840" y="9241"/>
                  </a:lnTo>
                  <a:lnTo>
                    <a:pt x="9207" y="9208"/>
                  </a:lnTo>
                  <a:lnTo>
                    <a:pt x="8874" y="9574"/>
                  </a:lnTo>
                  <a:lnTo>
                    <a:pt x="8874" y="9908"/>
                  </a:lnTo>
                  <a:lnTo>
                    <a:pt x="9274" y="10242"/>
                  </a:lnTo>
                  <a:lnTo>
                    <a:pt x="8974" y="10575"/>
                  </a:lnTo>
                  <a:lnTo>
                    <a:pt x="9674" y="11209"/>
                  </a:lnTo>
                  <a:lnTo>
                    <a:pt x="10141" y="12643"/>
                  </a:lnTo>
                  <a:lnTo>
                    <a:pt x="10541" y="13911"/>
                  </a:lnTo>
                  <a:lnTo>
                    <a:pt x="10942" y="14244"/>
                  </a:lnTo>
                  <a:lnTo>
                    <a:pt x="11776" y="15912"/>
                  </a:lnTo>
                  <a:lnTo>
                    <a:pt x="12109" y="15879"/>
                  </a:lnTo>
                  <a:lnTo>
                    <a:pt x="12843" y="16546"/>
                  </a:lnTo>
                  <a:lnTo>
                    <a:pt x="13210" y="17213"/>
                  </a:lnTo>
                  <a:lnTo>
                    <a:pt x="13610" y="17480"/>
                  </a:lnTo>
                  <a:lnTo>
                    <a:pt x="13944" y="17847"/>
                  </a:lnTo>
                  <a:lnTo>
                    <a:pt x="15045" y="18748"/>
                  </a:lnTo>
                  <a:lnTo>
                    <a:pt x="17213" y="20682"/>
                  </a:lnTo>
                  <a:lnTo>
                    <a:pt x="17613" y="20682"/>
                  </a:lnTo>
                  <a:lnTo>
                    <a:pt x="17980" y="21350"/>
                  </a:lnTo>
                  <a:lnTo>
                    <a:pt x="18681" y="21316"/>
                  </a:lnTo>
                  <a:lnTo>
                    <a:pt x="19047" y="21917"/>
                  </a:lnTo>
                  <a:lnTo>
                    <a:pt x="19381" y="21550"/>
                  </a:lnTo>
                  <a:lnTo>
                    <a:pt x="20482" y="22517"/>
                  </a:lnTo>
                  <a:lnTo>
                    <a:pt x="20882" y="22851"/>
                  </a:lnTo>
                  <a:lnTo>
                    <a:pt x="21216" y="23151"/>
                  </a:lnTo>
                  <a:lnTo>
                    <a:pt x="21549" y="23151"/>
                  </a:lnTo>
                  <a:lnTo>
                    <a:pt x="22316" y="23751"/>
                  </a:lnTo>
                  <a:lnTo>
                    <a:pt x="22683" y="23751"/>
                  </a:lnTo>
                  <a:lnTo>
                    <a:pt x="23017" y="24052"/>
                  </a:lnTo>
                  <a:lnTo>
                    <a:pt x="23050" y="24752"/>
                  </a:lnTo>
                  <a:lnTo>
                    <a:pt x="23117" y="25086"/>
                  </a:lnTo>
                  <a:lnTo>
                    <a:pt x="23117" y="25419"/>
                  </a:lnTo>
                  <a:lnTo>
                    <a:pt x="23818" y="25719"/>
                  </a:lnTo>
                  <a:lnTo>
                    <a:pt x="24184" y="25719"/>
                  </a:lnTo>
                  <a:lnTo>
                    <a:pt x="24518" y="25686"/>
                  </a:lnTo>
                  <a:lnTo>
                    <a:pt x="25219" y="25986"/>
                  </a:lnTo>
                  <a:lnTo>
                    <a:pt x="25619" y="26253"/>
                  </a:lnTo>
                  <a:lnTo>
                    <a:pt x="25619" y="26653"/>
                  </a:lnTo>
                  <a:lnTo>
                    <a:pt x="25986" y="26920"/>
                  </a:lnTo>
                  <a:lnTo>
                    <a:pt x="26386" y="27921"/>
                  </a:lnTo>
                  <a:lnTo>
                    <a:pt x="26820" y="28988"/>
                  </a:lnTo>
                  <a:lnTo>
                    <a:pt x="26886" y="29989"/>
                  </a:lnTo>
                  <a:lnTo>
                    <a:pt x="26553" y="30356"/>
                  </a:lnTo>
                  <a:lnTo>
                    <a:pt x="26219" y="30389"/>
                  </a:lnTo>
                  <a:lnTo>
                    <a:pt x="25886" y="30389"/>
                  </a:lnTo>
                  <a:lnTo>
                    <a:pt x="25886" y="30756"/>
                  </a:lnTo>
                  <a:lnTo>
                    <a:pt x="25952" y="31090"/>
                  </a:lnTo>
                  <a:lnTo>
                    <a:pt x="25952" y="31423"/>
                  </a:lnTo>
                  <a:lnTo>
                    <a:pt x="25986" y="31724"/>
                  </a:lnTo>
                  <a:lnTo>
                    <a:pt x="25686" y="32157"/>
                  </a:lnTo>
                  <a:lnTo>
                    <a:pt x="25352" y="32491"/>
                  </a:lnTo>
                  <a:lnTo>
                    <a:pt x="25385" y="32858"/>
                  </a:lnTo>
                  <a:lnTo>
                    <a:pt x="25719" y="33158"/>
                  </a:lnTo>
                  <a:lnTo>
                    <a:pt x="26052" y="33158"/>
                  </a:lnTo>
                  <a:lnTo>
                    <a:pt x="26453" y="33091"/>
                  </a:lnTo>
                  <a:lnTo>
                    <a:pt x="26720" y="33091"/>
                  </a:lnTo>
                  <a:lnTo>
                    <a:pt x="27120" y="32724"/>
                  </a:lnTo>
                  <a:lnTo>
                    <a:pt x="27387" y="32724"/>
                  </a:lnTo>
                  <a:lnTo>
                    <a:pt x="27387" y="32357"/>
                  </a:lnTo>
                  <a:lnTo>
                    <a:pt x="28054" y="31991"/>
                  </a:lnTo>
                  <a:lnTo>
                    <a:pt x="28054" y="31590"/>
                  </a:lnTo>
                  <a:lnTo>
                    <a:pt x="28021" y="30923"/>
                  </a:lnTo>
                  <a:lnTo>
                    <a:pt x="28321" y="30556"/>
                  </a:lnTo>
                  <a:lnTo>
                    <a:pt x="28654" y="30223"/>
                  </a:lnTo>
                  <a:lnTo>
                    <a:pt x="28955" y="29856"/>
                  </a:lnTo>
                  <a:lnTo>
                    <a:pt x="29321" y="29822"/>
                  </a:lnTo>
                  <a:lnTo>
                    <a:pt x="29622" y="29822"/>
                  </a:lnTo>
                  <a:lnTo>
                    <a:pt x="29989" y="29756"/>
                  </a:lnTo>
                  <a:lnTo>
                    <a:pt x="29989" y="29422"/>
                  </a:lnTo>
                  <a:lnTo>
                    <a:pt x="29955" y="29088"/>
                  </a:lnTo>
                  <a:lnTo>
                    <a:pt x="29955" y="28722"/>
                  </a:lnTo>
                  <a:lnTo>
                    <a:pt x="29855" y="28054"/>
                  </a:lnTo>
                  <a:lnTo>
                    <a:pt x="29855" y="27721"/>
                  </a:lnTo>
                  <a:lnTo>
                    <a:pt x="29822" y="27354"/>
                  </a:lnTo>
                  <a:lnTo>
                    <a:pt x="29455" y="27054"/>
                  </a:lnTo>
                  <a:lnTo>
                    <a:pt x="28788" y="27421"/>
                  </a:lnTo>
                  <a:lnTo>
                    <a:pt x="28387" y="26887"/>
                  </a:lnTo>
                  <a:lnTo>
                    <a:pt x="28221" y="25986"/>
                  </a:lnTo>
                  <a:lnTo>
                    <a:pt x="28321" y="25419"/>
                  </a:lnTo>
                  <a:lnTo>
                    <a:pt x="28654" y="25386"/>
                  </a:lnTo>
                  <a:lnTo>
                    <a:pt x="28621" y="25019"/>
                  </a:lnTo>
                  <a:lnTo>
                    <a:pt x="28955" y="24685"/>
                  </a:lnTo>
                  <a:lnTo>
                    <a:pt x="28621" y="24719"/>
                  </a:lnTo>
                  <a:lnTo>
                    <a:pt x="28888" y="24352"/>
                  </a:lnTo>
                  <a:lnTo>
                    <a:pt x="29221" y="23985"/>
                  </a:lnTo>
                  <a:lnTo>
                    <a:pt x="29555" y="23985"/>
                  </a:lnTo>
                  <a:lnTo>
                    <a:pt x="29889" y="23918"/>
                  </a:lnTo>
                  <a:lnTo>
                    <a:pt x="29955" y="24252"/>
                  </a:lnTo>
                  <a:lnTo>
                    <a:pt x="30656" y="24585"/>
                  </a:lnTo>
                  <a:lnTo>
                    <a:pt x="30989" y="24552"/>
                  </a:lnTo>
                  <a:lnTo>
                    <a:pt x="31356" y="24519"/>
                  </a:lnTo>
                  <a:lnTo>
                    <a:pt x="31690" y="24519"/>
                  </a:lnTo>
                  <a:lnTo>
                    <a:pt x="32023" y="24485"/>
                  </a:lnTo>
                  <a:lnTo>
                    <a:pt x="32057" y="24752"/>
                  </a:lnTo>
                  <a:lnTo>
                    <a:pt x="32057" y="25152"/>
                  </a:lnTo>
                  <a:lnTo>
                    <a:pt x="32457" y="25486"/>
                  </a:lnTo>
                  <a:lnTo>
                    <a:pt x="32457" y="25819"/>
                  </a:lnTo>
                  <a:lnTo>
                    <a:pt x="32857" y="26153"/>
                  </a:lnTo>
                  <a:lnTo>
                    <a:pt x="33158" y="26153"/>
                  </a:lnTo>
                  <a:lnTo>
                    <a:pt x="33524" y="26086"/>
                  </a:lnTo>
                  <a:lnTo>
                    <a:pt x="33858" y="25686"/>
                  </a:lnTo>
                  <a:lnTo>
                    <a:pt x="33791" y="25019"/>
                  </a:lnTo>
                  <a:lnTo>
                    <a:pt x="33725" y="24352"/>
                  </a:lnTo>
                  <a:lnTo>
                    <a:pt x="33725" y="23985"/>
                  </a:lnTo>
                  <a:lnTo>
                    <a:pt x="32991" y="23718"/>
                  </a:lnTo>
                  <a:lnTo>
                    <a:pt x="32657" y="23051"/>
                  </a:lnTo>
                  <a:lnTo>
                    <a:pt x="32224" y="22717"/>
                  </a:lnTo>
                  <a:lnTo>
                    <a:pt x="31523" y="22417"/>
                  </a:lnTo>
                  <a:lnTo>
                    <a:pt x="30856" y="22484"/>
                  </a:lnTo>
                  <a:lnTo>
                    <a:pt x="30489" y="22184"/>
                  </a:lnTo>
                  <a:lnTo>
                    <a:pt x="30155" y="21850"/>
                  </a:lnTo>
                  <a:lnTo>
                    <a:pt x="29021" y="21583"/>
                  </a:lnTo>
                  <a:lnTo>
                    <a:pt x="28688" y="21249"/>
                  </a:lnTo>
                  <a:lnTo>
                    <a:pt x="28321" y="20916"/>
                  </a:lnTo>
                  <a:lnTo>
                    <a:pt x="27987" y="20983"/>
                  </a:lnTo>
                  <a:lnTo>
                    <a:pt x="27320" y="21016"/>
                  </a:lnTo>
                  <a:lnTo>
                    <a:pt x="26953" y="20716"/>
                  </a:lnTo>
                  <a:lnTo>
                    <a:pt x="26219" y="20382"/>
                  </a:lnTo>
                  <a:lnTo>
                    <a:pt x="25852" y="20416"/>
                  </a:lnTo>
                  <a:lnTo>
                    <a:pt x="25852" y="20416"/>
                  </a:lnTo>
                  <a:lnTo>
                    <a:pt x="26186" y="20049"/>
                  </a:lnTo>
                  <a:lnTo>
                    <a:pt x="26519" y="20049"/>
                  </a:lnTo>
                  <a:lnTo>
                    <a:pt x="26853" y="19682"/>
                  </a:lnTo>
                  <a:lnTo>
                    <a:pt x="26820" y="18981"/>
                  </a:lnTo>
                  <a:lnTo>
                    <a:pt x="25719" y="18714"/>
                  </a:lnTo>
                  <a:lnTo>
                    <a:pt x="25385" y="18748"/>
                  </a:lnTo>
                  <a:lnTo>
                    <a:pt x="24385" y="18814"/>
                  </a:lnTo>
                  <a:lnTo>
                    <a:pt x="23684" y="18848"/>
                  </a:lnTo>
                  <a:lnTo>
                    <a:pt x="22984" y="18548"/>
                  </a:lnTo>
                  <a:lnTo>
                    <a:pt x="22550" y="17914"/>
                  </a:lnTo>
                  <a:lnTo>
                    <a:pt x="22216" y="17547"/>
                  </a:lnTo>
                  <a:lnTo>
                    <a:pt x="21483" y="16913"/>
                  </a:lnTo>
                  <a:lnTo>
                    <a:pt x="21049" y="16313"/>
                  </a:lnTo>
                  <a:lnTo>
                    <a:pt x="20382" y="15679"/>
                  </a:lnTo>
                  <a:lnTo>
                    <a:pt x="20315" y="14978"/>
                  </a:lnTo>
                  <a:lnTo>
                    <a:pt x="20649" y="14578"/>
                  </a:lnTo>
                  <a:lnTo>
                    <a:pt x="20282" y="13978"/>
                  </a:lnTo>
                  <a:lnTo>
                    <a:pt x="19848" y="13244"/>
                  </a:lnTo>
                  <a:lnTo>
                    <a:pt x="19815" y="12910"/>
                  </a:lnTo>
                  <a:lnTo>
                    <a:pt x="19481" y="12577"/>
                  </a:lnTo>
                  <a:lnTo>
                    <a:pt x="19448" y="11976"/>
                  </a:lnTo>
                  <a:lnTo>
                    <a:pt x="19047" y="11976"/>
                  </a:lnTo>
                  <a:lnTo>
                    <a:pt x="18347" y="11676"/>
                  </a:lnTo>
                  <a:lnTo>
                    <a:pt x="17646" y="11376"/>
                  </a:lnTo>
                  <a:lnTo>
                    <a:pt x="17280" y="11376"/>
                  </a:lnTo>
                  <a:lnTo>
                    <a:pt x="16546" y="11142"/>
                  </a:lnTo>
                  <a:lnTo>
                    <a:pt x="16546" y="10742"/>
                  </a:lnTo>
                  <a:lnTo>
                    <a:pt x="16179" y="10475"/>
                  </a:lnTo>
                  <a:lnTo>
                    <a:pt x="16179" y="10075"/>
                  </a:lnTo>
                  <a:lnTo>
                    <a:pt x="15778" y="9474"/>
                  </a:lnTo>
                  <a:lnTo>
                    <a:pt x="16112" y="9074"/>
                  </a:lnTo>
                  <a:lnTo>
                    <a:pt x="16045" y="8741"/>
                  </a:lnTo>
                  <a:lnTo>
                    <a:pt x="16045" y="8374"/>
                  </a:lnTo>
                  <a:lnTo>
                    <a:pt x="16346" y="8040"/>
                  </a:lnTo>
                  <a:lnTo>
                    <a:pt x="16679" y="7673"/>
                  </a:lnTo>
                  <a:lnTo>
                    <a:pt x="16679" y="7340"/>
                  </a:lnTo>
                  <a:lnTo>
                    <a:pt x="16312" y="7340"/>
                  </a:lnTo>
                  <a:lnTo>
                    <a:pt x="15945" y="7006"/>
                  </a:lnTo>
                  <a:lnTo>
                    <a:pt x="15945" y="6706"/>
                  </a:lnTo>
                  <a:lnTo>
                    <a:pt x="15612" y="6706"/>
                  </a:lnTo>
                  <a:lnTo>
                    <a:pt x="15879" y="6339"/>
                  </a:lnTo>
                  <a:lnTo>
                    <a:pt x="16212" y="6305"/>
                  </a:lnTo>
                  <a:lnTo>
                    <a:pt x="16179" y="5638"/>
                  </a:lnTo>
                  <a:lnTo>
                    <a:pt x="16879" y="5572"/>
                  </a:lnTo>
                  <a:lnTo>
                    <a:pt x="17213" y="5538"/>
                  </a:lnTo>
                  <a:lnTo>
                    <a:pt x="17546" y="5538"/>
                  </a:lnTo>
                  <a:lnTo>
                    <a:pt x="17947" y="5505"/>
                  </a:lnTo>
                  <a:lnTo>
                    <a:pt x="18214" y="5138"/>
                  </a:lnTo>
                  <a:lnTo>
                    <a:pt x="18547" y="5138"/>
                  </a:lnTo>
                  <a:lnTo>
                    <a:pt x="18514" y="4804"/>
                  </a:lnTo>
                  <a:lnTo>
                    <a:pt x="18881" y="4738"/>
                  </a:lnTo>
                  <a:lnTo>
                    <a:pt x="19214" y="4738"/>
                  </a:lnTo>
                  <a:lnTo>
                    <a:pt x="19281" y="5071"/>
                  </a:lnTo>
                  <a:lnTo>
                    <a:pt x="19648" y="5371"/>
                  </a:lnTo>
                  <a:lnTo>
                    <a:pt x="19615" y="4704"/>
                  </a:lnTo>
                  <a:lnTo>
                    <a:pt x="19948" y="4704"/>
                  </a:lnTo>
                  <a:lnTo>
                    <a:pt x="19981" y="4571"/>
                  </a:lnTo>
                  <a:lnTo>
                    <a:pt x="19948" y="4571"/>
                  </a:lnTo>
                  <a:lnTo>
                    <a:pt x="19881" y="4071"/>
                  </a:lnTo>
                  <a:lnTo>
                    <a:pt x="19348" y="3737"/>
                  </a:lnTo>
                  <a:lnTo>
                    <a:pt x="19848" y="3403"/>
                  </a:lnTo>
                  <a:lnTo>
                    <a:pt x="19948" y="3303"/>
                  </a:lnTo>
                  <a:lnTo>
                    <a:pt x="19948" y="3003"/>
                  </a:lnTo>
                  <a:lnTo>
                    <a:pt x="19781" y="2703"/>
                  </a:lnTo>
                  <a:lnTo>
                    <a:pt x="19681" y="2403"/>
                  </a:lnTo>
                  <a:lnTo>
                    <a:pt x="19715" y="2036"/>
                  </a:lnTo>
                  <a:lnTo>
                    <a:pt x="19715" y="2002"/>
                  </a:lnTo>
                  <a:lnTo>
                    <a:pt x="19448" y="2002"/>
                  </a:lnTo>
                  <a:lnTo>
                    <a:pt x="19214" y="1836"/>
                  </a:lnTo>
                  <a:lnTo>
                    <a:pt x="19047" y="1669"/>
                  </a:lnTo>
                  <a:lnTo>
                    <a:pt x="18347" y="1702"/>
                  </a:lnTo>
                  <a:lnTo>
                    <a:pt x="18013" y="1736"/>
                  </a:lnTo>
                  <a:lnTo>
                    <a:pt x="17680" y="1736"/>
                  </a:lnTo>
                  <a:lnTo>
                    <a:pt x="17346" y="1802"/>
                  </a:lnTo>
                  <a:lnTo>
                    <a:pt x="17313" y="1736"/>
                  </a:lnTo>
                  <a:lnTo>
                    <a:pt x="17013" y="1535"/>
                  </a:lnTo>
                  <a:lnTo>
                    <a:pt x="16979" y="1502"/>
                  </a:lnTo>
                  <a:lnTo>
                    <a:pt x="16946" y="1469"/>
                  </a:lnTo>
                  <a:lnTo>
                    <a:pt x="16546" y="1135"/>
                  </a:lnTo>
                  <a:lnTo>
                    <a:pt x="16512" y="802"/>
                  </a:lnTo>
                  <a:lnTo>
                    <a:pt x="16212" y="535"/>
                  </a:lnTo>
                  <a:lnTo>
                    <a:pt x="15845" y="201"/>
                  </a:lnTo>
                  <a:lnTo>
                    <a:pt x="15178" y="234"/>
                  </a:lnTo>
                  <a:lnTo>
                    <a:pt x="14811" y="301"/>
                  </a:lnTo>
                  <a:lnTo>
                    <a:pt x="14478" y="301"/>
                  </a:lnTo>
                  <a:lnTo>
                    <a:pt x="14144" y="335"/>
                  </a:lnTo>
                  <a:lnTo>
                    <a:pt x="13777" y="1"/>
                  </a:lnTo>
                  <a:close/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700" y="1104094"/>
            <a:ext cx="3245427" cy="4067412"/>
          </a:xfrm>
          <a:prstGeom prst="rect">
            <a:avLst/>
          </a:prstGeom>
        </p:spPr>
      </p:pic>
      <p:sp>
        <p:nvSpPr>
          <p:cNvPr id="25" name="Google Shape;2743;p33"/>
          <p:cNvSpPr txBox="1"/>
          <p:nvPr/>
        </p:nvSpPr>
        <p:spPr>
          <a:xfrm>
            <a:off x="666659" y="3009257"/>
            <a:ext cx="5136530" cy="1549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t-IT" sz="1600" cap="small" dirty="0"/>
              <a:t>I laghi più grandi sono di origine glaciale. il più grande è il Lago di Garda. Altri laghi glaciali sono il Lago Maggiore, di Como e d’Iseo. Importanti laghi vulcanici sono il Lago di Bolsena (il più grande d’Europa) e il Lago di Bracciano.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38808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3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1" name="Google Shape;2731;p3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 </a:t>
            </a:r>
            <a:r>
              <a:rPr lang="it-IT" dirty="0" smtClean="0"/>
              <a:t>mari d’Italia</a:t>
            </a:r>
            <a:endParaRPr dirty="0"/>
          </a:p>
        </p:txBody>
      </p:sp>
      <p:sp>
        <p:nvSpPr>
          <p:cNvPr id="2743" name="Google Shape;2743;p33"/>
          <p:cNvSpPr txBox="1"/>
          <p:nvPr/>
        </p:nvSpPr>
        <p:spPr>
          <a:xfrm>
            <a:off x="666659" y="1643405"/>
            <a:ext cx="5258450" cy="2503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t-IT" sz="1600" cap="small" dirty="0"/>
              <a:t>L’Italia è una </a:t>
            </a:r>
            <a:r>
              <a:rPr lang="it-IT" sz="1600" b="1" cap="small" dirty="0"/>
              <a:t>penisola</a:t>
            </a:r>
            <a:r>
              <a:rPr lang="it-IT" sz="1600" cap="small" dirty="0"/>
              <a:t> circondata </a:t>
            </a:r>
            <a:r>
              <a:rPr lang="it-IT" sz="1600" cap="small" dirty="0" smtClean="0"/>
              <a:t>su tre lati dal </a:t>
            </a:r>
            <a:r>
              <a:rPr lang="it-IT" sz="1600" b="1" cap="small" dirty="0"/>
              <a:t>Mar </a:t>
            </a:r>
            <a:r>
              <a:rPr lang="it-IT" sz="1600" b="1" cap="small" dirty="0" smtClean="0"/>
              <a:t>Mediterraneo</a:t>
            </a:r>
            <a:r>
              <a:rPr lang="it-IT" sz="1600" cap="small" dirty="0" smtClean="0"/>
              <a:t>, </a:t>
            </a:r>
            <a:r>
              <a:rPr lang="it-IT" sz="1600" cap="small" dirty="0"/>
              <a:t>che prende diversi nomi a seconda della zona costiera che va a bagnare: </a:t>
            </a:r>
            <a:endParaRPr lang="it-IT" sz="1600" cap="small" dirty="0" smtClean="0"/>
          </a:p>
          <a:p>
            <a:r>
              <a:rPr lang="it-IT" sz="1600" cap="small" dirty="0" smtClean="0"/>
              <a:t>mar Ligure </a:t>
            </a:r>
          </a:p>
          <a:p>
            <a:r>
              <a:rPr lang="it-IT" sz="1600" cap="small" dirty="0" smtClean="0"/>
              <a:t>Mar Tirreno </a:t>
            </a:r>
            <a:endParaRPr lang="it-IT" sz="1600" dirty="0"/>
          </a:p>
          <a:p>
            <a:r>
              <a:rPr lang="it-IT" sz="1600" cap="small" dirty="0"/>
              <a:t>Mar </a:t>
            </a:r>
            <a:r>
              <a:rPr lang="it-IT" sz="1600" cap="small" dirty="0" smtClean="0"/>
              <a:t>Adriatico </a:t>
            </a:r>
          </a:p>
          <a:p>
            <a:r>
              <a:rPr lang="it-IT" sz="1600" cap="small" dirty="0" smtClean="0"/>
              <a:t>Mar Ionio </a:t>
            </a:r>
            <a:endParaRPr lang="it-IT" sz="1600" dirty="0"/>
          </a:p>
          <a:p>
            <a:r>
              <a:rPr lang="it-IT" sz="1600" cap="small" dirty="0"/>
              <a:t>Mar di </a:t>
            </a:r>
            <a:r>
              <a:rPr lang="it-IT" sz="1600" cap="small" dirty="0" smtClean="0"/>
              <a:t>Sardegna </a:t>
            </a:r>
            <a:endParaRPr lang="it-IT" sz="1600" dirty="0"/>
          </a:p>
          <a:p>
            <a:r>
              <a:rPr lang="it-IT" sz="1600" cap="small" dirty="0"/>
              <a:t>Mar di </a:t>
            </a:r>
            <a:r>
              <a:rPr lang="it-IT" sz="1600" cap="small" dirty="0" smtClean="0"/>
              <a:t>Sicilia</a:t>
            </a:r>
            <a:endParaRPr lang="it-IT" sz="1600" dirty="0"/>
          </a:p>
        </p:txBody>
      </p:sp>
      <p:grpSp>
        <p:nvGrpSpPr>
          <p:cNvPr id="2745" name="Google Shape;2745;p33"/>
          <p:cNvGrpSpPr/>
          <p:nvPr/>
        </p:nvGrpSpPr>
        <p:grpSpPr>
          <a:xfrm>
            <a:off x="108743" y="145837"/>
            <a:ext cx="1115833" cy="1244525"/>
            <a:chOff x="2160008" y="3402802"/>
            <a:chExt cx="908437" cy="1013209"/>
          </a:xfrm>
        </p:grpSpPr>
        <p:sp>
          <p:nvSpPr>
            <p:cNvPr id="2746" name="Google Shape;2746;p33"/>
            <p:cNvSpPr/>
            <p:nvPr/>
          </p:nvSpPr>
          <p:spPr>
            <a:xfrm>
              <a:off x="2297842" y="3814534"/>
              <a:ext cx="71636" cy="134257"/>
            </a:xfrm>
            <a:custGeom>
              <a:avLst/>
              <a:gdLst/>
              <a:ahLst/>
              <a:cxnLst/>
              <a:rect l="l" t="t" r="r" b="b"/>
              <a:pathLst>
                <a:path w="2670" h="5004" extrusionOk="0">
                  <a:moveTo>
                    <a:pt x="1835" y="0"/>
                  </a:moveTo>
                  <a:lnTo>
                    <a:pt x="1502" y="200"/>
                  </a:lnTo>
                  <a:lnTo>
                    <a:pt x="1168" y="200"/>
                  </a:lnTo>
                  <a:lnTo>
                    <a:pt x="1001" y="300"/>
                  </a:lnTo>
                  <a:lnTo>
                    <a:pt x="834" y="534"/>
                  </a:lnTo>
                  <a:lnTo>
                    <a:pt x="501" y="701"/>
                  </a:lnTo>
                  <a:lnTo>
                    <a:pt x="201" y="1068"/>
                  </a:lnTo>
                  <a:lnTo>
                    <a:pt x="1" y="1335"/>
                  </a:lnTo>
                  <a:lnTo>
                    <a:pt x="67" y="1635"/>
                  </a:lnTo>
                  <a:lnTo>
                    <a:pt x="34" y="2002"/>
                  </a:lnTo>
                  <a:lnTo>
                    <a:pt x="134" y="2369"/>
                  </a:lnTo>
                  <a:lnTo>
                    <a:pt x="301" y="2669"/>
                  </a:lnTo>
                  <a:lnTo>
                    <a:pt x="334" y="3002"/>
                  </a:lnTo>
                  <a:lnTo>
                    <a:pt x="367" y="3136"/>
                  </a:lnTo>
                  <a:lnTo>
                    <a:pt x="134" y="3369"/>
                  </a:lnTo>
                  <a:lnTo>
                    <a:pt x="367" y="3703"/>
                  </a:lnTo>
                  <a:lnTo>
                    <a:pt x="668" y="4003"/>
                  </a:lnTo>
                  <a:lnTo>
                    <a:pt x="668" y="4337"/>
                  </a:lnTo>
                  <a:lnTo>
                    <a:pt x="901" y="4670"/>
                  </a:lnTo>
                  <a:lnTo>
                    <a:pt x="1135" y="4670"/>
                  </a:lnTo>
                  <a:lnTo>
                    <a:pt x="1502" y="5004"/>
                  </a:lnTo>
                  <a:lnTo>
                    <a:pt x="1468" y="4670"/>
                  </a:lnTo>
                  <a:lnTo>
                    <a:pt x="1802" y="4303"/>
                  </a:lnTo>
                  <a:lnTo>
                    <a:pt x="1802" y="3970"/>
                  </a:lnTo>
                  <a:lnTo>
                    <a:pt x="2035" y="3236"/>
                  </a:lnTo>
                  <a:lnTo>
                    <a:pt x="2035" y="2902"/>
                  </a:lnTo>
                  <a:lnTo>
                    <a:pt x="2002" y="2535"/>
                  </a:lnTo>
                  <a:lnTo>
                    <a:pt x="2336" y="2202"/>
                  </a:lnTo>
                  <a:lnTo>
                    <a:pt x="2669" y="1835"/>
                  </a:lnTo>
                  <a:lnTo>
                    <a:pt x="2636" y="1134"/>
                  </a:lnTo>
                  <a:lnTo>
                    <a:pt x="2569" y="834"/>
                  </a:lnTo>
                  <a:lnTo>
                    <a:pt x="2536" y="467"/>
                  </a:lnTo>
                  <a:lnTo>
                    <a:pt x="2402" y="134"/>
                  </a:lnTo>
                  <a:lnTo>
                    <a:pt x="2202" y="0"/>
                  </a:lnTo>
                  <a:lnTo>
                    <a:pt x="2169" y="34"/>
                  </a:lnTo>
                  <a:lnTo>
                    <a:pt x="1835" y="0"/>
                  </a:lnTo>
                  <a:close/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3"/>
            <p:cNvSpPr/>
            <p:nvPr/>
          </p:nvSpPr>
          <p:spPr>
            <a:xfrm>
              <a:off x="2240557" y="3957735"/>
              <a:ext cx="130689" cy="225560"/>
            </a:xfrm>
            <a:custGeom>
              <a:avLst/>
              <a:gdLst/>
              <a:ahLst/>
              <a:cxnLst/>
              <a:rect l="l" t="t" r="r" b="b"/>
              <a:pathLst>
                <a:path w="4871" h="8407" extrusionOk="0">
                  <a:moveTo>
                    <a:pt x="3637" y="0"/>
                  </a:moveTo>
                  <a:lnTo>
                    <a:pt x="3336" y="367"/>
                  </a:lnTo>
                  <a:lnTo>
                    <a:pt x="2969" y="401"/>
                  </a:lnTo>
                  <a:lnTo>
                    <a:pt x="3003" y="734"/>
                  </a:lnTo>
                  <a:lnTo>
                    <a:pt x="2669" y="734"/>
                  </a:lnTo>
                  <a:lnTo>
                    <a:pt x="2336" y="801"/>
                  </a:lnTo>
                  <a:lnTo>
                    <a:pt x="2035" y="1168"/>
                  </a:lnTo>
                  <a:lnTo>
                    <a:pt x="1669" y="1201"/>
                  </a:lnTo>
                  <a:lnTo>
                    <a:pt x="968" y="1235"/>
                  </a:lnTo>
                  <a:lnTo>
                    <a:pt x="634" y="1568"/>
                  </a:lnTo>
                  <a:lnTo>
                    <a:pt x="301" y="1301"/>
                  </a:lnTo>
                  <a:lnTo>
                    <a:pt x="301" y="1635"/>
                  </a:lnTo>
                  <a:lnTo>
                    <a:pt x="1" y="1969"/>
                  </a:lnTo>
                  <a:lnTo>
                    <a:pt x="1" y="2335"/>
                  </a:lnTo>
                  <a:lnTo>
                    <a:pt x="34" y="2669"/>
                  </a:lnTo>
                  <a:lnTo>
                    <a:pt x="401" y="3336"/>
                  </a:lnTo>
                  <a:lnTo>
                    <a:pt x="468" y="3670"/>
                  </a:lnTo>
                  <a:lnTo>
                    <a:pt x="501" y="4370"/>
                  </a:lnTo>
                  <a:lnTo>
                    <a:pt x="835" y="4337"/>
                  </a:lnTo>
                  <a:lnTo>
                    <a:pt x="1502" y="4304"/>
                  </a:lnTo>
                  <a:lnTo>
                    <a:pt x="1202" y="4670"/>
                  </a:lnTo>
                  <a:lnTo>
                    <a:pt x="868" y="5037"/>
                  </a:lnTo>
                  <a:lnTo>
                    <a:pt x="935" y="5371"/>
                  </a:lnTo>
                  <a:lnTo>
                    <a:pt x="935" y="5705"/>
                  </a:lnTo>
                  <a:lnTo>
                    <a:pt x="634" y="6038"/>
                  </a:lnTo>
                  <a:lnTo>
                    <a:pt x="301" y="6071"/>
                  </a:lnTo>
                  <a:lnTo>
                    <a:pt x="634" y="6405"/>
                  </a:lnTo>
                  <a:lnTo>
                    <a:pt x="334" y="7139"/>
                  </a:lnTo>
                  <a:lnTo>
                    <a:pt x="701" y="7472"/>
                  </a:lnTo>
                  <a:lnTo>
                    <a:pt x="768" y="7806"/>
                  </a:lnTo>
                  <a:lnTo>
                    <a:pt x="768" y="8140"/>
                  </a:lnTo>
                  <a:lnTo>
                    <a:pt x="1468" y="8406"/>
                  </a:lnTo>
                  <a:lnTo>
                    <a:pt x="1802" y="8373"/>
                  </a:lnTo>
                  <a:lnTo>
                    <a:pt x="2169" y="8373"/>
                  </a:lnTo>
                  <a:lnTo>
                    <a:pt x="2136" y="8040"/>
                  </a:lnTo>
                  <a:lnTo>
                    <a:pt x="2136" y="7706"/>
                  </a:lnTo>
                  <a:lnTo>
                    <a:pt x="2469" y="7339"/>
                  </a:lnTo>
                  <a:lnTo>
                    <a:pt x="3170" y="7639"/>
                  </a:lnTo>
                  <a:lnTo>
                    <a:pt x="3470" y="7573"/>
                  </a:lnTo>
                  <a:lnTo>
                    <a:pt x="3870" y="7906"/>
                  </a:lnTo>
                  <a:lnTo>
                    <a:pt x="4170" y="7539"/>
                  </a:lnTo>
                  <a:lnTo>
                    <a:pt x="4137" y="7206"/>
                  </a:lnTo>
                  <a:lnTo>
                    <a:pt x="4104" y="6505"/>
                  </a:lnTo>
                  <a:lnTo>
                    <a:pt x="4037" y="5838"/>
                  </a:lnTo>
                  <a:lnTo>
                    <a:pt x="4370" y="5137"/>
                  </a:lnTo>
                  <a:lnTo>
                    <a:pt x="4337" y="4804"/>
                  </a:lnTo>
                  <a:lnTo>
                    <a:pt x="4337" y="4404"/>
                  </a:lnTo>
                  <a:lnTo>
                    <a:pt x="4304" y="4070"/>
                  </a:lnTo>
                  <a:lnTo>
                    <a:pt x="4270" y="3736"/>
                  </a:lnTo>
                  <a:lnTo>
                    <a:pt x="4270" y="3403"/>
                  </a:lnTo>
                  <a:lnTo>
                    <a:pt x="4604" y="3370"/>
                  </a:lnTo>
                  <a:lnTo>
                    <a:pt x="4871" y="3003"/>
                  </a:lnTo>
                  <a:lnTo>
                    <a:pt x="4871" y="2702"/>
                  </a:lnTo>
                  <a:lnTo>
                    <a:pt x="4537" y="2702"/>
                  </a:lnTo>
                  <a:lnTo>
                    <a:pt x="4837" y="2002"/>
                  </a:lnTo>
                  <a:lnTo>
                    <a:pt x="4804" y="1635"/>
                  </a:lnTo>
                  <a:lnTo>
                    <a:pt x="4471" y="1668"/>
                  </a:lnTo>
                  <a:lnTo>
                    <a:pt x="4437" y="1335"/>
                  </a:lnTo>
                  <a:lnTo>
                    <a:pt x="4104" y="1035"/>
                  </a:lnTo>
                  <a:lnTo>
                    <a:pt x="4437" y="1001"/>
                  </a:lnTo>
                  <a:lnTo>
                    <a:pt x="4037" y="668"/>
                  </a:lnTo>
                  <a:lnTo>
                    <a:pt x="3670" y="367"/>
                  </a:lnTo>
                  <a:lnTo>
                    <a:pt x="3637" y="0"/>
                  </a:lnTo>
                  <a:close/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3"/>
            <p:cNvSpPr/>
            <p:nvPr/>
          </p:nvSpPr>
          <p:spPr>
            <a:xfrm>
              <a:off x="2575308" y="4254896"/>
              <a:ext cx="258668" cy="161114"/>
            </a:xfrm>
            <a:custGeom>
              <a:avLst/>
              <a:gdLst/>
              <a:ahLst/>
              <a:cxnLst/>
              <a:rect l="l" t="t" r="r" b="b"/>
              <a:pathLst>
                <a:path w="9641" h="6005" extrusionOk="0">
                  <a:moveTo>
                    <a:pt x="9574" y="0"/>
                  </a:moveTo>
                  <a:lnTo>
                    <a:pt x="8907" y="400"/>
                  </a:lnTo>
                  <a:lnTo>
                    <a:pt x="8206" y="467"/>
                  </a:lnTo>
                  <a:lnTo>
                    <a:pt x="7906" y="801"/>
                  </a:lnTo>
                  <a:lnTo>
                    <a:pt x="7506" y="500"/>
                  </a:lnTo>
                  <a:lnTo>
                    <a:pt x="7172" y="500"/>
                  </a:lnTo>
                  <a:lnTo>
                    <a:pt x="6838" y="901"/>
                  </a:lnTo>
                  <a:lnTo>
                    <a:pt x="6538" y="934"/>
                  </a:lnTo>
                  <a:lnTo>
                    <a:pt x="6205" y="934"/>
                  </a:lnTo>
                  <a:lnTo>
                    <a:pt x="5838" y="967"/>
                  </a:lnTo>
                  <a:lnTo>
                    <a:pt x="5171" y="1334"/>
                  </a:lnTo>
                  <a:lnTo>
                    <a:pt x="4503" y="1434"/>
                  </a:lnTo>
                  <a:lnTo>
                    <a:pt x="3736" y="1101"/>
                  </a:lnTo>
                  <a:lnTo>
                    <a:pt x="3069" y="801"/>
                  </a:lnTo>
                  <a:lnTo>
                    <a:pt x="2702" y="500"/>
                  </a:lnTo>
                  <a:lnTo>
                    <a:pt x="2002" y="567"/>
                  </a:lnTo>
                  <a:lnTo>
                    <a:pt x="1335" y="934"/>
                  </a:lnTo>
                  <a:lnTo>
                    <a:pt x="1301" y="600"/>
                  </a:lnTo>
                  <a:lnTo>
                    <a:pt x="968" y="300"/>
                  </a:lnTo>
                  <a:lnTo>
                    <a:pt x="634" y="634"/>
                  </a:lnTo>
                  <a:lnTo>
                    <a:pt x="300" y="667"/>
                  </a:lnTo>
                  <a:lnTo>
                    <a:pt x="334" y="1334"/>
                  </a:lnTo>
                  <a:lnTo>
                    <a:pt x="0" y="1735"/>
                  </a:lnTo>
                  <a:lnTo>
                    <a:pt x="34" y="2102"/>
                  </a:lnTo>
                  <a:lnTo>
                    <a:pt x="401" y="2402"/>
                  </a:lnTo>
                  <a:lnTo>
                    <a:pt x="1134" y="2669"/>
                  </a:lnTo>
                  <a:lnTo>
                    <a:pt x="1468" y="2669"/>
                  </a:lnTo>
                  <a:lnTo>
                    <a:pt x="1835" y="2969"/>
                  </a:lnTo>
                  <a:lnTo>
                    <a:pt x="2869" y="3236"/>
                  </a:lnTo>
                  <a:lnTo>
                    <a:pt x="3236" y="3569"/>
                  </a:lnTo>
                  <a:lnTo>
                    <a:pt x="3670" y="4236"/>
                  </a:lnTo>
                  <a:lnTo>
                    <a:pt x="4370" y="4170"/>
                  </a:lnTo>
                  <a:lnTo>
                    <a:pt x="4704" y="4470"/>
                  </a:lnTo>
                  <a:lnTo>
                    <a:pt x="5371" y="4437"/>
                  </a:lnTo>
                  <a:lnTo>
                    <a:pt x="6138" y="4737"/>
                  </a:lnTo>
                  <a:lnTo>
                    <a:pt x="6138" y="5104"/>
                  </a:lnTo>
                  <a:lnTo>
                    <a:pt x="6538" y="5771"/>
                  </a:lnTo>
                  <a:lnTo>
                    <a:pt x="7205" y="6004"/>
                  </a:lnTo>
                  <a:lnTo>
                    <a:pt x="7539" y="5671"/>
                  </a:lnTo>
                  <a:lnTo>
                    <a:pt x="8239" y="5971"/>
                  </a:lnTo>
                  <a:lnTo>
                    <a:pt x="8206" y="5270"/>
                  </a:lnTo>
                  <a:lnTo>
                    <a:pt x="8873" y="4904"/>
                  </a:lnTo>
                  <a:lnTo>
                    <a:pt x="8840" y="4170"/>
                  </a:lnTo>
                  <a:lnTo>
                    <a:pt x="8506" y="4236"/>
                  </a:lnTo>
                  <a:lnTo>
                    <a:pt x="8840" y="3903"/>
                  </a:lnTo>
                  <a:lnTo>
                    <a:pt x="8473" y="3903"/>
                  </a:lnTo>
                  <a:lnTo>
                    <a:pt x="8473" y="3503"/>
                  </a:lnTo>
                  <a:lnTo>
                    <a:pt x="8406" y="3169"/>
                  </a:lnTo>
                  <a:lnTo>
                    <a:pt x="8740" y="2835"/>
                  </a:lnTo>
                  <a:lnTo>
                    <a:pt x="8706" y="2468"/>
                  </a:lnTo>
                  <a:lnTo>
                    <a:pt x="8706" y="2168"/>
                  </a:lnTo>
                  <a:lnTo>
                    <a:pt x="8673" y="1801"/>
                  </a:lnTo>
                  <a:lnTo>
                    <a:pt x="9007" y="1434"/>
                  </a:lnTo>
                  <a:lnTo>
                    <a:pt x="9340" y="1434"/>
                  </a:lnTo>
                  <a:lnTo>
                    <a:pt x="9640" y="734"/>
                  </a:lnTo>
                  <a:lnTo>
                    <a:pt x="9574" y="334"/>
                  </a:lnTo>
                  <a:lnTo>
                    <a:pt x="9574" y="0"/>
                  </a:lnTo>
                  <a:close/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3"/>
            <p:cNvSpPr/>
            <p:nvPr/>
          </p:nvSpPr>
          <p:spPr>
            <a:xfrm>
              <a:off x="2160008" y="3402802"/>
              <a:ext cx="908437" cy="889656"/>
            </a:xfrm>
            <a:custGeom>
              <a:avLst/>
              <a:gdLst/>
              <a:ahLst/>
              <a:cxnLst/>
              <a:rect l="l" t="t" r="r" b="b"/>
              <a:pathLst>
                <a:path w="33859" h="33159" extrusionOk="0">
                  <a:moveTo>
                    <a:pt x="13777" y="1"/>
                  </a:moveTo>
                  <a:lnTo>
                    <a:pt x="13377" y="34"/>
                  </a:lnTo>
                  <a:lnTo>
                    <a:pt x="13443" y="368"/>
                  </a:lnTo>
                  <a:lnTo>
                    <a:pt x="12810" y="735"/>
                  </a:lnTo>
                  <a:lnTo>
                    <a:pt x="12443" y="802"/>
                  </a:lnTo>
                  <a:lnTo>
                    <a:pt x="12109" y="802"/>
                  </a:lnTo>
                  <a:lnTo>
                    <a:pt x="12109" y="735"/>
                  </a:lnTo>
                  <a:lnTo>
                    <a:pt x="12042" y="735"/>
                  </a:lnTo>
                  <a:lnTo>
                    <a:pt x="12009" y="401"/>
                  </a:lnTo>
                  <a:lnTo>
                    <a:pt x="12009" y="134"/>
                  </a:lnTo>
                  <a:lnTo>
                    <a:pt x="11709" y="134"/>
                  </a:lnTo>
                  <a:lnTo>
                    <a:pt x="11309" y="168"/>
                  </a:lnTo>
                  <a:lnTo>
                    <a:pt x="11309" y="201"/>
                  </a:lnTo>
                  <a:lnTo>
                    <a:pt x="11375" y="201"/>
                  </a:lnTo>
                  <a:lnTo>
                    <a:pt x="11375" y="535"/>
                  </a:lnTo>
                  <a:lnTo>
                    <a:pt x="11442" y="902"/>
                  </a:lnTo>
                  <a:lnTo>
                    <a:pt x="11442" y="1202"/>
                  </a:lnTo>
                  <a:lnTo>
                    <a:pt x="11108" y="1235"/>
                  </a:lnTo>
                  <a:lnTo>
                    <a:pt x="10708" y="968"/>
                  </a:lnTo>
                  <a:lnTo>
                    <a:pt x="10441" y="1302"/>
                  </a:lnTo>
                  <a:lnTo>
                    <a:pt x="10108" y="1669"/>
                  </a:lnTo>
                  <a:lnTo>
                    <a:pt x="10441" y="1902"/>
                  </a:lnTo>
                  <a:lnTo>
                    <a:pt x="10375" y="1902"/>
                  </a:lnTo>
                  <a:lnTo>
                    <a:pt x="10475" y="2002"/>
                  </a:lnTo>
                  <a:lnTo>
                    <a:pt x="10141" y="2336"/>
                  </a:lnTo>
                  <a:lnTo>
                    <a:pt x="9808" y="2036"/>
                  </a:lnTo>
                  <a:lnTo>
                    <a:pt x="9441" y="2069"/>
                  </a:lnTo>
                  <a:lnTo>
                    <a:pt x="9107" y="2069"/>
                  </a:lnTo>
                  <a:lnTo>
                    <a:pt x="8773" y="2136"/>
                  </a:lnTo>
                  <a:lnTo>
                    <a:pt x="8773" y="2036"/>
                  </a:lnTo>
                  <a:lnTo>
                    <a:pt x="8673" y="2036"/>
                  </a:lnTo>
                  <a:lnTo>
                    <a:pt x="8673" y="1702"/>
                  </a:lnTo>
                  <a:lnTo>
                    <a:pt x="8373" y="1469"/>
                  </a:lnTo>
                  <a:lnTo>
                    <a:pt x="8006" y="1469"/>
                  </a:lnTo>
                  <a:lnTo>
                    <a:pt x="8040" y="1836"/>
                  </a:lnTo>
                  <a:lnTo>
                    <a:pt x="8106" y="2503"/>
                  </a:lnTo>
                  <a:lnTo>
                    <a:pt x="7706" y="2503"/>
                  </a:lnTo>
                  <a:lnTo>
                    <a:pt x="7439" y="2903"/>
                  </a:lnTo>
                  <a:lnTo>
                    <a:pt x="7106" y="3237"/>
                  </a:lnTo>
                  <a:lnTo>
                    <a:pt x="7106" y="3570"/>
                  </a:lnTo>
                  <a:lnTo>
                    <a:pt x="6772" y="3303"/>
                  </a:lnTo>
                  <a:lnTo>
                    <a:pt x="6372" y="2970"/>
                  </a:lnTo>
                  <a:lnTo>
                    <a:pt x="6038" y="2636"/>
                  </a:lnTo>
                  <a:lnTo>
                    <a:pt x="5971" y="2569"/>
                  </a:lnTo>
                  <a:lnTo>
                    <a:pt x="5938" y="2236"/>
                  </a:lnTo>
                  <a:lnTo>
                    <a:pt x="5938" y="1902"/>
                  </a:lnTo>
                  <a:lnTo>
                    <a:pt x="5638" y="1635"/>
                  </a:lnTo>
                  <a:lnTo>
                    <a:pt x="5271" y="1669"/>
                  </a:lnTo>
                  <a:lnTo>
                    <a:pt x="4971" y="2036"/>
                  </a:lnTo>
                  <a:lnTo>
                    <a:pt x="4971" y="2369"/>
                  </a:lnTo>
                  <a:lnTo>
                    <a:pt x="4637" y="3070"/>
                  </a:lnTo>
                  <a:lnTo>
                    <a:pt x="4337" y="3137"/>
                  </a:lnTo>
                  <a:lnTo>
                    <a:pt x="3670" y="3170"/>
                  </a:lnTo>
                  <a:lnTo>
                    <a:pt x="3270" y="2836"/>
                  </a:lnTo>
                  <a:lnTo>
                    <a:pt x="1935" y="3303"/>
                  </a:lnTo>
                  <a:lnTo>
                    <a:pt x="1835" y="3203"/>
                  </a:lnTo>
                  <a:lnTo>
                    <a:pt x="1502" y="3203"/>
                  </a:lnTo>
                  <a:lnTo>
                    <a:pt x="1535" y="3570"/>
                  </a:lnTo>
                  <a:lnTo>
                    <a:pt x="1201" y="3570"/>
                  </a:lnTo>
                  <a:lnTo>
                    <a:pt x="1201" y="3904"/>
                  </a:lnTo>
                  <a:lnTo>
                    <a:pt x="1602" y="4237"/>
                  </a:lnTo>
                  <a:lnTo>
                    <a:pt x="1635" y="4571"/>
                  </a:lnTo>
                  <a:lnTo>
                    <a:pt x="1969" y="4904"/>
                  </a:lnTo>
                  <a:lnTo>
                    <a:pt x="1668" y="5305"/>
                  </a:lnTo>
                  <a:lnTo>
                    <a:pt x="1335" y="5638"/>
                  </a:lnTo>
                  <a:lnTo>
                    <a:pt x="1001" y="6039"/>
                  </a:lnTo>
                  <a:lnTo>
                    <a:pt x="668" y="6039"/>
                  </a:lnTo>
                  <a:lnTo>
                    <a:pt x="334" y="6072"/>
                  </a:lnTo>
                  <a:lnTo>
                    <a:pt x="1" y="6072"/>
                  </a:lnTo>
                  <a:lnTo>
                    <a:pt x="1" y="6406"/>
                  </a:lnTo>
                  <a:lnTo>
                    <a:pt x="67" y="6506"/>
                  </a:lnTo>
                  <a:lnTo>
                    <a:pt x="167" y="6572"/>
                  </a:lnTo>
                  <a:lnTo>
                    <a:pt x="367" y="6739"/>
                  </a:lnTo>
                  <a:lnTo>
                    <a:pt x="701" y="6706"/>
                  </a:lnTo>
                  <a:lnTo>
                    <a:pt x="801" y="6806"/>
                  </a:lnTo>
                  <a:lnTo>
                    <a:pt x="1101" y="7039"/>
                  </a:lnTo>
                  <a:lnTo>
                    <a:pt x="1135" y="7373"/>
                  </a:lnTo>
                  <a:lnTo>
                    <a:pt x="1135" y="7740"/>
                  </a:lnTo>
                  <a:lnTo>
                    <a:pt x="834" y="8073"/>
                  </a:lnTo>
                  <a:lnTo>
                    <a:pt x="834" y="8407"/>
                  </a:lnTo>
                  <a:lnTo>
                    <a:pt x="868" y="9141"/>
                  </a:lnTo>
                  <a:lnTo>
                    <a:pt x="901" y="9474"/>
                  </a:lnTo>
                  <a:lnTo>
                    <a:pt x="1301" y="10142"/>
                  </a:lnTo>
                  <a:lnTo>
                    <a:pt x="1368" y="10142"/>
                  </a:lnTo>
                  <a:lnTo>
                    <a:pt x="1668" y="10075"/>
                  </a:lnTo>
                  <a:lnTo>
                    <a:pt x="2336" y="10041"/>
                  </a:lnTo>
                  <a:lnTo>
                    <a:pt x="2436" y="10142"/>
                  </a:lnTo>
                  <a:lnTo>
                    <a:pt x="2702" y="10375"/>
                  </a:lnTo>
                  <a:lnTo>
                    <a:pt x="2369" y="10742"/>
                  </a:lnTo>
                  <a:lnTo>
                    <a:pt x="2436" y="11076"/>
                  </a:lnTo>
                  <a:lnTo>
                    <a:pt x="2102" y="11476"/>
                  </a:lnTo>
                  <a:lnTo>
                    <a:pt x="1802" y="11809"/>
                  </a:lnTo>
                  <a:lnTo>
                    <a:pt x="1802" y="11809"/>
                  </a:lnTo>
                  <a:lnTo>
                    <a:pt x="2135" y="11576"/>
                  </a:lnTo>
                  <a:lnTo>
                    <a:pt x="2436" y="11409"/>
                  </a:lnTo>
                  <a:lnTo>
                    <a:pt x="2769" y="11042"/>
                  </a:lnTo>
                  <a:lnTo>
                    <a:pt x="3103" y="11009"/>
                  </a:lnTo>
                  <a:lnTo>
                    <a:pt x="3470" y="11009"/>
                  </a:lnTo>
                  <a:lnTo>
                    <a:pt x="4137" y="10642"/>
                  </a:lnTo>
                  <a:lnTo>
                    <a:pt x="4437" y="10242"/>
                  </a:lnTo>
                  <a:lnTo>
                    <a:pt x="4437" y="9908"/>
                  </a:lnTo>
                  <a:lnTo>
                    <a:pt x="4704" y="9541"/>
                  </a:lnTo>
                  <a:lnTo>
                    <a:pt x="5037" y="9174"/>
                  </a:lnTo>
                  <a:lnTo>
                    <a:pt x="5705" y="9141"/>
                  </a:lnTo>
                  <a:lnTo>
                    <a:pt x="6105" y="9074"/>
                  </a:lnTo>
                  <a:lnTo>
                    <a:pt x="6839" y="9741"/>
                  </a:lnTo>
                  <a:lnTo>
                    <a:pt x="7139" y="9374"/>
                  </a:lnTo>
                  <a:lnTo>
                    <a:pt x="8206" y="10008"/>
                  </a:lnTo>
                  <a:lnTo>
                    <a:pt x="8173" y="9641"/>
                  </a:lnTo>
                  <a:lnTo>
                    <a:pt x="8507" y="9241"/>
                  </a:lnTo>
                  <a:lnTo>
                    <a:pt x="8840" y="9241"/>
                  </a:lnTo>
                  <a:lnTo>
                    <a:pt x="9207" y="9208"/>
                  </a:lnTo>
                  <a:lnTo>
                    <a:pt x="8874" y="9574"/>
                  </a:lnTo>
                  <a:lnTo>
                    <a:pt x="8874" y="9908"/>
                  </a:lnTo>
                  <a:lnTo>
                    <a:pt x="9274" y="10242"/>
                  </a:lnTo>
                  <a:lnTo>
                    <a:pt x="8974" y="10575"/>
                  </a:lnTo>
                  <a:lnTo>
                    <a:pt x="9674" y="11209"/>
                  </a:lnTo>
                  <a:lnTo>
                    <a:pt x="10141" y="12643"/>
                  </a:lnTo>
                  <a:lnTo>
                    <a:pt x="10541" y="13911"/>
                  </a:lnTo>
                  <a:lnTo>
                    <a:pt x="10942" y="14244"/>
                  </a:lnTo>
                  <a:lnTo>
                    <a:pt x="11776" y="15912"/>
                  </a:lnTo>
                  <a:lnTo>
                    <a:pt x="12109" y="15879"/>
                  </a:lnTo>
                  <a:lnTo>
                    <a:pt x="12843" y="16546"/>
                  </a:lnTo>
                  <a:lnTo>
                    <a:pt x="13210" y="17213"/>
                  </a:lnTo>
                  <a:lnTo>
                    <a:pt x="13610" y="17480"/>
                  </a:lnTo>
                  <a:lnTo>
                    <a:pt x="13944" y="17847"/>
                  </a:lnTo>
                  <a:lnTo>
                    <a:pt x="15045" y="18748"/>
                  </a:lnTo>
                  <a:lnTo>
                    <a:pt x="17213" y="20682"/>
                  </a:lnTo>
                  <a:lnTo>
                    <a:pt x="17613" y="20682"/>
                  </a:lnTo>
                  <a:lnTo>
                    <a:pt x="17980" y="21350"/>
                  </a:lnTo>
                  <a:lnTo>
                    <a:pt x="18681" y="21316"/>
                  </a:lnTo>
                  <a:lnTo>
                    <a:pt x="19047" y="21917"/>
                  </a:lnTo>
                  <a:lnTo>
                    <a:pt x="19381" y="21550"/>
                  </a:lnTo>
                  <a:lnTo>
                    <a:pt x="20482" y="22517"/>
                  </a:lnTo>
                  <a:lnTo>
                    <a:pt x="20882" y="22851"/>
                  </a:lnTo>
                  <a:lnTo>
                    <a:pt x="21216" y="23151"/>
                  </a:lnTo>
                  <a:lnTo>
                    <a:pt x="21549" y="23151"/>
                  </a:lnTo>
                  <a:lnTo>
                    <a:pt x="22316" y="23751"/>
                  </a:lnTo>
                  <a:lnTo>
                    <a:pt x="22683" y="23751"/>
                  </a:lnTo>
                  <a:lnTo>
                    <a:pt x="23017" y="24052"/>
                  </a:lnTo>
                  <a:lnTo>
                    <a:pt x="23050" y="24752"/>
                  </a:lnTo>
                  <a:lnTo>
                    <a:pt x="23117" y="25086"/>
                  </a:lnTo>
                  <a:lnTo>
                    <a:pt x="23117" y="25419"/>
                  </a:lnTo>
                  <a:lnTo>
                    <a:pt x="23818" y="25719"/>
                  </a:lnTo>
                  <a:lnTo>
                    <a:pt x="24184" y="25719"/>
                  </a:lnTo>
                  <a:lnTo>
                    <a:pt x="24518" y="25686"/>
                  </a:lnTo>
                  <a:lnTo>
                    <a:pt x="25219" y="25986"/>
                  </a:lnTo>
                  <a:lnTo>
                    <a:pt x="25619" y="26253"/>
                  </a:lnTo>
                  <a:lnTo>
                    <a:pt x="25619" y="26653"/>
                  </a:lnTo>
                  <a:lnTo>
                    <a:pt x="25986" y="26920"/>
                  </a:lnTo>
                  <a:lnTo>
                    <a:pt x="26386" y="27921"/>
                  </a:lnTo>
                  <a:lnTo>
                    <a:pt x="26820" y="28988"/>
                  </a:lnTo>
                  <a:lnTo>
                    <a:pt x="26886" y="29989"/>
                  </a:lnTo>
                  <a:lnTo>
                    <a:pt x="26553" y="30356"/>
                  </a:lnTo>
                  <a:lnTo>
                    <a:pt x="26219" y="30389"/>
                  </a:lnTo>
                  <a:lnTo>
                    <a:pt x="25886" y="30389"/>
                  </a:lnTo>
                  <a:lnTo>
                    <a:pt x="25886" y="30756"/>
                  </a:lnTo>
                  <a:lnTo>
                    <a:pt x="25952" y="31090"/>
                  </a:lnTo>
                  <a:lnTo>
                    <a:pt x="25952" y="31423"/>
                  </a:lnTo>
                  <a:lnTo>
                    <a:pt x="25986" y="31724"/>
                  </a:lnTo>
                  <a:lnTo>
                    <a:pt x="25686" y="32157"/>
                  </a:lnTo>
                  <a:lnTo>
                    <a:pt x="25352" y="32491"/>
                  </a:lnTo>
                  <a:lnTo>
                    <a:pt x="25385" y="32858"/>
                  </a:lnTo>
                  <a:lnTo>
                    <a:pt x="25719" y="33158"/>
                  </a:lnTo>
                  <a:lnTo>
                    <a:pt x="26052" y="33158"/>
                  </a:lnTo>
                  <a:lnTo>
                    <a:pt x="26453" y="33091"/>
                  </a:lnTo>
                  <a:lnTo>
                    <a:pt x="26720" y="33091"/>
                  </a:lnTo>
                  <a:lnTo>
                    <a:pt x="27120" y="32724"/>
                  </a:lnTo>
                  <a:lnTo>
                    <a:pt x="27387" y="32724"/>
                  </a:lnTo>
                  <a:lnTo>
                    <a:pt x="27387" y="32357"/>
                  </a:lnTo>
                  <a:lnTo>
                    <a:pt x="28054" y="31991"/>
                  </a:lnTo>
                  <a:lnTo>
                    <a:pt x="28054" y="31590"/>
                  </a:lnTo>
                  <a:lnTo>
                    <a:pt x="28021" y="30923"/>
                  </a:lnTo>
                  <a:lnTo>
                    <a:pt x="28321" y="30556"/>
                  </a:lnTo>
                  <a:lnTo>
                    <a:pt x="28654" y="30223"/>
                  </a:lnTo>
                  <a:lnTo>
                    <a:pt x="28955" y="29856"/>
                  </a:lnTo>
                  <a:lnTo>
                    <a:pt x="29321" y="29822"/>
                  </a:lnTo>
                  <a:lnTo>
                    <a:pt x="29622" y="29822"/>
                  </a:lnTo>
                  <a:lnTo>
                    <a:pt x="29989" y="29756"/>
                  </a:lnTo>
                  <a:lnTo>
                    <a:pt x="29989" y="29422"/>
                  </a:lnTo>
                  <a:lnTo>
                    <a:pt x="29955" y="29088"/>
                  </a:lnTo>
                  <a:lnTo>
                    <a:pt x="29955" y="28722"/>
                  </a:lnTo>
                  <a:lnTo>
                    <a:pt x="29855" y="28054"/>
                  </a:lnTo>
                  <a:lnTo>
                    <a:pt x="29855" y="27721"/>
                  </a:lnTo>
                  <a:lnTo>
                    <a:pt x="29822" y="27354"/>
                  </a:lnTo>
                  <a:lnTo>
                    <a:pt x="29455" y="27054"/>
                  </a:lnTo>
                  <a:lnTo>
                    <a:pt x="28788" y="27421"/>
                  </a:lnTo>
                  <a:lnTo>
                    <a:pt x="28387" y="26887"/>
                  </a:lnTo>
                  <a:lnTo>
                    <a:pt x="28221" y="25986"/>
                  </a:lnTo>
                  <a:lnTo>
                    <a:pt x="28321" y="25419"/>
                  </a:lnTo>
                  <a:lnTo>
                    <a:pt x="28654" y="25386"/>
                  </a:lnTo>
                  <a:lnTo>
                    <a:pt x="28621" y="25019"/>
                  </a:lnTo>
                  <a:lnTo>
                    <a:pt x="28955" y="24685"/>
                  </a:lnTo>
                  <a:lnTo>
                    <a:pt x="28621" y="24719"/>
                  </a:lnTo>
                  <a:lnTo>
                    <a:pt x="28888" y="24352"/>
                  </a:lnTo>
                  <a:lnTo>
                    <a:pt x="29221" y="23985"/>
                  </a:lnTo>
                  <a:lnTo>
                    <a:pt x="29555" y="23985"/>
                  </a:lnTo>
                  <a:lnTo>
                    <a:pt x="29889" y="23918"/>
                  </a:lnTo>
                  <a:lnTo>
                    <a:pt x="29955" y="24252"/>
                  </a:lnTo>
                  <a:lnTo>
                    <a:pt x="30656" y="24585"/>
                  </a:lnTo>
                  <a:lnTo>
                    <a:pt x="30989" y="24552"/>
                  </a:lnTo>
                  <a:lnTo>
                    <a:pt x="31356" y="24519"/>
                  </a:lnTo>
                  <a:lnTo>
                    <a:pt x="31690" y="24519"/>
                  </a:lnTo>
                  <a:lnTo>
                    <a:pt x="32023" y="24485"/>
                  </a:lnTo>
                  <a:lnTo>
                    <a:pt x="32057" y="24752"/>
                  </a:lnTo>
                  <a:lnTo>
                    <a:pt x="32057" y="25152"/>
                  </a:lnTo>
                  <a:lnTo>
                    <a:pt x="32457" y="25486"/>
                  </a:lnTo>
                  <a:lnTo>
                    <a:pt x="32457" y="25819"/>
                  </a:lnTo>
                  <a:lnTo>
                    <a:pt x="32857" y="26153"/>
                  </a:lnTo>
                  <a:lnTo>
                    <a:pt x="33158" y="26153"/>
                  </a:lnTo>
                  <a:lnTo>
                    <a:pt x="33524" y="26086"/>
                  </a:lnTo>
                  <a:lnTo>
                    <a:pt x="33858" y="25686"/>
                  </a:lnTo>
                  <a:lnTo>
                    <a:pt x="33791" y="25019"/>
                  </a:lnTo>
                  <a:lnTo>
                    <a:pt x="33725" y="24352"/>
                  </a:lnTo>
                  <a:lnTo>
                    <a:pt x="33725" y="23985"/>
                  </a:lnTo>
                  <a:lnTo>
                    <a:pt x="32991" y="23718"/>
                  </a:lnTo>
                  <a:lnTo>
                    <a:pt x="32657" y="23051"/>
                  </a:lnTo>
                  <a:lnTo>
                    <a:pt x="32224" y="22717"/>
                  </a:lnTo>
                  <a:lnTo>
                    <a:pt x="31523" y="22417"/>
                  </a:lnTo>
                  <a:lnTo>
                    <a:pt x="30856" y="22484"/>
                  </a:lnTo>
                  <a:lnTo>
                    <a:pt x="30489" y="22184"/>
                  </a:lnTo>
                  <a:lnTo>
                    <a:pt x="30155" y="21850"/>
                  </a:lnTo>
                  <a:lnTo>
                    <a:pt x="29021" y="21583"/>
                  </a:lnTo>
                  <a:lnTo>
                    <a:pt x="28688" y="21249"/>
                  </a:lnTo>
                  <a:lnTo>
                    <a:pt x="28321" y="20916"/>
                  </a:lnTo>
                  <a:lnTo>
                    <a:pt x="27987" y="20983"/>
                  </a:lnTo>
                  <a:lnTo>
                    <a:pt x="27320" y="21016"/>
                  </a:lnTo>
                  <a:lnTo>
                    <a:pt x="26953" y="20716"/>
                  </a:lnTo>
                  <a:lnTo>
                    <a:pt x="26219" y="20382"/>
                  </a:lnTo>
                  <a:lnTo>
                    <a:pt x="25852" y="20416"/>
                  </a:lnTo>
                  <a:lnTo>
                    <a:pt x="25852" y="20416"/>
                  </a:lnTo>
                  <a:lnTo>
                    <a:pt x="26186" y="20049"/>
                  </a:lnTo>
                  <a:lnTo>
                    <a:pt x="26519" y="20049"/>
                  </a:lnTo>
                  <a:lnTo>
                    <a:pt x="26853" y="19682"/>
                  </a:lnTo>
                  <a:lnTo>
                    <a:pt x="26820" y="18981"/>
                  </a:lnTo>
                  <a:lnTo>
                    <a:pt x="25719" y="18714"/>
                  </a:lnTo>
                  <a:lnTo>
                    <a:pt x="25385" y="18748"/>
                  </a:lnTo>
                  <a:lnTo>
                    <a:pt x="24385" y="18814"/>
                  </a:lnTo>
                  <a:lnTo>
                    <a:pt x="23684" y="18848"/>
                  </a:lnTo>
                  <a:lnTo>
                    <a:pt x="22984" y="18548"/>
                  </a:lnTo>
                  <a:lnTo>
                    <a:pt x="22550" y="17914"/>
                  </a:lnTo>
                  <a:lnTo>
                    <a:pt x="22216" y="17547"/>
                  </a:lnTo>
                  <a:lnTo>
                    <a:pt x="21483" y="16913"/>
                  </a:lnTo>
                  <a:lnTo>
                    <a:pt x="21049" y="16313"/>
                  </a:lnTo>
                  <a:lnTo>
                    <a:pt x="20382" y="15679"/>
                  </a:lnTo>
                  <a:lnTo>
                    <a:pt x="20315" y="14978"/>
                  </a:lnTo>
                  <a:lnTo>
                    <a:pt x="20649" y="14578"/>
                  </a:lnTo>
                  <a:lnTo>
                    <a:pt x="20282" y="13978"/>
                  </a:lnTo>
                  <a:lnTo>
                    <a:pt x="19848" y="13244"/>
                  </a:lnTo>
                  <a:lnTo>
                    <a:pt x="19815" y="12910"/>
                  </a:lnTo>
                  <a:lnTo>
                    <a:pt x="19481" y="12577"/>
                  </a:lnTo>
                  <a:lnTo>
                    <a:pt x="19448" y="11976"/>
                  </a:lnTo>
                  <a:lnTo>
                    <a:pt x="19047" y="11976"/>
                  </a:lnTo>
                  <a:lnTo>
                    <a:pt x="18347" y="11676"/>
                  </a:lnTo>
                  <a:lnTo>
                    <a:pt x="17646" y="11376"/>
                  </a:lnTo>
                  <a:lnTo>
                    <a:pt x="17280" y="11376"/>
                  </a:lnTo>
                  <a:lnTo>
                    <a:pt x="16546" y="11142"/>
                  </a:lnTo>
                  <a:lnTo>
                    <a:pt x="16546" y="10742"/>
                  </a:lnTo>
                  <a:lnTo>
                    <a:pt x="16179" y="10475"/>
                  </a:lnTo>
                  <a:lnTo>
                    <a:pt x="16179" y="10075"/>
                  </a:lnTo>
                  <a:lnTo>
                    <a:pt x="15778" y="9474"/>
                  </a:lnTo>
                  <a:lnTo>
                    <a:pt x="16112" y="9074"/>
                  </a:lnTo>
                  <a:lnTo>
                    <a:pt x="16045" y="8741"/>
                  </a:lnTo>
                  <a:lnTo>
                    <a:pt x="16045" y="8374"/>
                  </a:lnTo>
                  <a:lnTo>
                    <a:pt x="16346" y="8040"/>
                  </a:lnTo>
                  <a:lnTo>
                    <a:pt x="16679" y="7673"/>
                  </a:lnTo>
                  <a:lnTo>
                    <a:pt x="16679" y="7340"/>
                  </a:lnTo>
                  <a:lnTo>
                    <a:pt x="16312" y="7340"/>
                  </a:lnTo>
                  <a:lnTo>
                    <a:pt x="15945" y="7006"/>
                  </a:lnTo>
                  <a:lnTo>
                    <a:pt x="15945" y="6706"/>
                  </a:lnTo>
                  <a:lnTo>
                    <a:pt x="15612" y="6706"/>
                  </a:lnTo>
                  <a:lnTo>
                    <a:pt x="15879" y="6339"/>
                  </a:lnTo>
                  <a:lnTo>
                    <a:pt x="16212" y="6305"/>
                  </a:lnTo>
                  <a:lnTo>
                    <a:pt x="16179" y="5638"/>
                  </a:lnTo>
                  <a:lnTo>
                    <a:pt x="16879" y="5572"/>
                  </a:lnTo>
                  <a:lnTo>
                    <a:pt x="17213" y="5538"/>
                  </a:lnTo>
                  <a:lnTo>
                    <a:pt x="17546" y="5538"/>
                  </a:lnTo>
                  <a:lnTo>
                    <a:pt x="17947" y="5505"/>
                  </a:lnTo>
                  <a:lnTo>
                    <a:pt x="18214" y="5138"/>
                  </a:lnTo>
                  <a:lnTo>
                    <a:pt x="18547" y="5138"/>
                  </a:lnTo>
                  <a:lnTo>
                    <a:pt x="18514" y="4804"/>
                  </a:lnTo>
                  <a:lnTo>
                    <a:pt x="18881" y="4738"/>
                  </a:lnTo>
                  <a:lnTo>
                    <a:pt x="19214" y="4738"/>
                  </a:lnTo>
                  <a:lnTo>
                    <a:pt x="19281" y="5071"/>
                  </a:lnTo>
                  <a:lnTo>
                    <a:pt x="19648" y="5371"/>
                  </a:lnTo>
                  <a:lnTo>
                    <a:pt x="19615" y="4704"/>
                  </a:lnTo>
                  <a:lnTo>
                    <a:pt x="19948" y="4704"/>
                  </a:lnTo>
                  <a:lnTo>
                    <a:pt x="19981" y="4571"/>
                  </a:lnTo>
                  <a:lnTo>
                    <a:pt x="19948" y="4571"/>
                  </a:lnTo>
                  <a:lnTo>
                    <a:pt x="19881" y="4071"/>
                  </a:lnTo>
                  <a:lnTo>
                    <a:pt x="19348" y="3737"/>
                  </a:lnTo>
                  <a:lnTo>
                    <a:pt x="19848" y="3403"/>
                  </a:lnTo>
                  <a:lnTo>
                    <a:pt x="19948" y="3303"/>
                  </a:lnTo>
                  <a:lnTo>
                    <a:pt x="19948" y="3003"/>
                  </a:lnTo>
                  <a:lnTo>
                    <a:pt x="19781" y="2703"/>
                  </a:lnTo>
                  <a:lnTo>
                    <a:pt x="19681" y="2403"/>
                  </a:lnTo>
                  <a:lnTo>
                    <a:pt x="19715" y="2036"/>
                  </a:lnTo>
                  <a:lnTo>
                    <a:pt x="19715" y="2002"/>
                  </a:lnTo>
                  <a:lnTo>
                    <a:pt x="19448" y="2002"/>
                  </a:lnTo>
                  <a:lnTo>
                    <a:pt x="19214" y="1836"/>
                  </a:lnTo>
                  <a:lnTo>
                    <a:pt x="19047" y="1669"/>
                  </a:lnTo>
                  <a:lnTo>
                    <a:pt x="18347" y="1702"/>
                  </a:lnTo>
                  <a:lnTo>
                    <a:pt x="18013" y="1736"/>
                  </a:lnTo>
                  <a:lnTo>
                    <a:pt x="17680" y="1736"/>
                  </a:lnTo>
                  <a:lnTo>
                    <a:pt x="17346" y="1802"/>
                  </a:lnTo>
                  <a:lnTo>
                    <a:pt x="17313" y="1736"/>
                  </a:lnTo>
                  <a:lnTo>
                    <a:pt x="17013" y="1535"/>
                  </a:lnTo>
                  <a:lnTo>
                    <a:pt x="16979" y="1502"/>
                  </a:lnTo>
                  <a:lnTo>
                    <a:pt x="16946" y="1469"/>
                  </a:lnTo>
                  <a:lnTo>
                    <a:pt x="16546" y="1135"/>
                  </a:lnTo>
                  <a:lnTo>
                    <a:pt x="16512" y="802"/>
                  </a:lnTo>
                  <a:lnTo>
                    <a:pt x="16212" y="535"/>
                  </a:lnTo>
                  <a:lnTo>
                    <a:pt x="15845" y="201"/>
                  </a:lnTo>
                  <a:lnTo>
                    <a:pt x="15178" y="234"/>
                  </a:lnTo>
                  <a:lnTo>
                    <a:pt x="14811" y="301"/>
                  </a:lnTo>
                  <a:lnTo>
                    <a:pt x="14478" y="301"/>
                  </a:lnTo>
                  <a:lnTo>
                    <a:pt x="14144" y="335"/>
                  </a:lnTo>
                  <a:lnTo>
                    <a:pt x="13777" y="1"/>
                  </a:lnTo>
                  <a:close/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700" y="1104094"/>
            <a:ext cx="3245427" cy="4067412"/>
          </a:xfrm>
          <a:prstGeom prst="rect">
            <a:avLst/>
          </a:prstGeom>
        </p:spPr>
      </p:pic>
      <p:cxnSp>
        <p:nvCxnSpPr>
          <p:cNvPr id="4" name="Connettore 2 3"/>
          <p:cNvCxnSpPr/>
          <p:nvPr/>
        </p:nvCxnSpPr>
        <p:spPr>
          <a:xfrm flipV="1">
            <a:off x="1836420" y="2278380"/>
            <a:ext cx="4907280" cy="3124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1996440" y="2854404"/>
            <a:ext cx="5242560" cy="61269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V="1">
            <a:off x="2118360" y="2566392"/>
            <a:ext cx="5981700" cy="52675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1737360" y="3332371"/>
            <a:ext cx="7132320" cy="5395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>
            <a:off x="2388311" y="3571109"/>
            <a:ext cx="390580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2088530" y="3871903"/>
            <a:ext cx="5356210" cy="3827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25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18"/>
          <p:cNvSpPr/>
          <p:nvPr/>
        </p:nvSpPr>
        <p:spPr>
          <a:xfrm>
            <a:off x="720000" y="467650"/>
            <a:ext cx="7704000" cy="6009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1" name="Google Shape;1461;p1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DOMANDONE </a:t>
            </a:r>
            <a:r>
              <a:rPr lang="en" dirty="0"/>
              <a:t>6</a:t>
            </a:r>
            <a:endParaRPr dirty="0"/>
          </a:p>
        </p:txBody>
      </p:sp>
      <p:sp>
        <p:nvSpPr>
          <p:cNvPr id="1462" name="Google Shape;1462;p18"/>
          <p:cNvSpPr txBox="1">
            <a:spLocks noGrp="1"/>
          </p:cNvSpPr>
          <p:nvPr>
            <p:ph type="body" idx="1"/>
          </p:nvPr>
        </p:nvSpPr>
        <p:spPr>
          <a:xfrm>
            <a:off x="716900" y="1068550"/>
            <a:ext cx="7704000" cy="7234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it-IT" sz="3200" dirty="0" smtClean="0"/>
              <a:t>Cosa sono i settori economici?</a:t>
            </a:r>
            <a:endParaRPr sz="32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Parallelogramma 1"/>
          <p:cNvSpPr/>
          <p:nvPr/>
        </p:nvSpPr>
        <p:spPr>
          <a:xfrm rot="1387728">
            <a:off x="7001501" y="242004"/>
            <a:ext cx="2585059" cy="753323"/>
          </a:xfrm>
          <a:prstGeom prst="parallelogram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dirty="0"/>
              <a:t>Chi sa la risposta alzi la mano</a:t>
            </a:r>
            <a:r>
              <a:rPr lang="it-IT" sz="1800" dirty="0" smtClean="0"/>
              <a:t>.</a:t>
            </a:r>
            <a:endParaRPr lang="it-IT" sz="1800" dirty="0"/>
          </a:p>
        </p:txBody>
      </p:sp>
      <p:grpSp>
        <p:nvGrpSpPr>
          <p:cNvPr id="3" name="Gruppo 2"/>
          <p:cNvGrpSpPr/>
          <p:nvPr/>
        </p:nvGrpSpPr>
        <p:grpSpPr>
          <a:xfrm>
            <a:off x="6839477" y="626533"/>
            <a:ext cx="494294" cy="442017"/>
            <a:chOff x="1327676" y="3040187"/>
            <a:chExt cx="201643" cy="180317"/>
          </a:xfrm>
          <a:solidFill>
            <a:schemeClr val="bg1"/>
          </a:solidFill>
        </p:grpSpPr>
        <p:sp>
          <p:nvSpPr>
            <p:cNvPr id="7" name="Google Shape;14227;p84"/>
            <p:cNvSpPr/>
            <p:nvPr/>
          </p:nvSpPr>
          <p:spPr>
            <a:xfrm>
              <a:off x="1367081" y="3067370"/>
              <a:ext cx="43257" cy="15565"/>
            </a:xfrm>
            <a:custGeom>
              <a:avLst/>
              <a:gdLst/>
              <a:ahLst/>
              <a:cxnLst/>
              <a:rect l="l" t="t" r="r" b="b"/>
              <a:pathLst>
                <a:path w="1359" h="489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8"/>
                    <a:pt x="1168" y="488"/>
                    <a:pt x="1191" y="488"/>
                  </a:cubicBezTo>
                  <a:cubicBezTo>
                    <a:pt x="1251" y="488"/>
                    <a:pt x="1310" y="465"/>
                    <a:pt x="1346" y="405"/>
                  </a:cubicBezTo>
                  <a:cubicBezTo>
                    <a:pt x="1358" y="322"/>
                    <a:pt x="1334" y="238"/>
                    <a:pt x="1251" y="191"/>
                  </a:cubicBezTo>
                  <a:cubicBezTo>
                    <a:pt x="882" y="12"/>
                    <a:pt x="191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228;p84"/>
            <p:cNvSpPr/>
            <p:nvPr/>
          </p:nvSpPr>
          <p:spPr>
            <a:xfrm>
              <a:off x="1350402" y="3170436"/>
              <a:ext cx="10663" cy="48541"/>
            </a:xfrm>
            <a:custGeom>
              <a:avLst/>
              <a:gdLst/>
              <a:ahLst/>
              <a:cxnLst/>
              <a:rect l="l" t="t" r="r" b="b"/>
              <a:pathLst>
                <a:path w="335" h="1525" extrusionOk="0">
                  <a:moveTo>
                    <a:pt x="168" y="1"/>
                  </a:moveTo>
                  <a:cubicBezTo>
                    <a:pt x="84" y="1"/>
                    <a:pt x="1" y="84"/>
                    <a:pt x="1" y="168"/>
                  </a:cubicBezTo>
                  <a:lnTo>
                    <a:pt x="1" y="1358"/>
                  </a:lnTo>
                  <a:cubicBezTo>
                    <a:pt x="1" y="1453"/>
                    <a:pt x="84" y="1525"/>
                    <a:pt x="168" y="1525"/>
                  </a:cubicBezTo>
                  <a:cubicBezTo>
                    <a:pt x="263" y="1525"/>
                    <a:pt x="334" y="1453"/>
                    <a:pt x="334" y="1358"/>
                  </a:cubicBezTo>
                  <a:lnTo>
                    <a:pt x="334" y="168"/>
                  </a:ln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229;p84"/>
            <p:cNvSpPr/>
            <p:nvPr/>
          </p:nvSpPr>
          <p:spPr>
            <a:xfrm>
              <a:off x="1327676" y="3040187"/>
              <a:ext cx="201643" cy="180317"/>
            </a:xfrm>
            <a:custGeom>
              <a:avLst/>
              <a:gdLst/>
              <a:ahLst/>
              <a:cxnLst/>
              <a:rect l="l" t="t" r="r" b="b"/>
              <a:pathLst>
                <a:path w="6335" h="5665" extrusionOk="0">
                  <a:moveTo>
                    <a:pt x="5894" y="628"/>
                  </a:moveTo>
                  <a:lnTo>
                    <a:pt x="5954" y="866"/>
                  </a:lnTo>
                  <a:cubicBezTo>
                    <a:pt x="5977" y="926"/>
                    <a:pt x="5966" y="997"/>
                    <a:pt x="5918" y="1045"/>
                  </a:cubicBezTo>
                  <a:lnTo>
                    <a:pt x="5823" y="1140"/>
                  </a:lnTo>
                  <a:lnTo>
                    <a:pt x="5596" y="914"/>
                  </a:lnTo>
                  <a:lnTo>
                    <a:pt x="5894" y="628"/>
                  </a:lnTo>
                  <a:close/>
                  <a:moveTo>
                    <a:pt x="2941" y="307"/>
                  </a:moveTo>
                  <a:lnTo>
                    <a:pt x="2941" y="961"/>
                  </a:lnTo>
                  <a:cubicBezTo>
                    <a:pt x="2941" y="1057"/>
                    <a:pt x="2906" y="1164"/>
                    <a:pt x="2870" y="1271"/>
                  </a:cubicBezTo>
                  <a:lnTo>
                    <a:pt x="2787" y="1438"/>
                  </a:lnTo>
                  <a:cubicBezTo>
                    <a:pt x="2775" y="1450"/>
                    <a:pt x="2775" y="1473"/>
                    <a:pt x="2775" y="1509"/>
                  </a:cubicBezTo>
                  <a:lnTo>
                    <a:pt x="2775" y="1854"/>
                  </a:lnTo>
                  <a:cubicBezTo>
                    <a:pt x="2775" y="2104"/>
                    <a:pt x="2667" y="2331"/>
                    <a:pt x="2513" y="2485"/>
                  </a:cubicBezTo>
                  <a:cubicBezTo>
                    <a:pt x="2363" y="2635"/>
                    <a:pt x="2165" y="2727"/>
                    <a:pt x="1954" y="2727"/>
                  </a:cubicBezTo>
                  <a:cubicBezTo>
                    <a:pt x="1930" y="2727"/>
                    <a:pt x="1906" y="2726"/>
                    <a:pt x="1882" y="2724"/>
                  </a:cubicBezTo>
                  <a:cubicBezTo>
                    <a:pt x="1417" y="2712"/>
                    <a:pt x="1048" y="2307"/>
                    <a:pt x="1048" y="1819"/>
                  </a:cubicBezTo>
                  <a:lnTo>
                    <a:pt x="1048" y="1521"/>
                  </a:lnTo>
                  <a:cubicBezTo>
                    <a:pt x="1048" y="1497"/>
                    <a:pt x="1048" y="1473"/>
                    <a:pt x="1036" y="1450"/>
                  </a:cubicBezTo>
                  <a:lnTo>
                    <a:pt x="929" y="1259"/>
                  </a:lnTo>
                  <a:cubicBezTo>
                    <a:pt x="905" y="1176"/>
                    <a:pt x="870" y="1104"/>
                    <a:pt x="870" y="1021"/>
                  </a:cubicBezTo>
                  <a:lnTo>
                    <a:pt x="870" y="997"/>
                  </a:lnTo>
                  <a:cubicBezTo>
                    <a:pt x="870" y="616"/>
                    <a:pt x="1179" y="307"/>
                    <a:pt x="1572" y="307"/>
                  </a:cubicBezTo>
                  <a:close/>
                  <a:moveTo>
                    <a:pt x="2275" y="2986"/>
                  </a:moveTo>
                  <a:cubicBezTo>
                    <a:pt x="2286" y="3045"/>
                    <a:pt x="2298" y="3081"/>
                    <a:pt x="2310" y="3117"/>
                  </a:cubicBezTo>
                  <a:lnTo>
                    <a:pt x="2167" y="3259"/>
                  </a:lnTo>
                  <a:cubicBezTo>
                    <a:pt x="2102" y="3325"/>
                    <a:pt x="2013" y="3358"/>
                    <a:pt x="1923" y="3358"/>
                  </a:cubicBezTo>
                  <a:cubicBezTo>
                    <a:pt x="1834" y="3358"/>
                    <a:pt x="1745" y="3325"/>
                    <a:pt x="1679" y="3259"/>
                  </a:cubicBezTo>
                  <a:lnTo>
                    <a:pt x="1536" y="3128"/>
                  </a:lnTo>
                  <a:cubicBezTo>
                    <a:pt x="1560" y="3081"/>
                    <a:pt x="1572" y="3045"/>
                    <a:pt x="1572" y="2986"/>
                  </a:cubicBezTo>
                  <a:cubicBezTo>
                    <a:pt x="1679" y="3009"/>
                    <a:pt x="1775" y="3045"/>
                    <a:pt x="1882" y="3045"/>
                  </a:cubicBezTo>
                  <a:lnTo>
                    <a:pt x="1917" y="3045"/>
                  </a:lnTo>
                  <a:cubicBezTo>
                    <a:pt x="2036" y="3045"/>
                    <a:pt x="2167" y="3021"/>
                    <a:pt x="2275" y="2986"/>
                  </a:cubicBezTo>
                  <a:close/>
                  <a:moveTo>
                    <a:pt x="6162" y="0"/>
                  </a:moveTo>
                  <a:cubicBezTo>
                    <a:pt x="6120" y="0"/>
                    <a:pt x="6079" y="15"/>
                    <a:pt x="6049" y="45"/>
                  </a:cubicBezTo>
                  <a:lnTo>
                    <a:pt x="2906" y="3021"/>
                  </a:lnTo>
                  <a:cubicBezTo>
                    <a:pt x="2882" y="3057"/>
                    <a:pt x="2834" y="3069"/>
                    <a:pt x="2787" y="3069"/>
                  </a:cubicBezTo>
                  <a:lnTo>
                    <a:pt x="2763" y="3069"/>
                  </a:lnTo>
                  <a:cubicBezTo>
                    <a:pt x="2656" y="3069"/>
                    <a:pt x="2584" y="2997"/>
                    <a:pt x="2584" y="2890"/>
                  </a:cubicBezTo>
                  <a:lnTo>
                    <a:pt x="2584" y="2843"/>
                  </a:lnTo>
                  <a:cubicBezTo>
                    <a:pt x="2644" y="2819"/>
                    <a:pt x="2679" y="2771"/>
                    <a:pt x="2727" y="2724"/>
                  </a:cubicBezTo>
                  <a:cubicBezTo>
                    <a:pt x="2965" y="2497"/>
                    <a:pt x="3084" y="2200"/>
                    <a:pt x="3084" y="1878"/>
                  </a:cubicBezTo>
                  <a:lnTo>
                    <a:pt x="3084" y="1581"/>
                  </a:lnTo>
                  <a:lnTo>
                    <a:pt x="3144" y="1450"/>
                  </a:lnTo>
                  <a:cubicBezTo>
                    <a:pt x="3215" y="1307"/>
                    <a:pt x="3251" y="1152"/>
                    <a:pt x="3251" y="997"/>
                  </a:cubicBezTo>
                  <a:lnTo>
                    <a:pt x="3251" y="176"/>
                  </a:lnTo>
                  <a:cubicBezTo>
                    <a:pt x="3251" y="92"/>
                    <a:pt x="3179" y="21"/>
                    <a:pt x="3084" y="21"/>
                  </a:cubicBezTo>
                  <a:lnTo>
                    <a:pt x="1548" y="21"/>
                  </a:lnTo>
                  <a:cubicBezTo>
                    <a:pt x="1001" y="21"/>
                    <a:pt x="536" y="461"/>
                    <a:pt x="536" y="1033"/>
                  </a:cubicBezTo>
                  <a:lnTo>
                    <a:pt x="536" y="1045"/>
                  </a:lnTo>
                  <a:cubicBezTo>
                    <a:pt x="536" y="1176"/>
                    <a:pt x="572" y="1295"/>
                    <a:pt x="632" y="1414"/>
                  </a:cubicBezTo>
                  <a:lnTo>
                    <a:pt x="703" y="1581"/>
                  </a:lnTo>
                  <a:lnTo>
                    <a:pt x="703" y="1831"/>
                  </a:lnTo>
                  <a:cubicBezTo>
                    <a:pt x="703" y="2247"/>
                    <a:pt x="917" y="2616"/>
                    <a:pt x="1215" y="2843"/>
                  </a:cubicBezTo>
                  <a:lnTo>
                    <a:pt x="1215" y="2997"/>
                  </a:lnTo>
                  <a:cubicBezTo>
                    <a:pt x="1215" y="3069"/>
                    <a:pt x="1155" y="3140"/>
                    <a:pt x="1072" y="3176"/>
                  </a:cubicBezTo>
                  <a:lnTo>
                    <a:pt x="501" y="3343"/>
                  </a:lnTo>
                  <a:cubicBezTo>
                    <a:pt x="215" y="3414"/>
                    <a:pt x="0" y="3676"/>
                    <a:pt x="0" y="3974"/>
                  </a:cubicBezTo>
                  <a:lnTo>
                    <a:pt x="0" y="5462"/>
                  </a:lnTo>
                  <a:cubicBezTo>
                    <a:pt x="0" y="5557"/>
                    <a:pt x="84" y="5629"/>
                    <a:pt x="167" y="5629"/>
                  </a:cubicBezTo>
                  <a:cubicBezTo>
                    <a:pt x="262" y="5629"/>
                    <a:pt x="334" y="5557"/>
                    <a:pt x="334" y="5462"/>
                  </a:cubicBezTo>
                  <a:lnTo>
                    <a:pt x="334" y="3974"/>
                  </a:lnTo>
                  <a:cubicBezTo>
                    <a:pt x="334" y="3831"/>
                    <a:pt x="441" y="3676"/>
                    <a:pt x="584" y="3640"/>
                  </a:cubicBezTo>
                  <a:lnTo>
                    <a:pt x="1167" y="3474"/>
                  </a:lnTo>
                  <a:cubicBezTo>
                    <a:pt x="1215" y="3450"/>
                    <a:pt x="1251" y="3438"/>
                    <a:pt x="1298" y="3414"/>
                  </a:cubicBezTo>
                  <a:lnTo>
                    <a:pt x="1405" y="3521"/>
                  </a:lnTo>
                  <a:cubicBezTo>
                    <a:pt x="1536" y="3652"/>
                    <a:pt x="1703" y="3712"/>
                    <a:pt x="1882" y="3712"/>
                  </a:cubicBezTo>
                  <a:cubicBezTo>
                    <a:pt x="2060" y="3712"/>
                    <a:pt x="2227" y="3652"/>
                    <a:pt x="2358" y="3521"/>
                  </a:cubicBezTo>
                  <a:lnTo>
                    <a:pt x="2501" y="3367"/>
                  </a:lnTo>
                  <a:cubicBezTo>
                    <a:pt x="2584" y="3402"/>
                    <a:pt x="2656" y="3426"/>
                    <a:pt x="2727" y="3426"/>
                  </a:cubicBezTo>
                  <a:lnTo>
                    <a:pt x="2763" y="3426"/>
                  </a:lnTo>
                  <a:cubicBezTo>
                    <a:pt x="2894" y="3426"/>
                    <a:pt x="3013" y="3378"/>
                    <a:pt x="3096" y="3295"/>
                  </a:cubicBezTo>
                  <a:lnTo>
                    <a:pt x="5334" y="1176"/>
                  </a:lnTo>
                  <a:lnTo>
                    <a:pt x="5561" y="1402"/>
                  </a:lnTo>
                  <a:lnTo>
                    <a:pt x="2965" y="3986"/>
                  </a:lnTo>
                  <a:cubicBezTo>
                    <a:pt x="2798" y="4152"/>
                    <a:pt x="2715" y="4367"/>
                    <a:pt x="2715" y="4581"/>
                  </a:cubicBezTo>
                  <a:lnTo>
                    <a:pt x="2715" y="5498"/>
                  </a:lnTo>
                  <a:cubicBezTo>
                    <a:pt x="2715" y="5581"/>
                    <a:pt x="2787" y="5664"/>
                    <a:pt x="2882" y="5664"/>
                  </a:cubicBezTo>
                  <a:cubicBezTo>
                    <a:pt x="2965" y="5664"/>
                    <a:pt x="3037" y="5581"/>
                    <a:pt x="3037" y="5498"/>
                  </a:cubicBezTo>
                  <a:lnTo>
                    <a:pt x="3037" y="4581"/>
                  </a:lnTo>
                  <a:cubicBezTo>
                    <a:pt x="3037" y="4450"/>
                    <a:pt x="3096" y="4319"/>
                    <a:pt x="3191" y="4212"/>
                  </a:cubicBezTo>
                  <a:lnTo>
                    <a:pt x="6096" y="1307"/>
                  </a:lnTo>
                  <a:cubicBezTo>
                    <a:pt x="6216" y="1200"/>
                    <a:pt x="6275" y="997"/>
                    <a:pt x="6227" y="831"/>
                  </a:cubicBezTo>
                  <a:lnTo>
                    <a:pt x="6168" y="378"/>
                  </a:lnTo>
                  <a:lnTo>
                    <a:pt x="6275" y="271"/>
                  </a:lnTo>
                  <a:cubicBezTo>
                    <a:pt x="6335" y="211"/>
                    <a:pt x="6335" y="104"/>
                    <a:pt x="6275" y="45"/>
                  </a:cubicBezTo>
                  <a:cubicBezTo>
                    <a:pt x="6245" y="15"/>
                    <a:pt x="6204" y="0"/>
                    <a:pt x="6162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970;p23"/>
          <p:cNvSpPr/>
          <p:nvPr/>
        </p:nvSpPr>
        <p:spPr>
          <a:xfrm flipH="1">
            <a:off x="562039" y="1124500"/>
            <a:ext cx="755793" cy="755793"/>
          </a:xfrm>
          <a:prstGeom prst="donut">
            <a:avLst>
              <a:gd name="adj" fmla="val 1193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sp>
        <p:nvSpPr>
          <p:cNvPr id="15" name="Google Shape;1971;p23"/>
          <p:cNvSpPr/>
          <p:nvPr/>
        </p:nvSpPr>
        <p:spPr>
          <a:xfrm flipH="1">
            <a:off x="577849" y="1123809"/>
            <a:ext cx="755792" cy="755792"/>
          </a:xfrm>
          <a:prstGeom prst="blockArc">
            <a:avLst>
              <a:gd name="adj1" fmla="val 10642656"/>
              <a:gd name="adj2" fmla="val 16256715"/>
              <a:gd name="adj3" fmla="val 1271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sp>
        <p:nvSpPr>
          <p:cNvPr id="17" name="Google Shape;1971;p23"/>
          <p:cNvSpPr/>
          <p:nvPr/>
        </p:nvSpPr>
        <p:spPr>
          <a:xfrm rot="5400000" flipH="1">
            <a:off x="577939" y="1140400"/>
            <a:ext cx="755792" cy="755792"/>
          </a:xfrm>
          <a:prstGeom prst="blockArc">
            <a:avLst>
              <a:gd name="adj1" fmla="val 10642656"/>
              <a:gd name="adj2" fmla="val 16256715"/>
              <a:gd name="adj3" fmla="val 1271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sp>
        <p:nvSpPr>
          <p:cNvPr id="18" name="Google Shape;1971;p23"/>
          <p:cNvSpPr/>
          <p:nvPr/>
        </p:nvSpPr>
        <p:spPr>
          <a:xfrm rot="16200000">
            <a:off x="562040" y="1140400"/>
            <a:ext cx="755792" cy="755792"/>
          </a:xfrm>
          <a:prstGeom prst="blockArc">
            <a:avLst>
              <a:gd name="adj1" fmla="val 10642656"/>
              <a:gd name="adj2" fmla="val 16256715"/>
              <a:gd name="adj3" fmla="val 1271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sp>
        <p:nvSpPr>
          <p:cNvPr id="19" name="Google Shape;1971;p23"/>
          <p:cNvSpPr/>
          <p:nvPr/>
        </p:nvSpPr>
        <p:spPr>
          <a:xfrm rot="16200000" flipH="1">
            <a:off x="562040" y="1123809"/>
            <a:ext cx="755792" cy="755792"/>
          </a:xfrm>
          <a:prstGeom prst="blockArc">
            <a:avLst>
              <a:gd name="adj1" fmla="val 10642656"/>
              <a:gd name="adj2" fmla="val 16256715"/>
              <a:gd name="adj3" fmla="val 1271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pic>
        <p:nvPicPr>
          <p:cNvPr id="4" name="sto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800" y="1258022"/>
            <a:ext cx="487363" cy="487363"/>
          </a:xfrm>
          <a:prstGeom prst="rect">
            <a:avLst/>
          </a:prstGeom>
        </p:spPr>
      </p:pic>
      <p:sp>
        <p:nvSpPr>
          <p:cNvPr id="21" name="Google Shape;1462;p18"/>
          <p:cNvSpPr txBox="1">
            <a:spLocks/>
          </p:cNvSpPr>
          <p:nvPr/>
        </p:nvSpPr>
        <p:spPr>
          <a:xfrm>
            <a:off x="713800" y="1960089"/>
            <a:ext cx="7909853" cy="2384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139700" indent="0">
              <a:buNone/>
            </a:pPr>
            <a:r>
              <a:rPr lang="it-IT" sz="3200" cap="small" dirty="0" smtClean="0"/>
              <a:t>I settori economici sono dei grandi gruppi in cui sono inserite le </a:t>
            </a:r>
            <a:r>
              <a:rPr lang="it-IT" sz="3200" cap="small" dirty="0" err="1" smtClean="0"/>
              <a:t>attivit</a:t>
            </a:r>
            <a:r>
              <a:rPr lang="it-IT" sz="2800" cap="small" dirty="0" err="1" smtClean="0"/>
              <a:t>À</a:t>
            </a:r>
            <a:r>
              <a:rPr lang="it-IT" sz="3200" cap="small" dirty="0" smtClean="0"/>
              <a:t> economiche con caratteristiche simili, svolte dalle persone.</a:t>
            </a:r>
            <a:endParaRPr lang="it-IT" sz="3200" dirty="0"/>
          </a:p>
          <a:p>
            <a:pPr marL="0" indent="0">
              <a:spcBef>
                <a:spcPts val="1000"/>
              </a:spcBef>
              <a:buFont typeface="Anaheim"/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0563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1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62" grpId="0" build="p"/>
      <p:bldP spid="2" grpId="0" animBg="1"/>
      <p:bldP spid="15" grpId="0" animBg="1"/>
      <p:bldP spid="17" grpId="0" animBg="1"/>
      <p:bldP spid="18" grpId="0" animBg="1"/>
      <p:bldP spid="19" grpId="0" animBg="1"/>
      <p:bldP spid="2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18"/>
          <p:cNvSpPr/>
          <p:nvPr/>
        </p:nvSpPr>
        <p:spPr>
          <a:xfrm>
            <a:off x="720000" y="467650"/>
            <a:ext cx="7704000" cy="6009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1" name="Google Shape;1461;p1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DOMANDONE INIZIALE</a:t>
            </a:r>
            <a:endParaRPr dirty="0"/>
          </a:p>
        </p:txBody>
      </p:sp>
      <p:sp>
        <p:nvSpPr>
          <p:cNvPr id="1462" name="Google Shape;1462;p18"/>
          <p:cNvSpPr txBox="1">
            <a:spLocks noGrp="1"/>
          </p:cNvSpPr>
          <p:nvPr>
            <p:ph type="body" idx="1"/>
          </p:nvPr>
        </p:nvSpPr>
        <p:spPr>
          <a:xfrm>
            <a:off x="716900" y="1068550"/>
            <a:ext cx="7704000" cy="7234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it-IT" sz="3200" dirty="0" smtClean="0"/>
              <a:t>Che cos’è la geografia?</a:t>
            </a:r>
            <a:endParaRPr sz="32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Parallelogramma 1"/>
          <p:cNvSpPr/>
          <p:nvPr/>
        </p:nvSpPr>
        <p:spPr>
          <a:xfrm rot="1387728">
            <a:off x="7001501" y="242004"/>
            <a:ext cx="2585059" cy="753323"/>
          </a:xfrm>
          <a:prstGeom prst="parallelogram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dirty="0"/>
              <a:t>Chi sa la risposta alzi la mano</a:t>
            </a:r>
            <a:r>
              <a:rPr lang="it-IT" sz="1800" dirty="0" smtClean="0"/>
              <a:t>.</a:t>
            </a:r>
            <a:endParaRPr lang="it-IT" sz="1800" dirty="0"/>
          </a:p>
        </p:txBody>
      </p:sp>
      <p:grpSp>
        <p:nvGrpSpPr>
          <p:cNvPr id="3" name="Gruppo 2"/>
          <p:cNvGrpSpPr/>
          <p:nvPr/>
        </p:nvGrpSpPr>
        <p:grpSpPr>
          <a:xfrm>
            <a:off x="6839477" y="626533"/>
            <a:ext cx="494294" cy="442017"/>
            <a:chOff x="1327676" y="3040187"/>
            <a:chExt cx="201643" cy="180317"/>
          </a:xfrm>
          <a:solidFill>
            <a:schemeClr val="bg1"/>
          </a:solidFill>
        </p:grpSpPr>
        <p:sp>
          <p:nvSpPr>
            <p:cNvPr id="7" name="Google Shape;14227;p84"/>
            <p:cNvSpPr/>
            <p:nvPr/>
          </p:nvSpPr>
          <p:spPr>
            <a:xfrm>
              <a:off x="1367081" y="3067370"/>
              <a:ext cx="43257" cy="15565"/>
            </a:xfrm>
            <a:custGeom>
              <a:avLst/>
              <a:gdLst/>
              <a:ahLst/>
              <a:cxnLst/>
              <a:rect l="l" t="t" r="r" b="b"/>
              <a:pathLst>
                <a:path w="1359" h="489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8"/>
                    <a:pt x="1168" y="488"/>
                    <a:pt x="1191" y="488"/>
                  </a:cubicBezTo>
                  <a:cubicBezTo>
                    <a:pt x="1251" y="488"/>
                    <a:pt x="1310" y="465"/>
                    <a:pt x="1346" y="405"/>
                  </a:cubicBezTo>
                  <a:cubicBezTo>
                    <a:pt x="1358" y="322"/>
                    <a:pt x="1334" y="238"/>
                    <a:pt x="1251" y="191"/>
                  </a:cubicBezTo>
                  <a:cubicBezTo>
                    <a:pt x="882" y="12"/>
                    <a:pt x="191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228;p84"/>
            <p:cNvSpPr/>
            <p:nvPr/>
          </p:nvSpPr>
          <p:spPr>
            <a:xfrm>
              <a:off x="1350402" y="3170436"/>
              <a:ext cx="10663" cy="48541"/>
            </a:xfrm>
            <a:custGeom>
              <a:avLst/>
              <a:gdLst/>
              <a:ahLst/>
              <a:cxnLst/>
              <a:rect l="l" t="t" r="r" b="b"/>
              <a:pathLst>
                <a:path w="335" h="1525" extrusionOk="0">
                  <a:moveTo>
                    <a:pt x="168" y="1"/>
                  </a:moveTo>
                  <a:cubicBezTo>
                    <a:pt x="84" y="1"/>
                    <a:pt x="1" y="84"/>
                    <a:pt x="1" y="168"/>
                  </a:cubicBezTo>
                  <a:lnTo>
                    <a:pt x="1" y="1358"/>
                  </a:lnTo>
                  <a:cubicBezTo>
                    <a:pt x="1" y="1453"/>
                    <a:pt x="84" y="1525"/>
                    <a:pt x="168" y="1525"/>
                  </a:cubicBezTo>
                  <a:cubicBezTo>
                    <a:pt x="263" y="1525"/>
                    <a:pt x="334" y="1453"/>
                    <a:pt x="334" y="1358"/>
                  </a:cubicBezTo>
                  <a:lnTo>
                    <a:pt x="334" y="168"/>
                  </a:ln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229;p84"/>
            <p:cNvSpPr/>
            <p:nvPr/>
          </p:nvSpPr>
          <p:spPr>
            <a:xfrm>
              <a:off x="1327676" y="3040187"/>
              <a:ext cx="201643" cy="180317"/>
            </a:xfrm>
            <a:custGeom>
              <a:avLst/>
              <a:gdLst/>
              <a:ahLst/>
              <a:cxnLst/>
              <a:rect l="l" t="t" r="r" b="b"/>
              <a:pathLst>
                <a:path w="6335" h="5665" extrusionOk="0">
                  <a:moveTo>
                    <a:pt x="5894" y="628"/>
                  </a:moveTo>
                  <a:lnTo>
                    <a:pt x="5954" y="866"/>
                  </a:lnTo>
                  <a:cubicBezTo>
                    <a:pt x="5977" y="926"/>
                    <a:pt x="5966" y="997"/>
                    <a:pt x="5918" y="1045"/>
                  </a:cubicBezTo>
                  <a:lnTo>
                    <a:pt x="5823" y="1140"/>
                  </a:lnTo>
                  <a:lnTo>
                    <a:pt x="5596" y="914"/>
                  </a:lnTo>
                  <a:lnTo>
                    <a:pt x="5894" y="628"/>
                  </a:lnTo>
                  <a:close/>
                  <a:moveTo>
                    <a:pt x="2941" y="307"/>
                  </a:moveTo>
                  <a:lnTo>
                    <a:pt x="2941" y="961"/>
                  </a:lnTo>
                  <a:cubicBezTo>
                    <a:pt x="2941" y="1057"/>
                    <a:pt x="2906" y="1164"/>
                    <a:pt x="2870" y="1271"/>
                  </a:cubicBezTo>
                  <a:lnTo>
                    <a:pt x="2787" y="1438"/>
                  </a:lnTo>
                  <a:cubicBezTo>
                    <a:pt x="2775" y="1450"/>
                    <a:pt x="2775" y="1473"/>
                    <a:pt x="2775" y="1509"/>
                  </a:cubicBezTo>
                  <a:lnTo>
                    <a:pt x="2775" y="1854"/>
                  </a:lnTo>
                  <a:cubicBezTo>
                    <a:pt x="2775" y="2104"/>
                    <a:pt x="2667" y="2331"/>
                    <a:pt x="2513" y="2485"/>
                  </a:cubicBezTo>
                  <a:cubicBezTo>
                    <a:pt x="2363" y="2635"/>
                    <a:pt x="2165" y="2727"/>
                    <a:pt x="1954" y="2727"/>
                  </a:cubicBezTo>
                  <a:cubicBezTo>
                    <a:pt x="1930" y="2727"/>
                    <a:pt x="1906" y="2726"/>
                    <a:pt x="1882" y="2724"/>
                  </a:cubicBezTo>
                  <a:cubicBezTo>
                    <a:pt x="1417" y="2712"/>
                    <a:pt x="1048" y="2307"/>
                    <a:pt x="1048" y="1819"/>
                  </a:cubicBezTo>
                  <a:lnTo>
                    <a:pt x="1048" y="1521"/>
                  </a:lnTo>
                  <a:cubicBezTo>
                    <a:pt x="1048" y="1497"/>
                    <a:pt x="1048" y="1473"/>
                    <a:pt x="1036" y="1450"/>
                  </a:cubicBezTo>
                  <a:lnTo>
                    <a:pt x="929" y="1259"/>
                  </a:lnTo>
                  <a:cubicBezTo>
                    <a:pt x="905" y="1176"/>
                    <a:pt x="870" y="1104"/>
                    <a:pt x="870" y="1021"/>
                  </a:cubicBezTo>
                  <a:lnTo>
                    <a:pt x="870" y="997"/>
                  </a:lnTo>
                  <a:cubicBezTo>
                    <a:pt x="870" y="616"/>
                    <a:pt x="1179" y="307"/>
                    <a:pt x="1572" y="307"/>
                  </a:cubicBezTo>
                  <a:close/>
                  <a:moveTo>
                    <a:pt x="2275" y="2986"/>
                  </a:moveTo>
                  <a:cubicBezTo>
                    <a:pt x="2286" y="3045"/>
                    <a:pt x="2298" y="3081"/>
                    <a:pt x="2310" y="3117"/>
                  </a:cubicBezTo>
                  <a:lnTo>
                    <a:pt x="2167" y="3259"/>
                  </a:lnTo>
                  <a:cubicBezTo>
                    <a:pt x="2102" y="3325"/>
                    <a:pt x="2013" y="3358"/>
                    <a:pt x="1923" y="3358"/>
                  </a:cubicBezTo>
                  <a:cubicBezTo>
                    <a:pt x="1834" y="3358"/>
                    <a:pt x="1745" y="3325"/>
                    <a:pt x="1679" y="3259"/>
                  </a:cubicBezTo>
                  <a:lnTo>
                    <a:pt x="1536" y="3128"/>
                  </a:lnTo>
                  <a:cubicBezTo>
                    <a:pt x="1560" y="3081"/>
                    <a:pt x="1572" y="3045"/>
                    <a:pt x="1572" y="2986"/>
                  </a:cubicBezTo>
                  <a:cubicBezTo>
                    <a:pt x="1679" y="3009"/>
                    <a:pt x="1775" y="3045"/>
                    <a:pt x="1882" y="3045"/>
                  </a:cubicBezTo>
                  <a:lnTo>
                    <a:pt x="1917" y="3045"/>
                  </a:lnTo>
                  <a:cubicBezTo>
                    <a:pt x="2036" y="3045"/>
                    <a:pt x="2167" y="3021"/>
                    <a:pt x="2275" y="2986"/>
                  </a:cubicBezTo>
                  <a:close/>
                  <a:moveTo>
                    <a:pt x="6162" y="0"/>
                  </a:moveTo>
                  <a:cubicBezTo>
                    <a:pt x="6120" y="0"/>
                    <a:pt x="6079" y="15"/>
                    <a:pt x="6049" y="45"/>
                  </a:cubicBezTo>
                  <a:lnTo>
                    <a:pt x="2906" y="3021"/>
                  </a:lnTo>
                  <a:cubicBezTo>
                    <a:pt x="2882" y="3057"/>
                    <a:pt x="2834" y="3069"/>
                    <a:pt x="2787" y="3069"/>
                  </a:cubicBezTo>
                  <a:lnTo>
                    <a:pt x="2763" y="3069"/>
                  </a:lnTo>
                  <a:cubicBezTo>
                    <a:pt x="2656" y="3069"/>
                    <a:pt x="2584" y="2997"/>
                    <a:pt x="2584" y="2890"/>
                  </a:cubicBezTo>
                  <a:lnTo>
                    <a:pt x="2584" y="2843"/>
                  </a:lnTo>
                  <a:cubicBezTo>
                    <a:pt x="2644" y="2819"/>
                    <a:pt x="2679" y="2771"/>
                    <a:pt x="2727" y="2724"/>
                  </a:cubicBezTo>
                  <a:cubicBezTo>
                    <a:pt x="2965" y="2497"/>
                    <a:pt x="3084" y="2200"/>
                    <a:pt x="3084" y="1878"/>
                  </a:cubicBezTo>
                  <a:lnTo>
                    <a:pt x="3084" y="1581"/>
                  </a:lnTo>
                  <a:lnTo>
                    <a:pt x="3144" y="1450"/>
                  </a:lnTo>
                  <a:cubicBezTo>
                    <a:pt x="3215" y="1307"/>
                    <a:pt x="3251" y="1152"/>
                    <a:pt x="3251" y="997"/>
                  </a:cubicBezTo>
                  <a:lnTo>
                    <a:pt x="3251" y="176"/>
                  </a:lnTo>
                  <a:cubicBezTo>
                    <a:pt x="3251" y="92"/>
                    <a:pt x="3179" y="21"/>
                    <a:pt x="3084" y="21"/>
                  </a:cubicBezTo>
                  <a:lnTo>
                    <a:pt x="1548" y="21"/>
                  </a:lnTo>
                  <a:cubicBezTo>
                    <a:pt x="1001" y="21"/>
                    <a:pt x="536" y="461"/>
                    <a:pt x="536" y="1033"/>
                  </a:cubicBezTo>
                  <a:lnTo>
                    <a:pt x="536" y="1045"/>
                  </a:lnTo>
                  <a:cubicBezTo>
                    <a:pt x="536" y="1176"/>
                    <a:pt x="572" y="1295"/>
                    <a:pt x="632" y="1414"/>
                  </a:cubicBezTo>
                  <a:lnTo>
                    <a:pt x="703" y="1581"/>
                  </a:lnTo>
                  <a:lnTo>
                    <a:pt x="703" y="1831"/>
                  </a:lnTo>
                  <a:cubicBezTo>
                    <a:pt x="703" y="2247"/>
                    <a:pt x="917" y="2616"/>
                    <a:pt x="1215" y="2843"/>
                  </a:cubicBezTo>
                  <a:lnTo>
                    <a:pt x="1215" y="2997"/>
                  </a:lnTo>
                  <a:cubicBezTo>
                    <a:pt x="1215" y="3069"/>
                    <a:pt x="1155" y="3140"/>
                    <a:pt x="1072" y="3176"/>
                  </a:cubicBezTo>
                  <a:lnTo>
                    <a:pt x="501" y="3343"/>
                  </a:lnTo>
                  <a:cubicBezTo>
                    <a:pt x="215" y="3414"/>
                    <a:pt x="0" y="3676"/>
                    <a:pt x="0" y="3974"/>
                  </a:cubicBezTo>
                  <a:lnTo>
                    <a:pt x="0" y="5462"/>
                  </a:lnTo>
                  <a:cubicBezTo>
                    <a:pt x="0" y="5557"/>
                    <a:pt x="84" y="5629"/>
                    <a:pt x="167" y="5629"/>
                  </a:cubicBezTo>
                  <a:cubicBezTo>
                    <a:pt x="262" y="5629"/>
                    <a:pt x="334" y="5557"/>
                    <a:pt x="334" y="5462"/>
                  </a:cubicBezTo>
                  <a:lnTo>
                    <a:pt x="334" y="3974"/>
                  </a:lnTo>
                  <a:cubicBezTo>
                    <a:pt x="334" y="3831"/>
                    <a:pt x="441" y="3676"/>
                    <a:pt x="584" y="3640"/>
                  </a:cubicBezTo>
                  <a:lnTo>
                    <a:pt x="1167" y="3474"/>
                  </a:lnTo>
                  <a:cubicBezTo>
                    <a:pt x="1215" y="3450"/>
                    <a:pt x="1251" y="3438"/>
                    <a:pt x="1298" y="3414"/>
                  </a:cubicBezTo>
                  <a:lnTo>
                    <a:pt x="1405" y="3521"/>
                  </a:lnTo>
                  <a:cubicBezTo>
                    <a:pt x="1536" y="3652"/>
                    <a:pt x="1703" y="3712"/>
                    <a:pt x="1882" y="3712"/>
                  </a:cubicBezTo>
                  <a:cubicBezTo>
                    <a:pt x="2060" y="3712"/>
                    <a:pt x="2227" y="3652"/>
                    <a:pt x="2358" y="3521"/>
                  </a:cubicBezTo>
                  <a:lnTo>
                    <a:pt x="2501" y="3367"/>
                  </a:lnTo>
                  <a:cubicBezTo>
                    <a:pt x="2584" y="3402"/>
                    <a:pt x="2656" y="3426"/>
                    <a:pt x="2727" y="3426"/>
                  </a:cubicBezTo>
                  <a:lnTo>
                    <a:pt x="2763" y="3426"/>
                  </a:lnTo>
                  <a:cubicBezTo>
                    <a:pt x="2894" y="3426"/>
                    <a:pt x="3013" y="3378"/>
                    <a:pt x="3096" y="3295"/>
                  </a:cubicBezTo>
                  <a:lnTo>
                    <a:pt x="5334" y="1176"/>
                  </a:lnTo>
                  <a:lnTo>
                    <a:pt x="5561" y="1402"/>
                  </a:lnTo>
                  <a:lnTo>
                    <a:pt x="2965" y="3986"/>
                  </a:lnTo>
                  <a:cubicBezTo>
                    <a:pt x="2798" y="4152"/>
                    <a:pt x="2715" y="4367"/>
                    <a:pt x="2715" y="4581"/>
                  </a:cubicBezTo>
                  <a:lnTo>
                    <a:pt x="2715" y="5498"/>
                  </a:lnTo>
                  <a:cubicBezTo>
                    <a:pt x="2715" y="5581"/>
                    <a:pt x="2787" y="5664"/>
                    <a:pt x="2882" y="5664"/>
                  </a:cubicBezTo>
                  <a:cubicBezTo>
                    <a:pt x="2965" y="5664"/>
                    <a:pt x="3037" y="5581"/>
                    <a:pt x="3037" y="5498"/>
                  </a:cubicBezTo>
                  <a:lnTo>
                    <a:pt x="3037" y="4581"/>
                  </a:lnTo>
                  <a:cubicBezTo>
                    <a:pt x="3037" y="4450"/>
                    <a:pt x="3096" y="4319"/>
                    <a:pt x="3191" y="4212"/>
                  </a:cubicBezTo>
                  <a:lnTo>
                    <a:pt x="6096" y="1307"/>
                  </a:lnTo>
                  <a:cubicBezTo>
                    <a:pt x="6216" y="1200"/>
                    <a:pt x="6275" y="997"/>
                    <a:pt x="6227" y="831"/>
                  </a:cubicBezTo>
                  <a:lnTo>
                    <a:pt x="6168" y="378"/>
                  </a:lnTo>
                  <a:lnTo>
                    <a:pt x="6275" y="271"/>
                  </a:lnTo>
                  <a:cubicBezTo>
                    <a:pt x="6335" y="211"/>
                    <a:pt x="6335" y="104"/>
                    <a:pt x="6275" y="45"/>
                  </a:cubicBezTo>
                  <a:cubicBezTo>
                    <a:pt x="6245" y="15"/>
                    <a:pt x="6204" y="0"/>
                    <a:pt x="6162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970;p23"/>
          <p:cNvSpPr/>
          <p:nvPr/>
        </p:nvSpPr>
        <p:spPr>
          <a:xfrm flipH="1">
            <a:off x="562039" y="1124500"/>
            <a:ext cx="755793" cy="755793"/>
          </a:xfrm>
          <a:prstGeom prst="donut">
            <a:avLst>
              <a:gd name="adj" fmla="val 1193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sp>
        <p:nvSpPr>
          <p:cNvPr id="15" name="Google Shape;1971;p23"/>
          <p:cNvSpPr/>
          <p:nvPr/>
        </p:nvSpPr>
        <p:spPr>
          <a:xfrm flipH="1">
            <a:off x="577849" y="1123809"/>
            <a:ext cx="755792" cy="755792"/>
          </a:xfrm>
          <a:prstGeom prst="blockArc">
            <a:avLst>
              <a:gd name="adj1" fmla="val 10642656"/>
              <a:gd name="adj2" fmla="val 16256715"/>
              <a:gd name="adj3" fmla="val 1271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sp>
        <p:nvSpPr>
          <p:cNvPr id="17" name="Google Shape;1971;p23"/>
          <p:cNvSpPr/>
          <p:nvPr/>
        </p:nvSpPr>
        <p:spPr>
          <a:xfrm rot="5400000" flipH="1">
            <a:off x="577939" y="1140400"/>
            <a:ext cx="755792" cy="755792"/>
          </a:xfrm>
          <a:prstGeom prst="blockArc">
            <a:avLst>
              <a:gd name="adj1" fmla="val 10642656"/>
              <a:gd name="adj2" fmla="val 16256715"/>
              <a:gd name="adj3" fmla="val 1271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sp>
        <p:nvSpPr>
          <p:cNvPr id="18" name="Google Shape;1971;p23"/>
          <p:cNvSpPr/>
          <p:nvPr/>
        </p:nvSpPr>
        <p:spPr>
          <a:xfrm rot="16200000">
            <a:off x="562040" y="1140400"/>
            <a:ext cx="755792" cy="755792"/>
          </a:xfrm>
          <a:prstGeom prst="blockArc">
            <a:avLst>
              <a:gd name="adj1" fmla="val 10642656"/>
              <a:gd name="adj2" fmla="val 16256715"/>
              <a:gd name="adj3" fmla="val 1271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sp>
        <p:nvSpPr>
          <p:cNvPr id="19" name="Google Shape;1971;p23"/>
          <p:cNvSpPr/>
          <p:nvPr/>
        </p:nvSpPr>
        <p:spPr>
          <a:xfrm rot="16200000" flipH="1">
            <a:off x="562040" y="1123809"/>
            <a:ext cx="755792" cy="755792"/>
          </a:xfrm>
          <a:prstGeom prst="blockArc">
            <a:avLst>
              <a:gd name="adj1" fmla="val 10642656"/>
              <a:gd name="adj2" fmla="val 16256715"/>
              <a:gd name="adj3" fmla="val 1271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pic>
        <p:nvPicPr>
          <p:cNvPr id="4" name="sto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800" y="1258022"/>
            <a:ext cx="487363" cy="487363"/>
          </a:xfrm>
          <a:prstGeom prst="rect">
            <a:avLst/>
          </a:prstGeom>
        </p:spPr>
      </p:pic>
      <p:sp>
        <p:nvSpPr>
          <p:cNvPr id="21" name="Google Shape;1462;p18"/>
          <p:cNvSpPr txBox="1">
            <a:spLocks/>
          </p:cNvSpPr>
          <p:nvPr/>
        </p:nvSpPr>
        <p:spPr>
          <a:xfrm>
            <a:off x="713800" y="2073658"/>
            <a:ext cx="7909853" cy="1919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139700" indent="0">
              <a:buNone/>
            </a:pPr>
            <a:r>
              <a:rPr lang="it-IT" sz="3200" cap="small" dirty="0"/>
              <a:t>La geografia è la scienza che studia e rappresenta la Terra </a:t>
            </a:r>
            <a:endParaRPr lang="it-IT" sz="3200" cap="small" dirty="0" smtClean="0"/>
          </a:p>
          <a:p>
            <a:pPr marL="139700" indent="0">
              <a:buNone/>
            </a:pPr>
            <a:r>
              <a:rPr lang="it-IT" sz="3200" cap="small" dirty="0" smtClean="0"/>
              <a:t>(</a:t>
            </a:r>
            <a:r>
              <a:rPr lang="it-IT" sz="3200" cap="small" dirty="0"/>
              <a:t>geo=Terra; </a:t>
            </a:r>
            <a:r>
              <a:rPr lang="it-IT" sz="3200" cap="small" dirty="0" smtClean="0"/>
              <a:t>grafia= descrizione o scrittura) </a:t>
            </a:r>
            <a:endParaRPr lang="it-IT" sz="3200" dirty="0"/>
          </a:p>
          <a:p>
            <a:pPr marL="0" indent="0">
              <a:spcBef>
                <a:spcPts val="1000"/>
              </a:spcBef>
              <a:buFont typeface="Anaheim"/>
              <a:buNone/>
            </a:pP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1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62" grpId="0" build="p"/>
      <p:bldP spid="2" grpId="0" animBg="1"/>
      <p:bldP spid="15" grpId="0" animBg="1"/>
      <p:bldP spid="17" grpId="0" animBg="1"/>
      <p:bldP spid="18" grpId="0" animBg="1"/>
      <p:bldP spid="19" grpId="0" animBg="1"/>
      <p:bldP spid="2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2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lt1"/>
                </a:solidFill>
              </a:rPr>
              <a:t>I settori economici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8" name="Google Shape;2118;p25"/>
          <p:cNvSpPr/>
          <p:nvPr/>
        </p:nvSpPr>
        <p:spPr>
          <a:xfrm>
            <a:off x="414450" y="105372"/>
            <a:ext cx="611100" cy="572700"/>
          </a:xfrm>
          <a:prstGeom prst="roundRect">
            <a:avLst>
              <a:gd name="adj" fmla="val 112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CE00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grpSp>
        <p:nvGrpSpPr>
          <p:cNvPr id="29" name="Google Shape;2135;p25"/>
          <p:cNvGrpSpPr/>
          <p:nvPr/>
        </p:nvGrpSpPr>
        <p:grpSpPr>
          <a:xfrm>
            <a:off x="477154" y="148547"/>
            <a:ext cx="485694" cy="486343"/>
            <a:chOff x="3172404" y="1283225"/>
            <a:chExt cx="485694" cy="486343"/>
          </a:xfrm>
        </p:grpSpPr>
        <p:sp>
          <p:nvSpPr>
            <p:cNvPr id="30" name="Google Shape;2136;p25"/>
            <p:cNvSpPr/>
            <p:nvPr/>
          </p:nvSpPr>
          <p:spPr>
            <a:xfrm>
              <a:off x="3172404" y="1283225"/>
              <a:ext cx="485694" cy="486343"/>
            </a:xfrm>
            <a:custGeom>
              <a:avLst/>
              <a:gdLst/>
              <a:ahLst/>
              <a:cxnLst/>
              <a:rect l="l" t="t" r="r" b="b"/>
              <a:pathLst>
                <a:path w="14213" h="14232" extrusionOk="0">
                  <a:moveTo>
                    <a:pt x="7106" y="0"/>
                  </a:moveTo>
                  <a:lnTo>
                    <a:pt x="6735" y="20"/>
                  </a:lnTo>
                  <a:lnTo>
                    <a:pt x="6365" y="39"/>
                  </a:lnTo>
                  <a:lnTo>
                    <a:pt x="6013" y="98"/>
                  </a:lnTo>
                  <a:lnTo>
                    <a:pt x="5662" y="156"/>
                  </a:lnTo>
                  <a:lnTo>
                    <a:pt x="5330" y="234"/>
                  </a:lnTo>
                  <a:lnTo>
                    <a:pt x="4978" y="332"/>
                  </a:lnTo>
                  <a:lnTo>
                    <a:pt x="4647" y="449"/>
                  </a:lnTo>
                  <a:lnTo>
                    <a:pt x="4334" y="566"/>
                  </a:lnTo>
                  <a:lnTo>
                    <a:pt x="4022" y="703"/>
                  </a:lnTo>
                  <a:lnTo>
                    <a:pt x="3710" y="859"/>
                  </a:lnTo>
                  <a:lnTo>
                    <a:pt x="3417" y="1035"/>
                  </a:lnTo>
                  <a:lnTo>
                    <a:pt x="3124" y="1230"/>
                  </a:lnTo>
                  <a:lnTo>
                    <a:pt x="2851" y="1425"/>
                  </a:lnTo>
                  <a:lnTo>
                    <a:pt x="2577" y="1640"/>
                  </a:lnTo>
                  <a:lnTo>
                    <a:pt x="2323" y="1855"/>
                  </a:lnTo>
                  <a:lnTo>
                    <a:pt x="2070" y="2089"/>
                  </a:lnTo>
                  <a:lnTo>
                    <a:pt x="1835" y="2343"/>
                  </a:lnTo>
                  <a:lnTo>
                    <a:pt x="1621" y="2596"/>
                  </a:lnTo>
                  <a:lnTo>
                    <a:pt x="1406" y="2870"/>
                  </a:lnTo>
                  <a:lnTo>
                    <a:pt x="1211" y="3143"/>
                  </a:lnTo>
                  <a:lnTo>
                    <a:pt x="1015" y="3436"/>
                  </a:lnTo>
                  <a:lnTo>
                    <a:pt x="840" y="3729"/>
                  </a:lnTo>
                  <a:lnTo>
                    <a:pt x="684" y="4041"/>
                  </a:lnTo>
                  <a:lnTo>
                    <a:pt x="547" y="4353"/>
                  </a:lnTo>
                  <a:lnTo>
                    <a:pt x="430" y="4666"/>
                  </a:lnTo>
                  <a:lnTo>
                    <a:pt x="313" y="4998"/>
                  </a:lnTo>
                  <a:lnTo>
                    <a:pt x="215" y="5349"/>
                  </a:lnTo>
                  <a:lnTo>
                    <a:pt x="137" y="5681"/>
                  </a:lnTo>
                  <a:lnTo>
                    <a:pt x="78" y="6032"/>
                  </a:lnTo>
                  <a:lnTo>
                    <a:pt x="20" y="6384"/>
                  </a:lnTo>
                  <a:lnTo>
                    <a:pt x="0" y="6755"/>
                  </a:lnTo>
                  <a:lnTo>
                    <a:pt x="0" y="7126"/>
                  </a:lnTo>
                  <a:lnTo>
                    <a:pt x="0" y="7477"/>
                  </a:lnTo>
                  <a:lnTo>
                    <a:pt x="20" y="7848"/>
                  </a:lnTo>
                  <a:lnTo>
                    <a:pt x="78" y="8199"/>
                  </a:lnTo>
                  <a:lnTo>
                    <a:pt x="137" y="8551"/>
                  </a:lnTo>
                  <a:lnTo>
                    <a:pt x="215" y="8902"/>
                  </a:lnTo>
                  <a:lnTo>
                    <a:pt x="313" y="9234"/>
                  </a:lnTo>
                  <a:lnTo>
                    <a:pt x="430" y="9566"/>
                  </a:lnTo>
                  <a:lnTo>
                    <a:pt x="547" y="9878"/>
                  </a:lnTo>
                  <a:lnTo>
                    <a:pt x="684" y="10191"/>
                  </a:lnTo>
                  <a:lnTo>
                    <a:pt x="840" y="10503"/>
                  </a:lnTo>
                  <a:lnTo>
                    <a:pt x="1015" y="10796"/>
                  </a:lnTo>
                  <a:lnTo>
                    <a:pt x="1211" y="11089"/>
                  </a:lnTo>
                  <a:lnTo>
                    <a:pt x="1406" y="11362"/>
                  </a:lnTo>
                  <a:lnTo>
                    <a:pt x="1621" y="11635"/>
                  </a:lnTo>
                  <a:lnTo>
                    <a:pt x="1835" y="11889"/>
                  </a:lnTo>
                  <a:lnTo>
                    <a:pt x="2070" y="12143"/>
                  </a:lnTo>
                  <a:lnTo>
                    <a:pt x="2323" y="12377"/>
                  </a:lnTo>
                  <a:lnTo>
                    <a:pt x="2577" y="12611"/>
                  </a:lnTo>
                  <a:lnTo>
                    <a:pt x="2851" y="12806"/>
                  </a:lnTo>
                  <a:lnTo>
                    <a:pt x="3124" y="13021"/>
                  </a:lnTo>
                  <a:lnTo>
                    <a:pt x="3417" y="13197"/>
                  </a:lnTo>
                  <a:lnTo>
                    <a:pt x="3710" y="13373"/>
                  </a:lnTo>
                  <a:lnTo>
                    <a:pt x="4022" y="13529"/>
                  </a:lnTo>
                  <a:lnTo>
                    <a:pt x="4334" y="13665"/>
                  </a:lnTo>
                  <a:lnTo>
                    <a:pt x="4647" y="13802"/>
                  </a:lnTo>
                  <a:lnTo>
                    <a:pt x="4978" y="13900"/>
                  </a:lnTo>
                  <a:lnTo>
                    <a:pt x="5330" y="13997"/>
                  </a:lnTo>
                  <a:lnTo>
                    <a:pt x="5662" y="14075"/>
                  </a:lnTo>
                  <a:lnTo>
                    <a:pt x="6013" y="14154"/>
                  </a:lnTo>
                  <a:lnTo>
                    <a:pt x="6365" y="14193"/>
                  </a:lnTo>
                  <a:lnTo>
                    <a:pt x="6735" y="14212"/>
                  </a:lnTo>
                  <a:lnTo>
                    <a:pt x="7106" y="14232"/>
                  </a:lnTo>
                  <a:lnTo>
                    <a:pt x="7458" y="14212"/>
                  </a:lnTo>
                  <a:lnTo>
                    <a:pt x="7829" y="14193"/>
                  </a:lnTo>
                  <a:lnTo>
                    <a:pt x="8180" y="14154"/>
                  </a:lnTo>
                  <a:lnTo>
                    <a:pt x="8531" y="14075"/>
                  </a:lnTo>
                  <a:lnTo>
                    <a:pt x="8883" y="13997"/>
                  </a:lnTo>
                  <a:lnTo>
                    <a:pt x="9215" y="13900"/>
                  </a:lnTo>
                  <a:lnTo>
                    <a:pt x="9547" y="13802"/>
                  </a:lnTo>
                  <a:lnTo>
                    <a:pt x="9859" y="13665"/>
                  </a:lnTo>
                  <a:lnTo>
                    <a:pt x="10191" y="13529"/>
                  </a:lnTo>
                  <a:lnTo>
                    <a:pt x="10484" y="13373"/>
                  </a:lnTo>
                  <a:lnTo>
                    <a:pt x="10776" y="13197"/>
                  </a:lnTo>
                  <a:lnTo>
                    <a:pt x="11069" y="13021"/>
                  </a:lnTo>
                  <a:lnTo>
                    <a:pt x="11362" y="12806"/>
                  </a:lnTo>
                  <a:lnTo>
                    <a:pt x="11616" y="12611"/>
                  </a:lnTo>
                  <a:lnTo>
                    <a:pt x="11889" y="12377"/>
                  </a:lnTo>
                  <a:lnTo>
                    <a:pt x="12123" y="12143"/>
                  </a:lnTo>
                  <a:lnTo>
                    <a:pt x="12358" y="11889"/>
                  </a:lnTo>
                  <a:lnTo>
                    <a:pt x="12592" y="11635"/>
                  </a:lnTo>
                  <a:lnTo>
                    <a:pt x="12787" y="11362"/>
                  </a:lnTo>
                  <a:lnTo>
                    <a:pt x="13002" y="11089"/>
                  </a:lnTo>
                  <a:lnTo>
                    <a:pt x="13178" y="10796"/>
                  </a:lnTo>
                  <a:lnTo>
                    <a:pt x="13353" y="10503"/>
                  </a:lnTo>
                  <a:lnTo>
                    <a:pt x="13510" y="10191"/>
                  </a:lnTo>
                  <a:lnTo>
                    <a:pt x="13646" y="9878"/>
                  </a:lnTo>
                  <a:lnTo>
                    <a:pt x="13783" y="9566"/>
                  </a:lnTo>
                  <a:lnTo>
                    <a:pt x="13880" y="9234"/>
                  </a:lnTo>
                  <a:lnTo>
                    <a:pt x="13978" y="8902"/>
                  </a:lnTo>
                  <a:lnTo>
                    <a:pt x="14056" y="8551"/>
                  </a:lnTo>
                  <a:lnTo>
                    <a:pt x="14134" y="8199"/>
                  </a:lnTo>
                  <a:lnTo>
                    <a:pt x="14173" y="7848"/>
                  </a:lnTo>
                  <a:lnTo>
                    <a:pt x="14193" y="7477"/>
                  </a:lnTo>
                  <a:lnTo>
                    <a:pt x="14212" y="7126"/>
                  </a:lnTo>
                  <a:lnTo>
                    <a:pt x="14193" y="6755"/>
                  </a:lnTo>
                  <a:lnTo>
                    <a:pt x="14173" y="6384"/>
                  </a:lnTo>
                  <a:lnTo>
                    <a:pt x="14134" y="6032"/>
                  </a:lnTo>
                  <a:lnTo>
                    <a:pt x="14056" y="5681"/>
                  </a:lnTo>
                  <a:lnTo>
                    <a:pt x="13978" y="5349"/>
                  </a:lnTo>
                  <a:lnTo>
                    <a:pt x="13880" y="4998"/>
                  </a:lnTo>
                  <a:lnTo>
                    <a:pt x="13783" y="4666"/>
                  </a:lnTo>
                  <a:lnTo>
                    <a:pt x="13646" y="4353"/>
                  </a:lnTo>
                  <a:lnTo>
                    <a:pt x="13510" y="4041"/>
                  </a:lnTo>
                  <a:lnTo>
                    <a:pt x="13353" y="3729"/>
                  </a:lnTo>
                  <a:lnTo>
                    <a:pt x="13178" y="3436"/>
                  </a:lnTo>
                  <a:lnTo>
                    <a:pt x="13002" y="3143"/>
                  </a:lnTo>
                  <a:lnTo>
                    <a:pt x="12787" y="2870"/>
                  </a:lnTo>
                  <a:lnTo>
                    <a:pt x="12592" y="2596"/>
                  </a:lnTo>
                  <a:lnTo>
                    <a:pt x="12358" y="2343"/>
                  </a:lnTo>
                  <a:lnTo>
                    <a:pt x="12123" y="2089"/>
                  </a:lnTo>
                  <a:lnTo>
                    <a:pt x="11889" y="1855"/>
                  </a:lnTo>
                  <a:lnTo>
                    <a:pt x="11616" y="1640"/>
                  </a:lnTo>
                  <a:lnTo>
                    <a:pt x="11362" y="1425"/>
                  </a:lnTo>
                  <a:lnTo>
                    <a:pt x="11069" y="1230"/>
                  </a:lnTo>
                  <a:lnTo>
                    <a:pt x="10776" y="1035"/>
                  </a:lnTo>
                  <a:lnTo>
                    <a:pt x="10484" y="859"/>
                  </a:lnTo>
                  <a:lnTo>
                    <a:pt x="10191" y="703"/>
                  </a:lnTo>
                  <a:lnTo>
                    <a:pt x="9859" y="566"/>
                  </a:lnTo>
                  <a:lnTo>
                    <a:pt x="9547" y="449"/>
                  </a:lnTo>
                  <a:lnTo>
                    <a:pt x="9215" y="332"/>
                  </a:lnTo>
                  <a:lnTo>
                    <a:pt x="8883" y="234"/>
                  </a:lnTo>
                  <a:lnTo>
                    <a:pt x="8531" y="156"/>
                  </a:lnTo>
                  <a:lnTo>
                    <a:pt x="8180" y="98"/>
                  </a:lnTo>
                  <a:lnTo>
                    <a:pt x="7829" y="39"/>
                  </a:lnTo>
                  <a:lnTo>
                    <a:pt x="7458" y="20"/>
                  </a:lnTo>
                  <a:lnTo>
                    <a:pt x="7106" y="0"/>
                  </a:lnTo>
                  <a:close/>
                </a:path>
              </a:pathLst>
            </a:custGeom>
            <a:solidFill>
              <a:srgbClr val="E8AB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37;p25"/>
            <p:cNvSpPr/>
            <p:nvPr/>
          </p:nvSpPr>
          <p:spPr>
            <a:xfrm>
              <a:off x="3400535" y="1283225"/>
              <a:ext cx="257558" cy="486343"/>
            </a:xfrm>
            <a:custGeom>
              <a:avLst/>
              <a:gdLst/>
              <a:ahLst/>
              <a:cxnLst/>
              <a:rect l="l" t="t" r="r" b="b"/>
              <a:pathLst>
                <a:path w="7537" h="14232" extrusionOk="0">
                  <a:moveTo>
                    <a:pt x="430" y="0"/>
                  </a:moveTo>
                  <a:lnTo>
                    <a:pt x="1" y="20"/>
                  </a:lnTo>
                  <a:lnTo>
                    <a:pt x="333" y="59"/>
                  </a:lnTo>
                  <a:lnTo>
                    <a:pt x="684" y="98"/>
                  </a:lnTo>
                  <a:lnTo>
                    <a:pt x="1016" y="156"/>
                  </a:lnTo>
                  <a:lnTo>
                    <a:pt x="1348" y="234"/>
                  </a:lnTo>
                  <a:lnTo>
                    <a:pt x="1680" y="332"/>
                  </a:lnTo>
                  <a:lnTo>
                    <a:pt x="1992" y="429"/>
                  </a:lnTo>
                  <a:lnTo>
                    <a:pt x="2304" y="547"/>
                  </a:lnTo>
                  <a:lnTo>
                    <a:pt x="2617" y="683"/>
                  </a:lnTo>
                  <a:lnTo>
                    <a:pt x="2910" y="839"/>
                  </a:lnTo>
                  <a:lnTo>
                    <a:pt x="3202" y="996"/>
                  </a:lnTo>
                  <a:lnTo>
                    <a:pt x="3476" y="1171"/>
                  </a:lnTo>
                  <a:lnTo>
                    <a:pt x="3749" y="1367"/>
                  </a:lnTo>
                  <a:lnTo>
                    <a:pt x="4003" y="1562"/>
                  </a:lnTo>
                  <a:lnTo>
                    <a:pt x="4257" y="1777"/>
                  </a:lnTo>
                  <a:lnTo>
                    <a:pt x="4510" y="1991"/>
                  </a:lnTo>
                  <a:lnTo>
                    <a:pt x="4725" y="2226"/>
                  </a:lnTo>
                  <a:lnTo>
                    <a:pt x="4959" y="2479"/>
                  </a:lnTo>
                  <a:lnTo>
                    <a:pt x="5155" y="2733"/>
                  </a:lnTo>
                  <a:lnTo>
                    <a:pt x="5350" y="2987"/>
                  </a:lnTo>
                  <a:lnTo>
                    <a:pt x="5545" y="3260"/>
                  </a:lnTo>
                  <a:lnTo>
                    <a:pt x="5721" y="3553"/>
                  </a:lnTo>
                  <a:lnTo>
                    <a:pt x="5877" y="3846"/>
                  </a:lnTo>
                  <a:lnTo>
                    <a:pt x="6014" y="4139"/>
                  </a:lnTo>
                  <a:lnTo>
                    <a:pt x="6150" y="4451"/>
                  </a:lnTo>
                  <a:lnTo>
                    <a:pt x="6267" y="4763"/>
                  </a:lnTo>
                  <a:lnTo>
                    <a:pt x="6385" y="5076"/>
                  </a:lnTo>
                  <a:lnTo>
                    <a:pt x="6463" y="5408"/>
                  </a:lnTo>
                  <a:lnTo>
                    <a:pt x="6541" y="5739"/>
                  </a:lnTo>
                  <a:lnTo>
                    <a:pt x="6599" y="6071"/>
                  </a:lnTo>
                  <a:lnTo>
                    <a:pt x="6638" y="6423"/>
                  </a:lnTo>
                  <a:lnTo>
                    <a:pt x="6658" y="6774"/>
                  </a:lnTo>
                  <a:lnTo>
                    <a:pt x="6677" y="7126"/>
                  </a:lnTo>
                  <a:lnTo>
                    <a:pt x="6658" y="7477"/>
                  </a:lnTo>
                  <a:lnTo>
                    <a:pt x="6638" y="7809"/>
                  </a:lnTo>
                  <a:lnTo>
                    <a:pt x="6599" y="8160"/>
                  </a:lnTo>
                  <a:lnTo>
                    <a:pt x="6541" y="8492"/>
                  </a:lnTo>
                  <a:lnTo>
                    <a:pt x="6463" y="8824"/>
                  </a:lnTo>
                  <a:lnTo>
                    <a:pt x="6385" y="9156"/>
                  </a:lnTo>
                  <a:lnTo>
                    <a:pt x="6267" y="9468"/>
                  </a:lnTo>
                  <a:lnTo>
                    <a:pt x="6150" y="9781"/>
                  </a:lnTo>
                  <a:lnTo>
                    <a:pt x="6014" y="10093"/>
                  </a:lnTo>
                  <a:lnTo>
                    <a:pt x="5877" y="10386"/>
                  </a:lnTo>
                  <a:lnTo>
                    <a:pt x="5721" y="10679"/>
                  </a:lnTo>
                  <a:lnTo>
                    <a:pt x="5545" y="10971"/>
                  </a:lnTo>
                  <a:lnTo>
                    <a:pt x="5350" y="11245"/>
                  </a:lnTo>
                  <a:lnTo>
                    <a:pt x="5155" y="11499"/>
                  </a:lnTo>
                  <a:lnTo>
                    <a:pt x="4959" y="11752"/>
                  </a:lnTo>
                  <a:lnTo>
                    <a:pt x="4725" y="12006"/>
                  </a:lnTo>
                  <a:lnTo>
                    <a:pt x="4510" y="12240"/>
                  </a:lnTo>
                  <a:lnTo>
                    <a:pt x="4257" y="12455"/>
                  </a:lnTo>
                  <a:lnTo>
                    <a:pt x="4003" y="12670"/>
                  </a:lnTo>
                  <a:lnTo>
                    <a:pt x="3749" y="12865"/>
                  </a:lnTo>
                  <a:lnTo>
                    <a:pt x="3476" y="13060"/>
                  </a:lnTo>
                  <a:lnTo>
                    <a:pt x="3202" y="13236"/>
                  </a:lnTo>
                  <a:lnTo>
                    <a:pt x="2910" y="13392"/>
                  </a:lnTo>
                  <a:lnTo>
                    <a:pt x="2617" y="13548"/>
                  </a:lnTo>
                  <a:lnTo>
                    <a:pt x="2304" y="13685"/>
                  </a:lnTo>
                  <a:lnTo>
                    <a:pt x="1992" y="13802"/>
                  </a:lnTo>
                  <a:lnTo>
                    <a:pt x="1680" y="13900"/>
                  </a:lnTo>
                  <a:lnTo>
                    <a:pt x="1348" y="13997"/>
                  </a:lnTo>
                  <a:lnTo>
                    <a:pt x="1016" y="14075"/>
                  </a:lnTo>
                  <a:lnTo>
                    <a:pt x="684" y="14134"/>
                  </a:lnTo>
                  <a:lnTo>
                    <a:pt x="333" y="14193"/>
                  </a:lnTo>
                  <a:lnTo>
                    <a:pt x="1" y="14212"/>
                  </a:lnTo>
                  <a:lnTo>
                    <a:pt x="430" y="14232"/>
                  </a:lnTo>
                  <a:lnTo>
                    <a:pt x="782" y="14212"/>
                  </a:lnTo>
                  <a:lnTo>
                    <a:pt x="1153" y="14193"/>
                  </a:lnTo>
                  <a:lnTo>
                    <a:pt x="1504" y="14154"/>
                  </a:lnTo>
                  <a:lnTo>
                    <a:pt x="1855" y="14075"/>
                  </a:lnTo>
                  <a:lnTo>
                    <a:pt x="2207" y="13997"/>
                  </a:lnTo>
                  <a:lnTo>
                    <a:pt x="2539" y="13900"/>
                  </a:lnTo>
                  <a:lnTo>
                    <a:pt x="2871" y="13802"/>
                  </a:lnTo>
                  <a:lnTo>
                    <a:pt x="3183" y="13665"/>
                  </a:lnTo>
                  <a:lnTo>
                    <a:pt x="3515" y="13529"/>
                  </a:lnTo>
                  <a:lnTo>
                    <a:pt x="3808" y="13373"/>
                  </a:lnTo>
                  <a:lnTo>
                    <a:pt x="4100" y="13197"/>
                  </a:lnTo>
                  <a:lnTo>
                    <a:pt x="4393" y="13021"/>
                  </a:lnTo>
                  <a:lnTo>
                    <a:pt x="4686" y="12806"/>
                  </a:lnTo>
                  <a:lnTo>
                    <a:pt x="4940" y="12611"/>
                  </a:lnTo>
                  <a:lnTo>
                    <a:pt x="5213" y="12377"/>
                  </a:lnTo>
                  <a:lnTo>
                    <a:pt x="5447" y="12143"/>
                  </a:lnTo>
                  <a:lnTo>
                    <a:pt x="5682" y="11889"/>
                  </a:lnTo>
                  <a:lnTo>
                    <a:pt x="5916" y="11635"/>
                  </a:lnTo>
                  <a:lnTo>
                    <a:pt x="6111" y="11362"/>
                  </a:lnTo>
                  <a:lnTo>
                    <a:pt x="6326" y="11089"/>
                  </a:lnTo>
                  <a:lnTo>
                    <a:pt x="6502" y="10796"/>
                  </a:lnTo>
                  <a:lnTo>
                    <a:pt x="6677" y="10503"/>
                  </a:lnTo>
                  <a:lnTo>
                    <a:pt x="6834" y="10191"/>
                  </a:lnTo>
                  <a:lnTo>
                    <a:pt x="6970" y="9878"/>
                  </a:lnTo>
                  <a:lnTo>
                    <a:pt x="7107" y="9566"/>
                  </a:lnTo>
                  <a:lnTo>
                    <a:pt x="7204" y="9234"/>
                  </a:lnTo>
                  <a:lnTo>
                    <a:pt x="7302" y="8902"/>
                  </a:lnTo>
                  <a:lnTo>
                    <a:pt x="7380" y="8551"/>
                  </a:lnTo>
                  <a:lnTo>
                    <a:pt x="7458" y="8199"/>
                  </a:lnTo>
                  <a:lnTo>
                    <a:pt x="7497" y="7848"/>
                  </a:lnTo>
                  <a:lnTo>
                    <a:pt x="7517" y="7477"/>
                  </a:lnTo>
                  <a:lnTo>
                    <a:pt x="7536" y="7126"/>
                  </a:lnTo>
                  <a:lnTo>
                    <a:pt x="7517" y="6755"/>
                  </a:lnTo>
                  <a:lnTo>
                    <a:pt x="7497" y="6384"/>
                  </a:lnTo>
                  <a:lnTo>
                    <a:pt x="7458" y="6032"/>
                  </a:lnTo>
                  <a:lnTo>
                    <a:pt x="7380" y="5681"/>
                  </a:lnTo>
                  <a:lnTo>
                    <a:pt x="7302" y="5349"/>
                  </a:lnTo>
                  <a:lnTo>
                    <a:pt x="7204" y="4998"/>
                  </a:lnTo>
                  <a:lnTo>
                    <a:pt x="7107" y="4666"/>
                  </a:lnTo>
                  <a:lnTo>
                    <a:pt x="6970" y="4353"/>
                  </a:lnTo>
                  <a:lnTo>
                    <a:pt x="6834" y="4041"/>
                  </a:lnTo>
                  <a:lnTo>
                    <a:pt x="6677" y="3729"/>
                  </a:lnTo>
                  <a:lnTo>
                    <a:pt x="6502" y="3436"/>
                  </a:lnTo>
                  <a:lnTo>
                    <a:pt x="6326" y="3143"/>
                  </a:lnTo>
                  <a:lnTo>
                    <a:pt x="6111" y="2870"/>
                  </a:lnTo>
                  <a:lnTo>
                    <a:pt x="5916" y="2596"/>
                  </a:lnTo>
                  <a:lnTo>
                    <a:pt x="5682" y="2343"/>
                  </a:lnTo>
                  <a:lnTo>
                    <a:pt x="5447" y="2089"/>
                  </a:lnTo>
                  <a:lnTo>
                    <a:pt x="5213" y="1855"/>
                  </a:lnTo>
                  <a:lnTo>
                    <a:pt x="4940" y="1640"/>
                  </a:lnTo>
                  <a:lnTo>
                    <a:pt x="4686" y="1425"/>
                  </a:lnTo>
                  <a:lnTo>
                    <a:pt x="4393" y="1230"/>
                  </a:lnTo>
                  <a:lnTo>
                    <a:pt x="4100" y="1035"/>
                  </a:lnTo>
                  <a:lnTo>
                    <a:pt x="3808" y="859"/>
                  </a:lnTo>
                  <a:lnTo>
                    <a:pt x="3515" y="703"/>
                  </a:lnTo>
                  <a:lnTo>
                    <a:pt x="3183" y="566"/>
                  </a:lnTo>
                  <a:lnTo>
                    <a:pt x="2871" y="449"/>
                  </a:lnTo>
                  <a:lnTo>
                    <a:pt x="2539" y="332"/>
                  </a:lnTo>
                  <a:lnTo>
                    <a:pt x="2207" y="234"/>
                  </a:lnTo>
                  <a:lnTo>
                    <a:pt x="1855" y="156"/>
                  </a:lnTo>
                  <a:lnTo>
                    <a:pt x="1504" y="98"/>
                  </a:lnTo>
                  <a:lnTo>
                    <a:pt x="1153" y="39"/>
                  </a:lnTo>
                  <a:lnTo>
                    <a:pt x="782" y="2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E8AB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38;p25"/>
            <p:cNvSpPr/>
            <p:nvPr/>
          </p:nvSpPr>
          <p:spPr>
            <a:xfrm>
              <a:off x="3201074" y="1312544"/>
              <a:ext cx="427669" cy="427669"/>
            </a:xfrm>
            <a:custGeom>
              <a:avLst/>
              <a:gdLst/>
              <a:ahLst/>
              <a:cxnLst/>
              <a:rect l="l" t="t" r="r" b="b"/>
              <a:pathLst>
                <a:path w="12515" h="12515" extrusionOk="0">
                  <a:moveTo>
                    <a:pt x="6267" y="1"/>
                  </a:moveTo>
                  <a:lnTo>
                    <a:pt x="5935" y="20"/>
                  </a:lnTo>
                  <a:lnTo>
                    <a:pt x="5623" y="40"/>
                  </a:lnTo>
                  <a:lnTo>
                    <a:pt x="5311" y="79"/>
                  </a:lnTo>
                  <a:lnTo>
                    <a:pt x="4998" y="138"/>
                  </a:lnTo>
                  <a:lnTo>
                    <a:pt x="4706" y="196"/>
                  </a:lnTo>
                  <a:lnTo>
                    <a:pt x="4393" y="294"/>
                  </a:lnTo>
                  <a:lnTo>
                    <a:pt x="4120" y="391"/>
                  </a:lnTo>
                  <a:lnTo>
                    <a:pt x="3827" y="509"/>
                  </a:lnTo>
                  <a:lnTo>
                    <a:pt x="3554" y="626"/>
                  </a:lnTo>
                  <a:lnTo>
                    <a:pt x="3280" y="762"/>
                  </a:lnTo>
                  <a:lnTo>
                    <a:pt x="3027" y="919"/>
                  </a:lnTo>
                  <a:lnTo>
                    <a:pt x="2773" y="1075"/>
                  </a:lnTo>
                  <a:lnTo>
                    <a:pt x="2519" y="1250"/>
                  </a:lnTo>
                  <a:lnTo>
                    <a:pt x="2285" y="1426"/>
                  </a:lnTo>
                  <a:lnTo>
                    <a:pt x="2051" y="1641"/>
                  </a:lnTo>
                  <a:lnTo>
                    <a:pt x="1836" y="1836"/>
                  </a:lnTo>
                  <a:lnTo>
                    <a:pt x="1641" y="2051"/>
                  </a:lnTo>
                  <a:lnTo>
                    <a:pt x="1445" y="2285"/>
                  </a:lnTo>
                  <a:lnTo>
                    <a:pt x="1250" y="2519"/>
                  </a:lnTo>
                  <a:lnTo>
                    <a:pt x="1074" y="2754"/>
                  </a:lnTo>
                  <a:lnTo>
                    <a:pt x="918" y="3007"/>
                  </a:lnTo>
                  <a:lnTo>
                    <a:pt x="762" y="3281"/>
                  </a:lnTo>
                  <a:lnTo>
                    <a:pt x="625" y="3554"/>
                  </a:lnTo>
                  <a:lnTo>
                    <a:pt x="508" y="3827"/>
                  </a:lnTo>
                  <a:lnTo>
                    <a:pt x="391" y="4101"/>
                  </a:lnTo>
                  <a:lnTo>
                    <a:pt x="294" y="4393"/>
                  </a:lnTo>
                  <a:lnTo>
                    <a:pt x="216" y="4706"/>
                  </a:lnTo>
                  <a:lnTo>
                    <a:pt x="137" y="4999"/>
                  </a:lnTo>
                  <a:lnTo>
                    <a:pt x="79" y="5311"/>
                  </a:lnTo>
                  <a:lnTo>
                    <a:pt x="40" y="5623"/>
                  </a:lnTo>
                  <a:lnTo>
                    <a:pt x="20" y="5936"/>
                  </a:lnTo>
                  <a:lnTo>
                    <a:pt x="1" y="6268"/>
                  </a:lnTo>
                  <a:lnTo>
                    <a:pt x="20" y="6580"/>
                  </a:lnTo>
                  <a:lnTo>
                    <a:pt x="40" y="6892"/>
                  </a:lnTo>
                  <a:lnTo>
                    <a:pt x="79" y="7205"/>
                  </a:lnTo>
                  <a:lnTo>
                    <a:pt x="137" y="7517"/>
                  </a:lnTo>
                  <a:lnTo>
                    <a:pt x="216" y="7829"/>
                  </a:lnTo>
                  <a:lnTo>
                    <a:pt x="294" y="8122"/>
                  </a:lnTo>
                  <a:lnTo>
                    <a:pt x="391" y="8415"/>
                  </a:lnTo>
                  <a:lnTo>
                    <a:pt x="508" y="8688"/>
                  </a:lnTo>
                  <a:lnTo>
                    <a:pt x="625" y="8962"/>
                  </a:lnTo>
                  <a:lnTo>
                    <a:pt x="762" y="9235"/>
                  </a:lnTo>
                  <a:lnTo>
                    <a:pt x="918" y="9508"/>
                  </a:lnTo>
                  <a:lnTo>
                    <a:pt x="1074" y="9762"/>
                  </a:lnTo>
                  <a:lnTo>
                    <a:pt x="1250" y="9996"/>
                  </a:lnTo>
                  <a:lnTo>
                    <a:pt x="1445" y="10231"/>
                  </a:lnTo>
                  <a:lnTo>
                    <a:pt x="1641" y="10465"/>
                  </a:lnTo>
                  <a:lnTo>
                    <a:pt x="1836" y="10680"/>
                  </a:lnTo>
                  <a:lnTo>
                    <a:pt x="2051" y="10894"/>
                  </a:lnTo>
                  <a:lnTo>
                    <a:pt x="2285" y="11090"/>
                  </a:lnTo>
                  <a:lnTo>
                    <a:pt x="2519" y="11265"/>
                  </a:lnTo>
                  <a:lnTo>
                    <a:pt x="2773" y="11441"/>
                  </a:lnTo>
                  <a:lnTo>
                    <a:pt x="3027" y="11597"/>
                  </a:lnTo>
                  <a:lnTo>
                    <a:pt x="3280" y="11753"/>
                  </a:lnTo>
                  <a:lnTo>
                    <a:pt x="3554" y="11890"/>
                  </a:lnTo>
                  <a:lnTo>
                    <a:pt x="3827" y="12027"/>
                  </a:lnTo>
                  <a:lnTo>
                    <a:pt x="4120" y="12124"/>
                  </a:lnTo>
                  <a:lnTo>
                    <a:pt x="4393" y="12222"/>
                  </a:lnTo>
                  <a:lnTo>
                    <a:pt x="4706" y="12319"/>
                  </a:lnTo>
                  <a:lnTo>
                    <a:pt x="4998" y="12378"/>
                  </a:lnTo>
                  <a:lnTo>
                    <a:pt x="5311" y="12437"/>
                  </a:lnTo>
                  <a:lnTo>
                    <a:pt x="5623" y="12476"/>
                  </a:lnTo>
                  <a:lnTo>
                    <a:pt x="5935" y="12495"/>
                  </a:lnTo>
                  <a:lnTo>
                    <a:pt x="6267" y="12515"/>
                  </a:lnTo>
                  <a:lnTo>
                    <a:pt x="6580" y="12495"/>
                  </a:lnTo>
                  <a:lnTo>
                    <a:pt x="6892" y="12476"/>
                  </a:lnTo>
                  <a:lnTo>
                    <a:pt x="7204" y="12437"/>
                  </a:lnTo>
                  <a:lnTo>
                    <a:pt x="7517" y="12378"/>
                  </a:lnTo>
                  <a:lnTo>
                    <a:pt x="7829" y="12319"/>
                  </a:lnTo>
                  <a:lnTo>
                    <a:pt x="8122" y="12222"/>
                  </a:lnTo>
                  <a:lnTo>
                    <a:pt x="8415" y="12124"/>
                  </a:lnTo>
                  <a:lnTo>
                    <a:pt x="8688" y="12027"/>
                  </a:lnTo>
                  <a:lnTo>
                    <a:pt x="8981" y="11890"/>
                  </a:lnTo>
                  <a:lnTo>
                    <a:pt x="9235" y="11753"/>
                  </a:lnTo>
                  <a:lnTo>
                    <a:pt x="9508" y="11597"/>
                  </a:lnTo>
                  <a:lnTo>
                    <a:pt x="9762" y="11441"/>
                  </a:lnTo>
                  <a:lnTo>
                    <a:pt x="9996" y="11265"/>
                  </a:lnTo>
                  <a:lnTo>
                    <a:pt x="10230" y="11090"/>
                  </a:lnTo>
                  <a:lnTo>
                    <a:pt x="10465" y="10894"/>
                  </a:lnTo>
                  <a:lnTo>
                    <a:pt x="10679" y="10680"/>
                  </a:lnTo>
                  <a:lnTo>
                    <a:pt x="10894" y="10465"/>
                  </a:lnTo>
                  <a:lnTo>
                    <a:pt x="11089" y="10231"/>
                  </a:lnTo>
                  <a:lnTo>
                    <a:pt x="11265" y="9996"/>
                  </a:lnTo>
                  <a:lnTo>
                    <a:pt x="11441" y="9762"/>
                  </a:lnTo>
                  <a:lnTo>
                    <a:pt x="11616" y="9508"/>
                  </a:lnTo>
                  <a:lnTo>
                    <a:pt x="11753" y="9235"/>
                  </a:lnTo>
                  <a:lnTo>
                    <a:pt x="11890" y="8962"/>
                  </a:lnTo>
                  <a:lnTo>
                    <a:pt x="12026" y="8688"/>
                  </a:lnTo>
                  <a:lnTo>
                    <a:pt x="12124" y="8415"/>
                  </a:lnTo>
                  <a:lnTo>
                    <a:pt x="12222" y="8122"/>
                  </a:lnTo>
                  <a:lnTo>
                    <a:pt x="12319" y="7829"/>
                  </a:lnTo>
                  <a:lnTo>
                    <a:pt x="12378" y="7517"/>
                  </a:lnTo>
                  <a:lnTo>
                    <a:pt x="12436" y="7205"/>
                  </a:lnTo>
                  <a:lnTo>
                    <a:pt x="12475" y="6892"/>
                  </a:lnTo>
                  <a:lnTo>
                    <a:pt x="12495" y="6580"/>
                  </a:lnTo>
                  <a:lnTo>
                    <a:pt x="12514" y="6268"/>
                  </a:lnTo>
                  <a:lnTo>
                    <a:pt x="12495" y="5936"/>
                  </a:lnTo>
                  <a:lnTo>
                    <a:pt x="12475" y="5623"/>
                  </a:lnTo>
                  <a:lnTo>
                    <a:pt x="12436" y="5311"/>
                  </a:lnTo>
                  <a:lnTo>
                    <a:pt x="12378" y="4999"/>
                  </a:lnTo>
                  <a:lnTo>
                    <a:pt x="12319" y="4686"/>
                  </a:lnTo>
                  <a:lnTo>
                    <a:pt x="12222" y="4393"/>
                  </a:lnTo>
                  <a:lnTo>
                    <a:pt x="12124" y="4101"/>
                  </a:lnTo>
                  <a:lnTo>
                    <a:pt x="12026" y="3827"/>
                  </a:lnTo>
                  <a:lnTo>
                    <a:pt x="11890" y="3554"/>
                  </a:lnTo>
                  <a:lnTo>
                    <a:pt x="11753" y="3281"/>
                  </a:lnTo>
                  <a:lnTo>
                    <a:pt x="11616" y="3007"/>
                  </a:lnTo>
                  <a:lnTo>
                    <a:pt x="11441" y="2754"/>
                  </a:lnTo>
                  <a:lnTo>
                    <a:pt x="11265" y="2519"/>
                  </a:lnTo>
                  <a:lnTo>
                    <a:pt x="11089" y="2285"/>
                  </a:lnTo>
                  <a:lnTo>
                    <a:pt x="10894" y="2051"/>
                  </a:lnTo>
                  <a:lnTo>
                    <a:pt x="10679" y="1836"/>
                  </a:lnTo>
                  <a:lnTo>
                    <a:pt x="10465" y="1621"/>
                  </a:lnTo>
                  <a:lnTo>
                    <a:pt x="10230" y="1426"/>
                  </a:lnTo>
                  <a:lnTo>
                    <a:pt x="9996" y="1250"/>
                  </a:lnTo>
                  <a:lnTo>
                    <a:pt x="9762" y="1075"/>
                  </a:lnTo>
                  <a:lnTo>
                    <a:pt x="9508" y="919"/>
                  </a:lnTo>
                  <a:lnTo>
                    <a:pt x="9235" y="762"/>
                  </a:lnTo>
                  <a:lnTo>
                    <a:pt x="8981" y="626"/>
                  </a:lnTo>
                  <a:lnTo>
                    <a:pt x="8688" y="509"/>
                  </a:lnTo>
                  <a:lnTo>
                    <a:pt x="8415" y="391"/>
                  </a:lnTo>
                  <a:lnTo>
                    <a:pt x="8122" y="294"/>
                  </a:lnTo>
                  <a:lnTo>
                    <a:pt x="7829" y="196"/>
                  </a:lnTo>
                  <a:lnTo>
                    <a:pt x="7517" y="138"/>
                  </a:lnTo>
                  <a:lnTo>
                    <a:pt x="7204" y="79"/>
                  </a:lnTo>
                  <a:lnTo>
                    <a:pt x="6892" y="40"/>
                  </a:lnTo>
                  <a:lnTo>
                    <a:pt x="6580" y="20"/>
                  </a:lnTo>
                  <a:lnTo>
                    <a:pt x="6267" y="1"/>
                  </a:lnTo>
                  <a:close/>
                </a:path>
              </a:pathLst>
            </a:custGeom>
            <a:solidFill>
              <a:srgbClr val="FFC5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39;p25"/>
            <p:cNvSpPr/>
            <p:nvPr/>
          </p:nvSpPr>
          <p:spPr>
            <a:xfrm>
              <a:off x="3280455" y="1399956"/>
              <a:ext cx="234218" cy="252877"/>
            </a:xfrm>
            <a:custGeom>
              <a:avLst/>
              <a:gdLst/>
              <a:ahLst/>
              <a:cxnLst/>
              <a:rect l="l" t="t" r="r" b="b"/>
              <a:pathLst>
                <a:path w="6854" h="7400" extrusionOk="0">
                  <a:moveTo>
                    <a:pt x="3944" y="0"/>
                  </a:moveTo>
                  <a:lnTo>
                    <a:pt x="3749" y="20"/>
                  </a:lnTo>
                  <a:lnTo>
                    <a:pt x="3554" y="59"/>
                  </a:lnTo>
                  <a:lnTo>
                    <a:pt x="3359" y="117"/>
                  </a:lnTo>
                  <a:lnTo>
                    <a:pt x="3163" y="196"/>
                  </a:lnTo>
                  <a:lnTo>
                    <a:pt x="2968" y="274"/>
                  </a:lnTo>
                  <a:lnTo>
                    <a:pt x="2793" y="371"/>
                  </a:lnTo>
                  <a:lnTo>
                    <a:pt x="2617" y="488"/>
                  </a:lnTo>
                  <a:lnTo>
                    <a:pt x="2441" y="625"/>
                  </a:lnTo>
                  <a:lnTo>
                    <a:pt x="2285" y="762"/>
                  </a:lnTo>
                  <a:lnTo>
                    <a:pt x="2129" y="918"/>
                  </a:lnTo>
                  <a:lnTo>
                    <a:pt x="1992" y="1074"/>
                  </a:lnTo>
                  <a:lnTo>
                    <a:pt x="1855" y="1250"/>
                  </a:lnTo>
                  <a:lnTo>
                    <a:pt x="1719" y="1445"/>
                  </a:lnTo>
                  <a:lnTo>
                    <a:pt x="1602" y="1640"/>
                  </a:lnTo>
                  <a:lnTo>
                    <a:pt x="1485" y="1835"/>
                  </a:lnTo>
                  <a:lnTo>
                    <a:pt x="1367" y="2109"/>
                  </a:lnTo>
                  <a:lnTo>
                    <a:pt x="1289" y="2382"/>
                  </a:lnTo>
                  <a:lnTo>
                    <a:pt x="430" y="2382"/>
                  </a:lnTo>
                  <a:lnTo>
                    <a:pt x="333" y="2402"/>
                  </a:lnTo>
                  <a:lnTo>
                    <a:pt x="255" y="2421"/>
                  </a:lnTo>
                  <a:lnTo>
                    <a:pt x="177" y="2460"/>
                  </a:lnTo>
                  <a:lnTo>
                    <a:pt x="118" y="2519"/>
                  </a:lnTo>
                  <a:lnTo>
                    <a:pt x="59" y="2577"/>
                  </a:lnTo>
                  <a:lnTo>
                    <a:pt x="20" y="2655"/>
                  </a:lnTo>
                  <a:lnTo>
                    <a:pt x="1" y="2733"/>
                  </a:lnTo>
                  <a:lnTo>
                    <a:pt x="1" y="2812"/>
                  </a:lnTo>
                  <a:lnTo>
                    <a:pt x="1" y="2909"/>
                  </a:lnTo>
                  <a:lnTo>
                    <a:pt x="20" y="2987"/>
                  </a:lnTo>
                  <a:lnTo>
                    <a:pt x="59" y="3046"/>
                  </a:lnTo>
                  <a:lnTo>
                    <a:pt x="118" y="3124"/>
                  </a:lnTo>
                  <a:lnTo>
                    <a:pt x="177" y="3163"/>
                  </a:lnTo>
                  <a:lnTo>
                    <a:pt x="255" y="3202"/>
                  </a:lnTo>
                  <a:lnTo>
                    <a:pt x="333" y="3241"/>
                  </a:lnTo>
                  <a:lnTo>
                    <a:pt x="1114" y="3241"/>
                  </a:lnTo>
                  <a:lnTo>
                    <a:pt x="1094" y="3475"/>
                  </a:lnTo>
                  <a:lnTo>
                    <a:pt x="1075" y="3710"/>
                  </a:lnTo>
                  <a:lnTo>
                    <a:pt x="1094" y="3924"/>
                  </a:lnTo>
                  <a:lnTo>
                    <a:pt x="1114" y="4159"/>
                  </a:lnTo>
                  <a:lnTo>
                    <a:pt x="333" y="4159"/>
                  </a:lnTo>
                  <a:lnTo>
                    <a:pt x="255" y="4198"/>
                  </a:lnTo>
                  <a:lnTo>
                    <a:pt x="177" y="4237"/>
                  </a:lnTo>
                  <a:lnTo>
                    <a:pt x="118" y="4276"/>
                  </a:lnTo>
                  <a:lnTo>
                    <a:pt x="59" y="4354"/>
                  </a:lnTo>
                  <a:lnTo>
                    <a:pt x="20" y="4412"/>
                  </a:lnTo>
                  <a:lnTo>
                    <a:pt x="1" y="4510"/>
                  </a:lnTo>
                  <a:lnTo>
                    <a:pt x="1" y="4588"/>
                  </a:lnTo>
                  <a:lnTo>
                    <a:pt x="1" y="4666"/>
                  </a:lnTo>
                  <a:lnTo>
                    <a:pt x="20" y="4764"/>
                  </a:lnTo>
                  <a:lnTo>
                    <a:pt x="59" y="4822"/>
                  </a:lnTo>
                  <a:lnTo>
                    <a:pt x="118" y="4900"/>
                  </a:lnTo>
                  <a:lnTo>
                    <a:pt x="177" y="4939"/>
                  </a:lnTo>
                  <a:lnTo>
                    <a:pt x="255" y="4978"/>
                  </a:lnTo>
                  <a:lnTo>
                    <a:pt x="333" y="5018"/>
                  </a:lnTo>
                  <a:lnTo>
                    <a:pt x="1289" y="5018"/>
                  </a:lnTo>
                  <a:lnTo>
                    <a:pt x="1367" y="5291"/>
                  </a:lnTo>
                  <a:lnTo>
                    <a:pt x="1485" y="5564"/>
                  </a:lnTo>
                  <a:lnTo>
                    <a:pt x="1602" y="5759"/>
                  </a:lnTo>
                  <a:lnTo>
                    <a:pt x="1719" y="5974"/>
                  </a:lnTo>
                  <a:lnTo>
                    <a:pt x="1855" y="6150"/>
                  </a:lnTo>
                  <a:lnTo>
                    <a:pt x="1992" y="6326"/>
                  </a:lnTo>
                  <a:lnTo>
                    <a:pt x="2129" y="6501"/>
                  </a:lnTo>
                  <a:lnTo>
                    <a:pt x="2285" y="6638"/>
                  </a:lnTo>
                  <a:lnTo>
                    <a:pt x="2441" y="6775"/>
                  </a:lnTo>
                  <a:lnTo>
                    <a:pt x="2617" y="6911"/>
                  </a:lnTo>
                  <a:lnTo>
                    <a:pt x="2793" y="7028"/>
                  </a:lnTo>
                  <a:lnTo>
                    <a:pt x="2968" y="7126"/>
                  </a:lnTo>
                  <a:lnTo>
                    <a:pt x="3163" y="7204"/>
                  </a:lnTo>
                  <a:lnTo>
                    <a:pt x="3359" y="7282"/>
                  </a:lnTo>
                  <a:lnTo>
                    <a:pt x="3554" y="7341"/>
                  </a:lnTo>
                  <a:lnTo>
                    <a:pt x="3749" y="7380"/>
                  </a:lnTo>
                  <a:lnTo>
                    <a:pt x="3944" y="7399"/>
                  </a:lnTo>
                  <a:lnTo>
                    <a:pt x="4354" y="7399"/>
                  </a:lnTo>
                  <a:lnTo>
                    <a:pt x="4550" y="7380"/>
                  </a:lnTo>
                  <a:lnTo>
                    <a:pt x="4764" y="7341"/>
                  </a:lnTo>
                  <a:lnTo>
                    <a:pt x="4959" y="7282"/>
                  </a:lnTo>
                  <a:lnTo>
                    <a:pt x="5135" y="7204"/>
                  </a:lnTo>
                  <a:lnTo>
                    <a:pt x="5330" y="7126"/>
                  </a:lnTo>
                  <a:lnTo>
                    <a:pt x="5506" y="7028"/>
                  </a:lnTo>
                  <a:lnTo>
                    <a:pt x="5682" y="6911"/>
                  </a:lnTo>
                  <a:lnTo>
                    <a:pt x="5857" y="6775"/>
                  </a:lnTo>
                  <a:lnTo>
                    <a:pt x="6014" y="6638"/>
                  </a:lnTo>
                  <a:lnTo>
                    <a:pt x="6170" y="6501"/>
                  </a:lnTo>
                  <a:lnTo>
                    <a:pt x="6326" y="6326"/>
                  </a:lnTo>
                  <a:lnTo>
                    <a:pt x="6463" y="6150"/>
                  </a:lnTo>
                  <a:lnTo>
                    <a:pt x="6580" y="5974"/>
                  </a:lnTo>
                  <a:lnTo>
                    <a:pt x="6697" y="5759"/>
                  </a:lnTo>
                  <a:lnTo>
                    <a:pt x="6814" y="5564"/>
                  </a:lnTo>
                  <a:lnTo>
                    <a:pt x="6834" y="5486"/>
                  </a:lnTo>
                  <a:lnTo>
                    <a:pt x="6853" y="5388"/>
                  </a:lnTo>
                  <a:lnTo>
                    <a:pt x="6853" y="5310"/>
                  </a:lnTo>
                  <a:lnTo>
                    <a:pt x="6834" y="5232"/>
                  </a:lnTo>
                  <a:lnTo>
                    <a:pt x="6795" y="5154"/>
                  </a:lnTo>
                  <a:lnTo>
                    <a:pt x="6736" y="5096"/>
                  </a:lnTo>
                  <a:lnTo>
                    <a:pt x="6677" y="5037"/>
                  </a:lnTo>
                  <a:lnTo>
                    <a:pt x="6599" y="4978"/>
                  </a:lnTo>
                  <a:lnTo>
                    <a:pt x="6521" y="4959"/>
                  </a:lnTo>
                  <a:lnTo>
                    <a:pt x="6443" y="4939"/>
                  </a:lnTo>
                  <a:lnTo>
                    <a:pt x="6365" y="4939"/>
                  </a:lnTo>
                  <a:lnTo>
                    <a:pt x="6287" y="4959"/>
                  </a:lnTo>
                  <a:lnTo>
                    <a:pt x="6209" y="4998"/>
                  </a:lnTo>
                  <a:lnTo>
                    <a:pt x="6131" y="5057"/>
                  </a:lnTo>
                  <a:lnTo>
                    <a:pt x="6072" y="5115"/>
                  </a:lnTo>
                  <a:lnTo>
                    <a:pt x="6033" y="5193"/>
                  </a:lnTo>
                  <a:lnTo>
                    <a:pt x="5877" y="5486"/>
                  </a:lnTo>
                  <a:lnTo>
                    <a:pt x="5682" y="5759"/>
                  </a:lnTo>
                  <a:lnTo>
                    <a:pt x="5467" y="5994"/>
                  </a:lnTo>
                  <a:lnTo>
                    <a:pt x="5233" y="6189"/>
                  </a:lnTo>
                  <a:lnTo>
                    <a:pt x="4979" y="6345"/>
                  </a:lnTo>
                  <a:lnTo>
                    <a:pt x="4706" y="6462"/>
                  </a:lnTo>
                  <a:lnTo>
                    <a:pt x="4432" y="6521"/>
                  </a:lnTo>
                  <a:lnTo>
                    <a:pt x="4296" y="6540"/>
                  </a:lnTo>
                  <a:lnTo>
                    <a:pt x="4003" y="6540"/>
                  </a:lnTo>
                  <a:lnTo>
                    <a:pt x="3866" y="6521"/>
                  </a:lnTo>
                  <a:lnTo>
                    <a:pt x="3593" y="6462"/>
                  </a:lnTo>
                  <a:lnTo>
                    <a:pt x="3320" y="6345"/>
                  </a:lnTo>
                  <a:lnTo>
                    <a:pt x="3066" y="6189"/>
                  </a:lnTo>
                  <a:lnTo>
                    <a:pt x="2832" y="5994"/>
                  </a:lnTo>
                  <a:lnTo>
                    <a:pt x="2617" y="5759"/>
                  </a:lnTo>
                  <a:lnTo>
                    <a:pt x="2441" y="5486"/>
                  </a:lnTo>
                  <a:lnTo>
                    <a:pt x="2265" y="5193"/>
                  </a:lnTo>
                  <a:lnTo>
                    <a:pt x="2187" y="5018"/>
                  </a:lnTo>
                  <a:lnTo>
                    <a:pt x="4237" y="5018"/>
                  </a:lnTo>
                  <a:lnTo>
                    <a:pt x="4315" y="4978"/>
                  </a:lnTo>
                  <a:lnTo>
                    <a:pt x="4374" y="4939"/>
                  </a:lnTo>
                  <a:lnTo>
                    <a:pt x="4452" y="4900"/>
                  </a:lnTo>
                  <a:lnTo>
                    <a:pt x="4491" y="4822"/>
                  </a:lnTo>
                  <a:lnTo>
                    <a:pt x="4530" y="4764"/>
                  </a:lnTo>
                  <a:lnTo>
                    <a:pt x="4569" y="4666"/>
                  </a:lnTo>
                  <a:lnTo>
                    <a:pt x="4569" y="4588"/>
                  </a:lnTo>
                  <a:lnTo>
                    <a:pt x="4569" y="4510"/>
                  </a:lnTo>
                  <a:lnTo>
                    <a:pt x="4530" y="4412"/>
                  </a:lnTo>
                  <a:lnTo>
                    <a:pt x="4491" y="4354"/>
                  </a:lnTo>
                  <a:lnTo>
                    <a:pt x="4452" y="4276"/>
                  </a:lnTo>
                  <a:lnTo>
                    <a:pt x="4374" y="4237"/>
                  </a:lnTo>
                  <a:lnTo>
                    <a:pt x="4315" y="4198"/>
                  </a:lnTo>
                  <a:lnTo>
                    <a:pt x="4237" y="4159"/>
                  </a:lnTo>
                  <a:lnTo>
                    <a:pt x="1973" y="4159"/>
                  </a:lnTo>
                  <a:lnTo>
                    <a:pt x="1953" y="3924"/>
                  </a:lnTo>
                  <a:lnTo>
                    <a:pt x="1934" y="3710"/>
                  </a:lnTo>
                  <a:lnTo>
                    <a:pt x="1953" y="3475"/>
                  </a:lnTo>
                  <a:lnTo>
                    <a:pt x="1973" y="3241"/>
                  </a:lnTo>
                  <a:lnTo>
                    <a:pt x="4237" y="3241"/>
                  </a:lnTo>
                  <a:lnTo>
                    <a:pt x="4315" y="3202"/>
                  </a:lnTo>
                  <a:lnTo>
                    <a:pt x="4374" y="3163"/>
                  </a:lnTo>
                  <a:lnTo>
                    <a:pt x="4452" y="3124"/>
                  </a:lnTo>
                  <a:lnTo>
                    <a:pt x="4491" y="3046"/>
                  </a:lnTo>
                  <a:lnTo>
                    <a:pt x="4530" y="2987"/>
                  </a:lnTo>
                  <a:lnTo>
                    <a:pt x="4569" y="2909"/>
                  </a:lnTo>
                  <a:lnTo>
                    <a:pt x="4569" y="2812"/>
                  </a:lnTo>
                  <a:lnTo>
                    <a:pt x="4569" y="2733"/>
                  </a:lnTo>
                  <a:lnTo>
                    <a:pt x="4530" y="2655"/>
                  </a:lnTo>
                  <a:lnTo>
                    <a:pt x="4491" y="2577"/>
                  </a:lnTo>
                  <a:lnTo>
                    <a:pt x="4452" y="2519"/>
                  </a:lnTo>
                  <a:lnTo>
                    <a:pt x="4374" y="2460"/>
                  </a:lnTo>
                  <a:lnTo>
                    <a:pt x="4315" y="2421"/>
                  </a:lnTo>
                  <a:lnTo>
                    <a:pt x="4237" y="2402"/>
                  </a:lnTo>
                  <a:lnTo>
                    <a:pt x="4140" y="2382"/>
                  </a:lnTo>
                  <a:lnTo>
                    <a:pt x="2187" y="2382"/>
                  </a:lnTo>
                  <a:lnTo>
                    <a:pt x="2265" y="2206"/>
                  </a:lnTo>
                  <a:lnTo>
                    <a:pt x="2441" y="1914"/>
                  </a:lnTo>
                  <a:lnTo>
                    <a:pt x="2617" y="1640"/>
                  </a:lnTo>
                  <a:lnTo>
                    <a:pt x="2832" y="1406"/>
                  </a:lnTo>
                  <a:lnTo>
                    <a:pt x="3066" y="1211"/>
                  </a:lnTo>
                  <a:lnTo>
                    <a:pt x="3320" y="1055"/>
                  </a:lnTo>
                  <a:lnTo>
                    <a:pt x="3593" y="937"/>
                  </a:lnTo>
                  <a:lnTo>
                    <a:pt x="3866" y="879"/>
                  </a:lnTo>
                  <a:lnTo>
                    <a:pt x="4003" y="859"/>
                  </a:lnTo>
                  <a:lnTo>
                    <a:pt x="4296" y="859"/>
                  </a:lnTo>
                  <a:lnTo>
                    <a:pt x="4432" y="879"/>
                  </a:lnTo>
                  <a:lnTo>
                    <a:pt x="4706" y="937"/>
                  </a:lnTo>
                  <a:lnTo>
                    <a:pt x="4979" y="1055"/>
                  </a:lnTo>
                  <a:lnTo>
                    <a:pt x="5233" y="1211"/>
                  </a:lnTo>
                  <a:lnTo>
                    <a:pt x="5467" y="1406"/>
                  </a:lnTo>
                  <a:lnTo>
                    <a:pt x="5682" y="1640"/>
                  </a:lnTo>
                  <a:lnTo>
                    <a:pt x="5877" y="1914"/>
                  </a:lnTo>
                  <a:lnTo>
                    <a:pt x="6033" y="2206"/>
                  </a:lnTo>
                  <a:lnTo>
                    <a:pt x="6072" y="2284"/>
                  </a:lnTo>
                  <a:lnTo>
                    <a:pt x="6131" y="2343"/>
                  </a:lnTo>
                  <a:lnTo>
                    <a:pt x="6209" y="2402"/>
                  </a:lnTo>
                  <a:lnTo>
                    <a:pt x="6287" y="2441"/>
                  </a:lnTo>
                  <a:lnTo>
                    <a:pt x="6365" y="2460"/>
                  </a:lnTo>
                  <a:lnTo>
                    <a:pt x="6443" y="2460"/>
                  </a:lnTo>
                  <a:lnTo>
                    <a:pt x="6521" y="2441"/>
                  </a:lnTo>
                  <a:lnTo>
                    <a:pt x="6599" y="2421"/>
                  </a:lnTo>
                  <a:lnTo>
                    <a:pt x="6677" y="2363"/>
                  </a:lnTo>
                  <a:lnTo>
                    <a:pt x="6736" y="2304"/>
                  </a:lnTo>
                  <a:lnTo>
                    <a:pt x="6795" y="2245"/>
                  </a:lnTo>
                  <a:lnTo>
                    <a:pt x="6834" y="2167"/>
                  </a:lnTo>
                  <a:lnTo>
                    <a:pt x="6853" y="2089"/>
                  </a:lnTo>
                  <a:lnTo>
                    <a:pt x="6853" y="2011"/>
                  </a:lnTo>
                  <a:lnTo>
                    <a:pt x="6834" y="1933"/>
                  </a:lnTo>
                  <a:lnTo>
                    <a:pt x="6814" y="1835"/>
                  </a:lnTo>
                  <a:lnTo>
                    <a:pt x="6697" y="1640"/>
                  </a:lnTo>
                  <a:lnTo>
                    <a:pt x="6580" y="1445"/>
                  </a:lnTo>
                  <a:lnTo>
                    <a:pt x="6463" y="1250"/>
                  </a:lnTo>
                  <a:lnTo>
                    <a:pt x="6326" y="1074"/>
                  </a:lnTo>
                  <a:lnTo>
                    <a:pt x="6170" y="918"/>
                  </a:lnTo>
                  <a:lnTo>
                    <a:pt x="6014" y="762"/>
                  </a:lnTo>
                  <a:lnTo>
                    <a:pt x="5857" y="625"/>
                  </a:lnTo>
                  <a:lnTo>
                    <a:pt x="5682" y="488"/>
                  </a:lnTo>
                  <a:lnTo>
                    <a:pt x="5506" y="371"/>
                  </a:lnTo>
                  <a:lnTo>
                    <a:pt x="5330" y="274"/>
                  </a:lnTo>
                  <a:lnTo>
                    <a:pt x="5135" y="196"/>
                  </a:lnTo>
                  <a:lnTo>
                    <a:pt x="4959" y="117"/>
                  </a:lnTo>
                  <a:lnTo>
                    <a:pt x="4764" y="59"/>
                  </a:lnTo>
                  <a:lnTo>
                    <a:pt x="4550" y="20"/>
                  </a:lnTo>
                  <a:lnTo>
                    <a:pt x="4354" y="0"/>
                  </a:lnTo>
                  <a:close/>
                </a:path>
              </a:pathLst>
            </a:custGeom>
            <a:solidFill>
              <a:srgbClr val="283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Parallelogramma 23"/>
          <p:cNvSpPr/>
          <p:nvPr/>
        </p:nvSpPr>
        <p:spPr>
          <a:xfrm rot="1387728">
            <a:off x="6620501" y="200074"/>
            <a:ext cx="2585059" cy="753323"/>
          </a:xfrm>
          <a:prstGeom prst="parallelogram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dirty="0"/>
              <a:t>Chi </a:t>
            </a:r>
            <a:r>
              <a:rPr lang="it-IT" sz="1800" dirty="0" smtClean="0"/>
              <a:t>li ricorda alzi </a:t>
            </a:r>
            <a:r>
              <a:rPr lang="it-IT" sz="1800" dirty="0"/>
              <a:t>la mano</a:t>
            </a:r>
            <a:r>
              <a:rPr lang="it-IT" sz="1800" dirty="0" smtClean="0"/>
              <a:t>.</a:t>
            </a:r>
            <a:endParaRPr lang="it-IT" sz="1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54" y="952283"/>
            <a:ext cx="2430000" cy="3240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154" y="937882"/>
            <a:ext cx="2415273" cy="3240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4281" y="937882"/>
            <a:ext cx="2438146" cy="324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068" y="4137066"/>
            <a:ext cx="7294359" cy="936000"/>
          </a:xfrm>
          <a:prstGeom prst="rect">
            <a:avLst/>
          </a:prstGeom>
        </p:spPr>
      </p:pic>
      <p:grpSp>
        <p:nvGrpSpPr>
          <p:cNvPr id="19" name="Gruppo 18"/>
          <p:cNvGrpSpPr/>
          <p:nvPr/>
        </p:nvGrpSpPr>
        <p:grpSpPr>
          <a:xfrm>
            <a:off x="6428712" y="492440"/>
            <a:ext cx="494294" cy="442017"/>
            <a:chOff x="1327676" y="3040187"/>
            <a:chExt cx="201643" cy="180317"/>
          </a:xfrm>
          <a:solidFill>
            <a:schemeClr val="bg1"/>
          </a:solidFill>
        </p:grpSpPr>
        <p:sp>
          <p:nvSpPr>
            <p:cNvPr id="20" name="Google Shape;14227;p84"/>
            <p:cNvSpPr/>
            <p:nvPr/>
          </p:nvSpPr>
          <p:spPr>
            <a:xfrm>
              <a:off x="1367081" y="3067370"/>
              <a:ext cx="43257" cy="15565"/>
            </a:xfrm>
            <a:custGeom>
              <a:avLst/>
              <a:gdLst/>
              <a:ahLst/>
              <a:cxnLst/>
              <a:rect l="l" t="t" r="r" b="b"/>
              <a:pathLst>
                <a:path w="1359" h="489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8"/>
                    <a:pt x="1168" y="488"/>
                    <a:pt x="1191" y="488"/>
                  </a:cubicBezTo>
                  <a:cubicBezTo>
                    <a:pt x="1251" y="488"/>
                    <a:pt x="1310" y="465"/>
                    <a:pt x="1346" y="405"/>
                  </a:cubicBezTo>
                  <a:cubicBezTo>
                    <a:pt x="1358" y="322"/>
                    <a:pt x="1334" y="238"/>
                    <a:pt x="1251" y="191"/>
                  </a:cubicBezTo>
                  <a:cubicBezTo>
                    <a:pt x="882" y="12"/>
                    <a:pt x="191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228;p84"/>
            <p:cNvSpPr/>
            <p:nvPr/>
          </p:nvSpPr>
          <p:spPr>
            <a:xfrm>
              <a:off x="1350402" y="3170436"/>
              <a:ext cx="10663" cy="48541"/>
            </a:xfrm>
            <a:custGeom>
              <a:avLst/>
              <a:gdLst/>
              <a:ahLst/>
              <a:cxnLst/>
              <a:rect l="l" t="t" r="r" b="b"/>
              <a:pathLst>
                <a:path w="335" h="1525" extrusionOk="0">
                  <a:moveTo>
                    <a:pt x="168" y="1"/>
                  </a:moveTo>
                  <a:cubicBezTo>
                    <a:pt x="84" y="1"/>
                    <a:pt x="1" y="84"/>
                    <a:pt x="1" y="168"/>
                  </a:cubicBezTo>
                  <a:lnTo>
                    <a:pt x="1" y="1358"/>
                  </a:lnTo>
                  <a:cubicBezTo>
                    <a:pt x="1" y="1453"/>
                    <a:pt x="84" y="1525"/>
                    <a:pt x="168" y="1525"/>
                  </a:cubicBezTo>
                  <a:cubicBezTo>
                    <a:pt x="263" y="1525"/>
                    <a:pt x="334" y="1453"/>
                    <a:pt x="334" y="1358"/>
                  </a:cubicBezTo>
                  <a:lnTo>
                    <a:pt x="334" y="168"/>
                  </a:ln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229;p84"/>
            <p:cNvSpPr/>
            <p:nvPr/>
          </p:nvSpPr>
          <p:spPr>
            <a:xfrm>
              <a:off x="1327676" y="3040187"/>
              <a:ext cx="201643" cy="180317"/>
            </a:xfrm>
            <a:custGeom>
              <a:avLst/>
              <a:gdLst/>
              <a:ahLst/>
              <a:cxnLst/>
              <a:rect l="l" t="t" r="r" b="b"/>
              <a:pathLst>
                <a:path w="6335" h="5665" extrusionOk="0">
                  <a:moveTo>
                    <a:pt x="5894" y="628"/>
                  </a:moveTo>
                  <a:lnTo>
                    <a:pt x="5954" y="866"/>
                  </a:lnTo>
                  <a:cubicBezTo>
                    <a:pt x="5977" y="926"/>
                    <a:pt x="5966" y="997"/>
                    <a:pt x="5918" y="1045"/>
                  </a:cubicBezTo>
                  <a:lnTo>
                    <a:pt x="5823" y="1140"/>
                  </a:lnTo>
                  <a:lnTo>
                    <a:pt x="5596" y="914"/>
                  </a:lnTo>
                  <a:lnTo>
                    <a:pt x="5894" y="628"/>
                  </a:lnTo>
                  <a:close/>
                  <a:moveTo>
                    <a:pt x="2941" y="307"/>
                  </a:moveTo>
                  <a:lnTo>
                    <a:pt x="2941" y="961"/>
                  </a:lnTo>
                  <a:cubicBezTo>
                    <a:pt x="2941" y="1057"/>
                    <a:pt x="2906" y="1164"/>
                    <a:pt x="2870" y="1271"/>
                  </a:cubicBezTo>
                  <a:lnTo>
                    <a:pt x="2787" y="1438"/>
                  </a:lnTo>
                  <a:cubicBezTo>
                    <a:pt x="2775" y="1450"/>
                    <a:pt x="2775" y="1473"/>
                    <a:pt x="2775" y="1509"/>
                  </a:cubicBezTo>
                  <a:lnTo>
                    <a:pt x="2775" y="1854"/>
                  </a:lnTo>
                  <a:cubicBezTo>
                    <a:pt x="2775" y="2104"/>
                    <a:pt x="2667" y="2331"/>
                    <a:pt x="2513" y="2485"/>
                  </a:cubicBezTo>
                  <a:cubicBezTo>
                    <a:pt x="2363" y="2635"/>
                    <a:pt x="2165" y="2727"/>
                    <a:pt x="1954" y="2727"/>
                  </a:cubicBezTo>
                  <a:cubicBezTo>
                    <a:pt x="1930" y="2727"/>
                    <a:pt x="1906" y="2726"/>
                    <a:pt x="1882" y="2724"/>
                  </a:cubicBezTo>
                  <a:cubicBezTo>
                    <a:pt x="1417" y="2712"/>
                    <a:pt x="1048" y="2307"/>
                    <a:pt x="1048" y="1819"/>
                  </a:cubicBezTo>
                  <a:lnTo>
                    <a:pt x="1048" y="1521"/>
                  </a:lnTo>
                  <a:cubicBezTo>
                    <a:pt x="1048" y="1497"/>
                    <a:pt x="1048" y="1473"/>
                    <a:pt x="1036" y="1450"/>
                  </a:cubicBezTo>
                  <a:lnTo>
                    <a:pt x="929" y="1259"/>
                  </a:lnTo>
                  <a:cubicBezTo>
                    <a:pt x="905" y="1176"/>
                    <a:pt x="870" y="1104"/>
                    <a:pt x="870" y="1021"/>
                  </a:cubicBezTo>
                  <a:lnTo>
                    <a:pt x="870" y="997"/>
                  </a:lnTo>
                  <a:cubicBezTo>
                    <a:pt x="870" y="616"/>
                    <a:pt x="1179" y="307"/>
                    <a:pt x="1572" y="307"/>
                  </a:cubicBezTo>
                  <a:close/>
                  <a:moveTo>
                    <a:pt x="2275" y="2986"/>
                  </a:moveTo>
                  <a:cubicBezTo>
                    <a:pt x="2286" y="3045"/>
                    <a:pt x="2298" y="3081"/>
                    <a:pt x="2310" y="3117"/>
                  </a:cubicBezTo>
                  <a:lnTo>
                    <a:pt x="2167" y="3259"/>
                  </a:lnTo>
                  <a:cubicBezTo>
                    <a:pt x="2102" y="3325"/>
                    <a:pt x="2013" y="3358"/>
                    <a:pt x="1923" y="3358"/>
                  </a:cubicBezTo>
                  <a:cubicBezTo>
                    <a:pt x="1834" y="3358"/>
                    <a:pt x="1745" y="3325"/>
                    <a:pt x="1679" y="3259"/>
                  </a:cubicBezTo>
                  <a:lnTo>
                    <a:pt x="1536" y="3128"/>
                  </a:lnTo>
                  <a:cubicBezTo>
                    <a:pt x="1560" y="3081"/>
                    <a:pt x="1572" y="3045"/>
                    <a:pt x="1572" y="2986"/>
                  </a:cubicBezTo>
                  <a:cubicBezTo>
                    <a:pt x="1679" y="3009"/>
                    <a:pt x="1775" y="3045"/>
                    <a:pt x="1882" y="3045"/>
                  </a:cubicBezTo>
                  <a:lnTo>
                    <a:pt x="1917" y="3045"/>
                  </a:lnTo>
                  <a:cubicBezTo>
                    <a:pt x="2036" y="3045"/>
                    <a:pt x="2167" y="3021"/>
                    <a:pt x="2275" y="2986"/>
                  </a:cubicBezTo>
                  <a:close/>
                  <a:moveTo>
                    <a:pt x="6162" y="0"/>
                  </a:moveTo>
                  <a:cubicBezTo>
                    <a:pt x="6120" y="0"/>
                    <a:pt x="6079" y="15"/>
                    <a:pt x="6049" y="45"/>
                  </a:cubicBezTo>
                  <a:lnTo>
                    <a:pt x="2906" y="3021"/>
                  </a:lnTo>
                  <a:cubicBezTo>
                    <a:pt x="2882" y="3057"/>
                    <a:pt x="2834" y="3069"/>
                    <a:pt x="2787" y="3069"/>
                  </a:cubicBezTo>
                  <a:lnTo>
                    <a:pt x="2763" y="3069"/>
                  </a:lnTo>
                  <a:cubicBezTo>
                    <a:pt x="2656" y="3069"/>
                    <a:pt x="2584" y="2997"/>
                    <a:pt x="2584" y="2890"/>
                  </a:cubicBezTo>
                  <a:lnTo>
                    <a:pt x="2584" y="2843"/>
                  </a:lnTo>
                  <a:cubicBezTo>
                    <a:pt x="2644" y="2819"/>
                    <a:pt x="2679" y="2771"/>
                    <a:pt x="2727" y="2724"/>
                  </a:cubicBezTo>
                  <a:cubicBezTo>
                    <a:pt x="2965" y="2497"/>
                    <a:pt x="3084" y="2200"/>
                    <a:pt x="3084" y="1878"/>
                  </a:cubicBezTo>
                  <a:lnTo>
                    <a:pt x="3084" y="1581"/>
                  </a:lnTo>
                  <a:lnTo>
                    <a:pt x="3144" y="1450"/>
                  </a:lnTo>
                  <a:cubicBezTo>
                    <a:pt x="3215" y="1307"/>
                    <a:pt x="3251" y="1152"/>
                    <a:pt x="3251" y="997"/>
                  </a:cubicBezTo>
                  <a:lnTo>
                    <a:pt x="3251" y="176"/>
                  </a:lnTo>
                  <a:cubicBezTo>
                    <a:pt x="3251" y="92"/>
                    <a:pt x="3179" y="21"/>
                    <a:pt x="3084" y="21"/>
                  </a:cubicBezTo>
                  <a:lnTo>
                    <a:pt x="1548" y="21"/>
                  </a:lnTo>
                  <a:cubicBezTo>
                    <a:pt x="1001" y="21"/>
                    <a:pt x="536" y="461"/>
                    <a:pt x="536" y="1033"/>
                  </a:cubicBezTo>
                  <a:lnTo>
                    <a:pt x="536" y="1045"/>
                  </a:lnTo>
                  <a:cubicBezTo>
                    <a:pt x="536" y="1176"/>
                    <a:pt x="572" y="1295"/>
                    <a:pt x="632" y="1414"/>
                  </a:cubicBezTo>
                  <a:lnTo>
                    <a:pt x="703" y="1581"/>
                  </a:lnTo>
                  <a:lnTo>
                    <a:pt x="703" y="1831"/>
                  </a:lnTo>
                  <a:cubicBezTo>
                    <a:pt x="703" y="2247"/>
                    <a:pt x="917" y="2616"/>
                    <a:pt x="1215" y="2843"/>
                  </a:cubicBezTo>
                  <a:lnTo>
                    <a:pt x="1215" y="2997"/>
                  </a:lnTo>
                  <a:cubicBezTo>
                    <a:pt x="1215" y="3069"/>
                    <a:pt x="1155" y="3140"/>
                    <a:pt x="1072" y="3176"/>
                  </a:cubicBezTo>
                  <a:lnTo>
                    <a:pt x="501" y="3343"/>
                  </a:lnTo>
                  <a:cubicBezTo>
                    <a:pt x="215" y="3414"/>
                    <a:pt x="0" y="3676"/>
                    <a:pt x="0" y="3974"/>
                  </a:cubicBezTo>
                  <a:lnTo>
                    <a:pt x="0" y="5462"/>
                  </a:lnTo>
                  <a:cubicBezTo>
                    <a:pt x="0" y="5557"/>
                    <a:pt x="84" y="5629"/>
                    <a:pt x="167" y="5629"/>
                  </a:cubicBezTo>
                  <a:cubicBezTo>
                    <a:pt x="262" y="5629"/>
                    <a:pt x="334" y="5557"/>
                    <a:pt x="334" y="5462"/>
                  </a:cubicBezTo>
                  <a:lnTo>
                    <a:pt x="334" y="3974"/>
                  </a:lnTo>
                  <a:cubicBezTo>
                    <a:pt x="334" y="3831"/>
                    <a:pt x="441" y="3676"/>
                    <a:pt x="584" y="3640"/>
                  </a:cubicBezTo>
                  <a:lnTo>
                    <a:pt x="1167" y="3474"/>
                  </a:lnTo>
                  <a:cubicBezTo>
                    <a:pt x="1215" y="3450"/>
                    <a:pt x="1251" y="3438"/>
                    <a:pt x="1298" y="3414"/>
                  </a:cubicBezTo>
                  <a:lnTo>
                    <a:pt x="1405" y="3521"/>
                  </a:lnTo>
                  <a:cubicBezTo>
                    <a:pt x="1536" y="3652"/>
                    <a:pt x="1703" y="3712"/>
                    <a:pt x="1882" y="3712"/>
                  </a:cubicBezTo>
                  <a:cubicBezTo>
                    <a:pt x="2060" y="3712"/>
                    <a:pt x="2227" y="3652"/>
                    <a:pt x="2358" y="3521"/>
                  </a:cubicBezTo>
                  <a:lnTo>
                    <a:pt x="2501" y="3367"/>
                  </a:lnTo>
                  <a:cubicBezTo>
                    <a:pt x="2584" y="3402"/>
                    <a:pt x="2656" y="3426"/>
                    <a:pt x="2727" y="3426"/>
                  </a:cubicBezTo>
                  <a:lnTo>
                    <a:pt x="2763" y="3426"/>
                  </a:lnTo>
                  <a:cubicBezTo>
                    <a:pt x="2894" y="3426"/>
                    <a:pt x="3013" y="3378"/>
                    <a:pt x="3096" y="3295"/>
                  </a:cubicBezTo>
                  <a:lnTo>
                    <a:pt x="5334" y="1176"/>
                  </a:lnTo>
                  <a:lnTo>
                    <a:pt x="5561" y="1402"/>
                  </a:lnTo>
                  <a:lnTo>
                    <a:pt x="2965" y="3986"/>
                  </a:lnTo>
                  <a:cubicBezTo>
                    <a:pt x="2798" y="4152"/>
                    <a:pt x="2715" y="4367"/>
                    <a:pt x="2715" y="4581"/>
                  </a:cubicBezTo>
                  <a:lnTo>
                    <a:pt x="2715" y="5498"/>
                  </a:lnTo>
                  <a:cubicBezTo>
                    <a:pt x="2715" y="5581"/>
                    <a:pt x="2787" y="5664"/>
                    <a:pt x="2882" y="5664"/>
                  </a:cubicBezTo>
                  <a:cubicBezTo>
                    <a:pt x="2965" y="5664"/>
                    <a:pt x="3037" y="5581"/>
                    <a:pt x="3037" y="5498"/>
                  </a:cubicBezTo>
                  <a:lnTo>
                    <a:pt x="3037" y="4581"/>
                  </a:lnTo>
                  <a:cubicBezTo>
                    <a:pt x="3037" y="4450"/>
                    <a:pt x="3096" y="4319"/>
                    <a:pt x="3191" y="4212"/>
                  </a:cubicBezTo>
                  <a:lnTo>
                    <a:pt x="6096" y="1307"/>
                  </a:lnTo>
                  <a:cubicBezTo>
                    <a:pt x="6216" y="1200"/>
                    <a:pt x="6275" y="997"/>
                    <a:pt x="6227" y="831"/>
                  </a:cubicBezTo>
                  <a:lnTo>
                    <a:pt x="6168" y="378"/>
                  </a:lnTo>
                  <a:lnTo>
                    <a:pt x="6275" y="271"/>
                  </a:lnTo>
                  <a:cubicBezTo>
                    <a:pt x="6335" y="211"/>
                    <a:pt x="6335" y="104"/>
                    <a:pt x="6275" y="45"/>
                  </a:cubicBezTo>
                  <a:cubicBezTo>
                    <a:pt x="6245" y="15"/>
                    <a:pt x="6204" y="0"/>
                    <a:pt x="6162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2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 ora tocca a te!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5" name="Parallelogramma 24"/>
          <p:cNvSpPr/>
          <p:nvPr/>
        </p:nvSpPr>
        <p:spPr>
          <a:xfrm rot="1387728">
            <a:off x="6405272" y="384071"/>
            <a:ext cx="2769604" cy="753323"/>
          </a:xfrm>
          <a:prstGeom prst="parallelogram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dirty="0" smtClean="0"/>
              <a:t>Realizza il </a:t>
            </a:r>
            <a:r>
              <a:rPr lang="it-IT" sz="1800" dirty="0" err="1" smtClean="0"/>
              <a:t>lapbook</a:t>
            </a:r>
            <a:r>
              <a:rPr lang="it-IT" sz="1800" dirty="0" smtClean="0"/>
              <a:t> di ripasso.</a:t>
            </a:r>
            <a:endParaRPr lang="it-IT" sz="18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22" y="1181100"/>
            <a:ext cx="1547904" cy="375666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040" y="1211580"/>
            <a:ext cx="2664875" cy="36957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1429" y="1211580"/>
            <a:ext cx="2661005" cy="3695700"/>
          </a:xfrm>
          <a:prstGeom prst="rect">
            <a:avLst/>
          </a:prstGeom>
        </p:spPr>
      </p:pic>
      <p:sp>
        <p:nvSpPr>
          <p:cNvPr id="6" name="Freccia a destra con strisce 5"/>
          <p:cNvSpPr/>
          <p:nvPr/>
        </p:nvSpPr>
        <p:spPr>
          <a:xfrm>
            <a:off x="8054340" y="4145280"/>
            <a:ext cx="617220" cy="51054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540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2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 ora tocca a te!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5" name="Parallelogramma 24"/>
          <p:cNvSpPr/>
          <p:nvPr/>
        </p:nvSpPr>
        <p:spPr>
          <a:xfrm rot="1387728">
            <a:off x="6405272" y="384071"/>
            <a:ext cx="2769604" cy="753323"/>
          </a:xfrm>
          <a:prstGeom prst="parallelogram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dirty="0" smtClean="0"/>
              <a:t>Realizza il </a:t>
            </a:r>
            <a:r>
              <a:rPr lang="it-IT" sz="1800" dirty="0" err="1" smtClean="0"/>
              <a:t>lapbook</a:t>
            </a:r>
            <a:r>
              <a:rPr lang="it-IT" sz="1800" dirty="0" smtClean="0"/>
              <a:t> di ripasso.</a:t>
            </a:r>
            <a:endParaRPr lang="it-IT" sz="1800" dirty="0"/>
          </a:p>
        </p:txBody>
      </p:sp>
      <p:sp>
        <p:nvSpPr>
          <p:cNvPr id="6" name="Freccia a destra con strisce 5"/>
          <p:cNvSpPr/>
          <p:nvPr/>
        </p:nvSpPr>
        <p:spPr>
          <a:xfrm>
            <a:off x="8054340" y="4145280"/>
            <a:ext cx="617220" cy="51054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60" y="1188720"/>
            <a:ext cx="3676232" cy="363519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511" y="1197463"/>
            <a:ext cx="1462008" cy="366146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8320" y="1197463"/>
            <a:ext cx="2306119" cy="368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7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2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 ora tocca a te!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27" y="1219200"/>
            <a:ext cx="3602411" cy="3600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6976" y="1233172"/>
            <a:ext cx="4593589" cy="3600000"/>
          </a:xfrm>
          <a:prstGeom prst="rect">
            <a:avLst/>
          </a:prstGeom>
        </p:spPr>
      </p:pic>
      <p:sp>
        <p:nvSpPr>
          <p:cNvPr id="6" name="Freccia a destra con strisce 5"/>
          <p:cNvSpPr/>
          <p:nvPr/>
        </p:nvSpPr>
        <p:spPr>
          <a:xfrm>
            <a:off x="8054340" y="4145280"/>
            <a:ext cx="617220" cy="51054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Parallelogramma 24"/>
          <p:cNvSpPr/>
          <p:nvPr/>
        </p:nvSpPr>
        <p:spPr>
          <a:xfrm rot="1387728">
            <a:off x="6405272" y="384071"/>
            <a:ext cx="2769604" cy="753323"/>
          </a:xfrm>
          <a:prstGeom prst="parallelogram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dirty="0" smtClean="0"/>
              <a:t>Realizza il </a:t>
            </a:r>
            <a:r>
              <a:rPr lang="it-IT" sz="1800" dirty="0" err="1" smtClean="0"/>
              <a:t>lapbook</a:t>
            </a:r>
            <a:r>
              <a:rPr lang="it-IT" sz="1800" dirty="0" smtClean="0"/>
              <a:t> di ripasso.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66659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2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 ora tocca a te!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66" y="1211580"/>
            <a:ext cx="3996633" cy="3600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481" y="1211580"/>
            <a:ext cx="3814286" cy="3600000"/>
          </a:xfrm>
          <a:prstGeom prst="rect">
            <a:avLst/>
          </a:prstGeom>
        </p:spPr>
      </p:pic>
      <p:sp>
        <p:nvSpPr>
          <p:cNvPr id="25" name="Parallelogramma 24"/>
          <p:cNvSpPr/>
          <p:nvPr/>
        </p:nvSpPr>
        <p:spPr>
          <a:xfrm rot="1387728">
            <a:off x="6405272" y="384071"/>
            <a:ext cx="2769604" cy="753323"/>
          </a:xfrm>
          <a:prstGeom prst="parallelogram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dirty="0" smtClean="0"/>
              <a:t>Realizza il </a:t>
            </a:r>
            <a:r>
              <a:rPr lang="it-IT" sz="1800" dirty="0" err="1" smtClean="0"/>
              <a:t>lapbook</a:t>
            </a:r>
            <a:r>
              <a:rPr lang="it-IT" sz="1800" dirty="0" smtClean="0"/>
              <a:t> di ripasso.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55342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8" name="Google Shape;2548;p32"/>
          <p:cNvSpPr/>
          <p:nvPr/>
        </p:nvSpPr>
        <p:spPr>
          <a:xfrm>
            <a:off x="724850" y="3813400"/>
            <a:ext cx="7704000" cy="7077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2704" name="Google Shape;2704;p3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Buon divertimento</a:t>
            </a:r>
            <a:endParaRPr dirty="0"/>
          </a:p>
        </p:txBody>
      </p:sp>
      <p:sp>
        <p:nvSpPr>
          <p:cNvPr id="2721" name="Google Shape;2721;p32"/>
          <p:cNvSpPr/>
          <p:nvPr/>
        </p:nvSpPr>
        <p:spPr>
          <a:xfrm>
            <a:off x="6617330" y="3911775"/>
            <a:ext cx="428700" cy="3714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" name="Google Shape;2745;p33"/>
          <p:cNvGrpSpPr/>
          <p:nvPr/>
        </p:nvGrpSpPr>
        <p:grpSpPr>
          <a:xfrm>
            <a:off x="961364" y="1309928"/>
            <a:ext cx="2879116" cy="3211172"/>
            <a:chOff x="2160008" y="3402802"/>
            <a:chExt cx="908437" cy="1013209"/>
          </a:xfrm>
        </p:grpSpPr>
        <p:sp>
          <p:nvSpPr>
            <p:cNvPr id="182" name="Google Shape;2746;p33"/>
            <p:cNvSpPr/>
            <p:nvPr/>
          </p:nvSpPr>
          <p:spPr>
            <a:xfrm>
              <a:off x="2297842" y="3814534"/>
              <a:ext cx="71636" cy="134257"/>
            </a:xfrm>
            <a:custGeom>
              <a:avLst/>
              <a:gdLst/>
              <a:ahLst/>
              <a:cxnLst/>
              <a:rect l="l" t="t" r="r" b="b"/>
              <a:pathLst>
                <a:path w="2670" h="5004" extrusionOk="0">
                  <a:moveTo>
                    <a:pt x="1835" y="0"/>
                  </a:moveTo>
                  <a:lnTo>
                    <a:pt x="1502" y="200"/>
                  </a:lnTo>
                  <a:lnTo>
                    <a:pt x="1168" y="200"/>
                  </a:lnTo>
                  <a:lnTo>
                    <a:pt x="1001" y="300"/>
                  </a:lnTo>
                  <a:lnTo>
                    <a:pt x="834" y="534"/>
                  </a:lnTo>
                  <a:lnTo>
                    <a:pt x="501" y="701"/>
                  </a:lnTo>
                  <a:lnTo>
                    <a:pt x="201" y="1068"/>
                  </a:lnTo>
                  <a:lnTo>
                    <a:pt x="1" y="1335"/>
                  </a:lnTo>
                  <a:lnTo>
                    <a:pt x="67" y="1635"/>
                  </a:lnTo>
                  <a:lnTo>
                    <a:pt x="34" y="2002"/>
                  </a:lnTo>
                  <a:lnTo>
                    <a:pt x="134" y="2369"/>
                  </a:lnTo>
                  <a:lnTo>
                    <a:pt x="301" y="2669"/>
                  </a:lnTo>
                  <a:lnTo>
                    <a:pt x="334" y="3002"/>
                  </a:lnTo>
                  <a:lnTo>
                    <a:pt x="367" y="3136"/>
                  </a:lnTo>
                  <a:lnTo>
                    <a:pt x="134" y="3369"/>
                  </a:lnTo>
                  <a:lnTo>
                    <a:pt x="367" y="3703"/>
                  </a:lnTo>
                  <a:lnTo>
                    <a:pt x="668" y="4003"/>
                  </a:lnTo>
                  <a:lnTo>
                    <a:pt x="668" y="4337"/>
                  </a:lnTo>
                  <a:lnTo>
                    <a:pt x="901" y="4670"/>
                  </a:lnTo>
                  <a:lnTo>
                    <a:pt x="1135" y="4670"/>
                  </a:lnTo>
                  <a:lnTo>
                    <a:pt x="1502" y="5004"/>
                  </a:lnTo>
                  <a:lnTo>
                    <a:pt x="1468" y="4670"/>
                  </a:lnTo>
                  <a:lnTo>
                    <a:pt x="1802" y="4303"/>
                  </a:lnTo>
                  <a:lnTo>
                    <a:pt x="1802" y="3970"/>
                  </a:lnTo>
                  <a:lnTo>
                    <a:pt x="2035" y="3236"/>
                  </a:lnTo>
                  <a:lnTo>
                    <a:pt x="2035" y="2902"/>
                  </a:lnTo>
                  <a:lnTo>
                    <a:pt x="2002" y="2535"/>
                  </a:lnTo>
                  <a:lnTo>
                    <a:pt x="2336" y="2202"/>
                  </a:lnTo>
                  <a:lnTo>
                    <a:pt x="2669" y="1835"/>
                  </a:lnTo>
                  <a:lnTo>
                    <a:pt x="2636" y="1134"/>
                  </a:lnTo>
                  <a:lnTo>
                    <a:pt x="2569" y="834"/>
                  </a:lnTo>
                  <a:lnTo>
                    <a:pt x="2536" y="467"/>
                  </a:lnTo>
                  <a:lnTo>
                    <a:pt x="2402" y="134"/>
                  </a:lnTo>
                  <a:lnTo>
                    <a:pt x="2202" y="0"/>
                  </a:lnTo>
                  <a:lnTo>
                    <a:pt x="2169" y="34"/>
                  </a:lnTo>
                  <a:lnTo>
                    <a:pt x="1835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747;p33"/>
            <p:cNvSpPr/>
            <p:nvPr/>
          </p:nvSpPr>
          <p:spPr>
            <a:xfrm>
              <a:off x="2240557" y="3957735"/>
              <a:ext cx="130689" cy="225560"/>
            </a:xfrm>
            <a:custGeom>
              <a:avLst/>
              <a:gdLst/>
              <a:ahLst/>
              <a:cxnLst/>
              <a:rect l="l" t="t" r="r" b="b"/>
              <a:pathLst>
                <a:path w="4871" h="8407" extrusionOk="0">
                  <a:moveTo>
                    <a:pt x="3637" y="0"/>
                  </a:moveTo>
                  <a:lnTo>
                    <a:pt x="3336" y="367"/>
                  </a:lnTo>
                  <a:lnTo>
                    <a:pt x="2969" y="401"/>
                  </a:lnTo>
                  <a:lnTo>
                    <a:pt x="3003" y="734"/>
                  </a:lnTo>
                  <a:lnTo>
                    <a:pt x="2669" y="734"/>
                  </a:lnTo>
                  <a:lnTo>
                    <a:pt x="2336" y="801"/>
                  </a:lnTo>
                  <a:lnTo>
                    <a:pt x="2035" y="1168"/>
                  </a:lnTo>
                  <a:lnTo>
                    <a:pt x="1669" y="1201"/>
                  </a:lnTo>
                  <a:lnTo>
                    <a:pt x="968" y="1235"/>
                  </a:lnTo>
                  <a:lnTo>
                    <a:pt x="634" y="1568"/>
                  </a:lnTo>
                  <a:lnTo>
                    <a:pt x="301" y="1301"/>
                  </a:lnTo>
                  <a:lnTo>
                    <a:pt x="301" y="1635"/>
                  </a:lnTo>
                  <a:lnTo>
                    <a:pt x="1" y="1969"/>
                  </a:lnTo>
                  <a:lnTo>
                    <a:pt x="1" y="2335"/>
                  </a:lnTo>
                  <a:lnTo>
                    <a:pt x="34" y="2669"/>
                  </a:lnTo>
                  <a:lnTo>
                    <a:pt x="401" y="3336"/>
                  </a:lnTo>
                  <a:lnTo>
                    <a:pt x="468" y="3670"/>
                  </a:lnTo>
                  <a:lnTo>
                    <a:pt x="501" y="4370"/>
                  </a:lnTo>
                  <a:lnTo>
                    <a:pt x="835" y="4337"/>
                  </a:lnTo>
                  <a:lnTo>
                    <a:pt x="1502" y="4304"/>
                  </a:lnTo>
                  <a:lnTo>
                    <a:pt x="1202" y="4670"/>
                  </a:lnTo>
                  <a:lnTo>
                    <a:pt x="868" y="5037"/>
                  </a:lnTo>
                  <a:lnTo>
                    <a:pt x="935" y="5371"/>
                  </a:lnTo>
                  <a:lnTo>
                    <a:pt x="935" y="5705"/>
                  </a:lnTo>
                  <a:lnTo>
                    <a:pt x="634" y="6038"/>
                  </a:lnTo>
                  <a:lnTo>
                    <a:pt x="301" y="6071"/>
                  </a:lnTo>
                  <a:lnTo>
                    <a:pt x="634" y="6405"/>
                  </a:lnTo>
                  <a:lnTo>
                    <a:pt x="334" y="7139"/>
                  </a:lnTo>
                  <a:lnTo>
                    <a:pt x="701" y="7472"/>
                  </a:lnTo>
                  <a:lnTo>
                    <a:pt x="768" y="7806"/>
                  </a:lnTo>
                  <a:lnTo>
                    <a:pt x="768" y="8140"/>
                  </a:lnTo>
                  <a:lnTo>
                    <a:pt x="1468" y="8406"/>
                  </a:lnTo>
                  <a:lnTo>
                    <a:pt x="1802" y="8373"/>
                  </a:lnTo>
                  <a:lnTo>
                    <a:pt x="2169" y="8373"/>
                  </a:lnTo>
                  <a:lnTo>
                    <a:pt x="2136" y="8040"/>
                  </a:lnTo>
                  <a:lnTo>
                    <a:pt x="2136" y="7706"/>
                  </a:lnTo>
                  <a:lnTo>
                    <a:pt x="2469" y="7339"/>
                  </a:lnTo>
                  <a:lnTo>
                    <a:pt x="3170" y="7639"/>
                  </a:lnTo>
                  <a:lnTo>
                    <a:pt x="3470" y="7573"/>
                  </a:lnTo>
                  <a:lnTo>
                    <a:pt x="3870" y="7906"/>
                  </a:lnTo>
                  <a:lnTo>
                    <a:pt x="4170" y="7539"/>
                  </a:lnTo>
                  <a:lnTo>
                    <a:pt x="4137" y="7206"/>
                  </a:lnTo>
                  <a:lnTo>
                    <a:pt x="4104" y="6505"/>
                  </a:lnTo>
                  <a:lnTo>
                    <a:pt x="4037" y="5838"/>
                  </a:lnTo>
                  <a:lnTo>
                    <a:pt x="4370" y="5137"/>
                  </a:lnTo>
                  <a:lnTo>
                    <a:pt x="4337" y="4804"/>
                  </a:lnTo>
                  <a:lnTo>
                    <a:pt x="4337" y="4404"/>
                  </a:lnTo>
                  <a:lnTo>
                    <a:pt x="4304" y="4070"/>
                  </a:lnTo>
                  <a:lnTo>
                    <a:pt x="4270" y="3736"/>
                  </a:lnTo>
                  <a:lnTo>
                    <a:pt x="4270" y="3403"/>
                  </a:lnTo>
                  <a:lnTo>
                    <a:pt x="4604" y="3370"/>
                  </a:lnTo>
                  <a:lnTo>
                    <a:pt x="4871" y="3003"/>
                  </a:lnTo>
                  <a:lnTo>
                    <a:pt x="4871" y="2702"/>
                  </a:lnTo>
                  <a:lnTo>
                    <a:pt x="4537" y="2702"/>
                  </a:lnTo>
                  <a:lnTo>
                    <a:pt x="4837" y="2002"/>
                  </a:lnTo>
                  <a:lnTo>
                    <a:pt x="4804" y="1635"/>
                  </a:lnTo>
                  <a:lnTo>
                    <a:pt x="4471" y="1668"/>
                  </a:lnTo>
                  <a:lnTo>
                    <a:pt x="4437" y="1335"/>
                  </a:lnTo>
                  <a:lnTo>
                    <a:pt x="4104" y="1035"/>
                  </a:lnTo>
                  <a:lnTo>
                    <a:pt x="4437" y="1001"/>
                  </a:lnTo>
                  <a:lnTo>
                    <a:pt x="4037" y="668"/>
                  </a:lnTo>
                  <a:lnTo>
                    <a:pt x="3670" y="367"/>
                  </a:lnTo>
                  <a:lnTo>
                    <a:pt x="3637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748;p33"/>
            <p:cNvSpPr/>
            <p:nvPr/>
          </p:nvSpPr>
          <p:spPr>
            <a:xfrm>
              <a:off x="2575308" y="4254896"/>
              <a:ext cx="258668" cy="161114"/>
            </a:xfrm>
            <a:custGeom>
              <a:avLst/>
              <a:gdLst/>
              <a:ahLst/>
              <a:cxnLst/>
              <a:rect l="l" t="t" r="r" b="b"/>
              <a:pathLst>
                <a:path w="9641" h="6005" extrusionOk="0">
                  <a:moveTo>
                    <a:pt x="9574" y="0"/>
                  </a:moveTo>
                  <a:lnTo>
                    <a:pt x="8907" y="400"/>
                  </a:lnTo>
                  <a:lnTo>
                    <a:pt x="8206" y="467"/>
                  </a:lnTo>
                  <a:lnTo>
                    <a:pt x="7906" y="801"/>
                  </a:lnTo>
                  <a:lnTo>
                    <a:pt x="7506" y="500"/>
                  </a:lnTo>
                  <a:lnTo>
                    <a:pt x="7172" y="500"/>
                  </a:lnTo>
                  <a:lnTo>
                    <a:pt x="6838" y="901"/>
                  </a:lnTo>
                  <a:lnTo>
                    <a:pt x="6538" y="934"/>
                  </a:lnTo>
                  <a:lnTo>
                    <a:pt x="6205" y="934"/>
                  </a:lnTo>
                  <a:lnTo>
                    <a:pt x="5838" y="967"/>
                  </a:lnTo>
                  <a:lnTo>
                    <a:pt x="5171" y="1334"/>
                  </a:lnTo>
                  <a:lnTo>
                    <a:pt x="4503" y="1434"/>
                  </a:lnTo>
                  <a:lnTo>
                    <a:pt x="3736" y="1101"/>
                  </a:lnTo>
                  <a:lnTo>
                    <a:pt x="3069" y="801"/>
                  </a:lnTo>
                  <a:lnTo>
                    <a:pt x="2702" y="500"/>
                  </a:lnTo>
                  <a:lnTo>
                    <a:pt x="2002" y="567"/>
                  </a:lnTo>
                  <a:lnTo>
                    <a:pt x="1335" y="934"/>
                  </a:lnTo>
                  <a:lnTo>
                    <a:pt x="1301" y="600"/>
                  </a:lnTo>
                  <a:lnTo>
                    <a:pt x="968" y="300"/>
                  </a:lnTo>
                  <a:lnTo>
                    <a:pt x="634" y="634"/>
                  </a:lnTo>
                  <a:lnTo>
                    <a:pt x="300" y="667"/>
                  </a:lnTo>
                  <a:lnTo>
                    <a:pt x="334" y="1334"/>
                  </a:lnTo>
                  <a:lnTo>
                    <a:pt x="0" y="1735"/>
                  </a:lnTo>
                  <a:lnTo>
                    <a:pt x="34" y="2102"/>
                  </a:lnTo>
                  <a:lnTo>
                    <a:pt x="401" y="2402"/>
                  </a:lnTo>
                  <a:lnTo>
                    <a:pt x="1134" y="2669"/>
                  </a:lnTo>
                  <a:lnTo>
                    <a:pt x="1468" y="2669"/>
                  </a:lnTo>
                  <a:lnTo>
                    <a:pt x="1835" y="2969"/>
                  </a:lnTo>
                  <a:lnTo>
                    <a:pt x="2869" y="3236"/>
                  </a:lnTo>
                  <a:lnTo>
                    <a:pt x="3236" y="3569"/>
                  </a:lnTo>
                  <a:lnTo>
                    <a:pt x="3670" y="4236"/>
                  </a:lnTo>
                  <a:lnTo>
                    <a:pt x="4370" y="4170"/>
                  </a:lnTo>
                  <a:lnTo>
                    <a:pt x="4704" y="4470"/>
                  </a:lnTo>
                  <a:lnTo>
                    <a:pt x="5371" y="4437"/>
                  </a:lnTo>
                  <a:lnTo>
                    <a:pt x="6138" y="4737"/>
                  </a:lnTo>
                  <a:lnTo>
                    <a:pt x="6138" y="5104"/>
                  </a:lnTo>
                  <a:lnTo>
                    <a:pt x="6538" y="5771"/>
                  </a:lnTo>
                  <a:lnTo>
                    <a:pt x="7205" y="6004"/>
                  </a:lnTo>
                  <a:lnTo>
                    <a:pt x="7539" y="5671"/>
                  </a:lnTo>
                  <a:lnTo>
                    <a:pt x="8239" y="5971"/>
                  </a:lnTo>
                  <a:lnTo>
                    <a:pt x="8206" y="5270"/>
                  </a:lnTo>
                  <a:lnTo>
                    <a:pt x="8873" y="4904"/>
                  </a:lnTo>
                  <a:lnTo>
                    <a:pt x="8840" y="4170"/>
                  </a:lnTo>
                  <a:lnTo>
                    <a:pt x="8506" y="4236"/>
                  </a:lnTo>
                  <a:lnTo>
                    <a:pt x="8840" y="3903"/>
                  </a:lnTo>
                  <a:lnTo>
                    <a:pt x="8473" y="3903"/>
                  </a:lnTo>
                  <a:lnTo>
                    <a:pt x="8473" y="3503"/>
                  </a:lnTo>
                  <a:lnTo>
                    <a:pt x="8406" y="3169"/>
                  </a:lnTo>
                  <a:lnTo>
                    <a:pt x="8740" y="2835"/>
                  </a:lnTo>
                  <a:lnTo>
                    <a:pt x="8706" y="2468"/>
                  </a:lnTo>
                  <a:lnTo>
                    <a:pt x="8706" y="2168"/>
                  </a:lnTo>
                  <a:lnTo>
                    <a:pt x="8673" y="1801"/>
                  </a:lnTo>
                  <a:lnTo>
                    <a:pt x="9007" y="1434"/>
                  </a:lnTo>
                  <a:lnTo>
                    <a:pt x="9340" y="1434"/>
                  </a:lnTo>
                  <a:lnTo>
                    <a:pt x="9640" y="734"/>
                  </a:lnTo>
                  <a:lnTo>
                    <a:pt x="9574" y="334"/>
                  </a:lnTo>
                  <a:lnTo>
                    <a:pt x="9574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749;p33"/>
            <p:cNvSpPr/>
            <p:nvPr/>
          </p:nvSpPr>
          <p:spPr>
            <a:xfrm>
              <a:off x="2160008" y="3402802"/>
              <a:ext cx="908437" cy="889656"/>
            </a:xfrm>
            <a:custGeom>
              <a:avLst/>
              <a:gdLst/>
              <a:ahLst/>
              <a:cxnLst/>
              <a:rect l="l" t="t" r="r" b="b"/>
              <a:pathLst>
                <a:path w="33859" h="33159" extrusionOk="0">
                  <a:moveTo>
                    <a:pt x="13777" y="1"/>
                  </a:moveTo>
                  <a:lnTo>
                    <a:pt x="13377" y="34"/>
                  </a:lnTo>
                  <a:lnTo>
                    <a:pt x="13443" y="368"/>
                  </a:lnTo>
                  <a:lnTo>
                    <a:pt x="12810" y="735"/>
                  </a:lnTo>
                  <a:lnTo>
                    <a:pt x="12443" y="802"/>
                  </a:lnTo>
                  <a:lnTo>
                    <a:pt x="12109" y="802"/>
                  </a:lnTo>
                  <a:lnTo>
                    <a:pt x="12109" y="735"/>
                  </a:lnTo>
                  <a:lnTo>
                    <a:pt x="12042" y="735"/>
                  </a:lnTo>
                  <a:lnTo>
                    <a:pt x="12009" y="401"/>
                  </a:lnTo>
                  <a:lnTo>
                    <a:pt x="12009" y="134"/>
                  </a:lnTo>
                  <a:lnTo>
                    <a:pt x="11709" y="134"/>
                  </a:lnTo>
                  <a:lnTo>
                    <a:pt x="11309" y="168"/>
                  </a:lnTo>
                  <a:lnTo>
                    <a:pt x="11309" y="201"/>
                  </a:lnTo>
                  <a:lnTo>
                    <a:pt x="11375" y="201"/>
                  </a:lnTo>
                  <a:lnTo>
                    <a:pt x="11375" y="535"/>
                  </a:lnTo>
                  <a:lnTo>
                    <a:pt x="11442" y="902"/>
                  </a:lnTo>
                  <a:lnTo>
                    <a:pt x="11442" y="1202"/>
                  </a:lnTo>
                  <a:lnTo>
                    <a:pt x="11108" y="1235"/>
                  </a:lnTo>
                  <a:lnTo>
                    <a:pt x="10708" y="968"/>
                  </a:lnTo>
                  <a:lnTo>
                    <a:pt x="10441" y="1302"/>
                  </a:lnTo>
                  <a:lnTo>
                    <a:pt x="10108" y="1669"/>
                  </a:lnTo>
                  <a:lnTo>
                    <a:pt x="10441" y="1902"/>
                  </a:lnTo>
                  <a:lnTo>
                    <a:pt x="10375" y="1902"/>
                  </a:lnTo>
                  <a:lnTo>
                    <a:pt x="10475" y="2002"/>
                  </a:lnTo>
                  <a:lnTo>
                    <a:pt x="10141" y="2336"/>
                  </a:lnTo>
                  <a:lnTo>
                    <a:pt x="9808" y="2036"/>
                  </a:lnTo>
                  <a:lnTo>
                    <a:pt x="9441" y="2069"/>
                  </a:lnTo>
                  <a:lnTo>
                    <a:pt x="9107" y="2069"/>
                  </a:lnTo>
                  <a:lnTo>
                    <a:pt x="8773" y="2136"/>
                  </a:lnTo>
                  <a:lnTo>
                    <a:pt x="8773" y="2036"/>
                  </a:lnTo>
                  <a:lnTo>
                    <a:pt x="8673" y="2036"/>
                  </a:lnTo>
                  <a:lnTo>
                    <a:pt x="8673" y="1702"/>
                  </a:lnTo>
                  <a:lnTo>
                    <a:pt x="8373" y="1469"/>
                  </a:lnTo>
                  <a:lnTo>
                    <a:pt x="8006" y="1469"/>
                  </a:lnTo>
                  <a:lnTo>
                    <a:pt x="8040" y="1836"/>
                  </a:lnTo>
                  <a:lnTo>
                    <a:pt x="8106" y="2503"/>
                  </a:lnTo>
                  <a:lnTo>
                    <a:pt x="7706" y="2503"/>
                  </a:lnTo>
                  <a:lnTo>
                    <a:pt x="7439" y="2903"/>
                  </a:lnTo>
                  <a:lnTo>
                    <a:pt x="7106" y="3237"/>
                  </a:lnTo>
                  <a:lnTo>
                    <a:pt x="7106" y="3570"/>
                  </a:lnTo>
                  <a:lnTo>
                    <a:pt x="6772" y="3303"/>
                  </a:lnTo>
                  <a:lnTo>
                    <a:pt x="6372" y="2970"/>
                  </a:lnTo>
                  <a:lnTo>
                    <a:pt x="6038" y="2636"/>
                  </a:lnTo>
                  <a:lnTo>
                    <a:pt x="5971" y="2569"/>
                  </a:lnTo>
                  <a:lnTo>
                    <a:pt x="5938" y="2236"/>
                  </a:lnTo>
                  <a:lnTo>
                    <a:pt x="5938" y="1902"/>
                  </a:lnTo>
                  <a:lnTo>
                    <a:pt x="5638" y="1635"/>
                  </a:lnTo>
                  <a:lnTo>
                    <a:pt x="5271" y="1669"/>
                  </a:lnTo>
                  <a:lnTo>
                    <a:pt x="4971" y="2036"/>
                  </a:lnTo>
                  <a:lnTo>
                    <a:pt x="4971" y="2369"/>
                  </a:lnTo>
                  <a:lnTo>
                    <a:pt x="4637" y="3070"/>
                  </a:lnTo>
                  <a:lnTo>
                    <a:pt x="4337" y="3137"/>
                  </a:lnTo>
                  <a:lnTo>
                    <a:pt x="3670" y="3170"/>
                  </a:lnTo>
                  <a:lnTo>
                    <a:pt x="3270" y="2836"/>
                  </a:lnTo>
                  <a:lnTo>
                    <a:pt x="1935" y="3303"/>
                  </a:lnTo>
                  <a:lnTo>
                    <a:pt x="1835" y="3203"/>
                  </a:lnTo>
                  <a:lnTo>
                    <a:pt x="1502" y="3203"/>
                  </a:lnTo>
                  <a:lnTo>
                    <a:pt x="1535" y="3570"/>
                  </a:lnTo>
                  <a:lnTo>
                    <a:pt x="1201" y="3570"/>
                  </a:lnTo>
                  <a:lnTo>
                    <a:pt x="1201" y="3904"/>
                  </a:lnTo>
                  <a:lnTo>
                    <a:pt x="1602" y="4237"/>
                  </a:lnTo>
                  <a:lnTo>
                    <a:pt x="1635" y="4571"/>
                  </a:lnTo>
                  <a:lnTo>
                    <a:pt x="1969" y="4904"/>
                  </a:lnTo>
                  <a:lnTo>
                    <a:pt x="1668" y="5305"/>
                  </a:lnTo>
                  <a:lnTo>
                    <a:pt x="1335" y="5638"/>
                  </a:lnTo>
                  <a:lnTo>
                    <a:pt x="1001" y="6039"/>
                  </a:lnTo>
                  <a:lnTo>
                    <a:pt x="668" y="6039"/>
                  </a:lnTo>
                  <a:lnTo>
                    <a:pt x="334" y="6072"/>
                  </a:lnTo>
                  <a:lnTo>
                    <a:pt x="1" y="6072"/>
                  </a:lnTo>
                  <a:lnTo>
                    <a:pt x="1" y="6406"/>
                  </a:lnTo>
                  <a:lnTo>
                    <a:pt x="67" y="6506"/>
                  </a:lnTo>
                  <a:lnTo>
                    <a:pt x="167" y="6572"/>
                  </a:lnTo>
                  <a:lnTo>
                    <a:pt x="367" y="6739"/>
                  </a:lnTo>
                  <a:lnTo>
                    <a:pt x="701" y="6706"/>
                  </a:lnTo>
                  <a:lnTo>
                    <a:pt x="801" y="6806"/>
                  </a:lnTo>
                  <a:lnTo>
                    <a:pt x="1101" y="7039"/>
                  </a:lnTo>
                  <a:lnTo>
                    <a:pt x="1135" y="7373"/>
                  </a:lnTo>
                  <a:lnTo>
                    <a:pt x="1135" y="7740"/>
                  </a:lnTo>
                  <a:lnTo>
                    <a:pt x="834" y="8073"/>
                  </a:lnTo>
                  <a:lnTo>
                    <a:pt x="834" y="8407"/>
                  </a:lnTo>
                  <a:lnTo>
                    <a:pt x="868" y="9141"/>
                  </a:lnTo>
                  <a:lnTo>
                    <a:pt x="901" y="9474"/>
                  </a:lnTo>
                  <a:lnTo>
                    <a:pt x="1301" y="10142"/>
                  </a:lnTo>
                  <a:lnTo>
                    <a:pt x="1368" y="10142"/>
                  </a:lnTo>
                  <a:lnTo>
                    <a:pt x="1668" y="10075"/>
                  </a:lnTo>
                  <a:lnTo>
                    <a:pt x="2336" y="10041"/>
                  </a:lnTo>
                  <a:lnTo>
                    <a:pt x="2436" y="10142"/>
                  </a:lnTo>
                  <a:lnTo>
                    <a:pt x="2702" y="10375"/>
                  </a:lnTo>
                  <a:lnTo>
                    <a:pt x="2369" y="10742"/>
                  </a:lnTo>
                  <a:lnTo>
                    <a:pt x="2436" y="11076"/>
                  </a:lnTo>
                  <a:lnTo>
                    <a:pt x="2102" y="11476"/>
                  </a:lnTo>
                  <a:lnTo>
                    <a:pt x="1802" y="11809"/>
                  </a:lnTo>
                  <a:lnTo>
                    <a:pt x="1802" y="11809"/>
                  </a:lnTo>
                  <a:lnTo>
                    <a:pt x="2135" y="11576"/>
                  </a:lnTo>
                  <a:lnTo>
                    <a:pt x="2436" y="11409"/>
                  </a:lnTo>
                  <a:lnTo>
                    <a:pt x="2769" y="11042"/>
                  </a:lnTo>
                  <a:lnTo>
                    <a:pt x="3103" y="11009"/>
                  </a:lnTo>
                  <a:lnTo>
                    <a:pt x="3470" y="11009"/>
                  </a:lnTo>
                  <a:lnTo>
                    <a:pt x="4137" y="10642"/>
                  </a:lnTo>
                  <a:lnTo>
                    <a:pt x="4437" y="10242"/>
                  </a:lnTo>
                  <a:lnTo>
                    <a:pt x="4437" y="9908"/>
                  </a:lnTo>
                  <a:lnTo>
                    <a:pt x="4704" y="9541"/>
                  </a:lnTo>
                  <a:lnTo>
                    <a:pt x="5037" y="9174"/>
                  </a:lnTo>
                  <a:lnTo>
                    <a:pt x="5705" y="9141"/>
                  </a:lnTo>
                  <a:lnTo>
                    <a:pt x="6105" y="9074"/>
                  </a:lnTo>
                  <a:lnTo>
                    <a:pt x="6839" y="9741"/>
                  </a:lnTo>
                  <a:lnTo>
                    <a:pt x="7139" y="9374"/>
                  </a:lnTo>
                  <a:lnTo>
                    <a:pt x="8206" y="10008"/>
                  </a:lnTo>
                  <a:lnTo>
                    <a:pt x="8173" y="9641"/>
                  </a:lnTo>
                  <a:lnTo>
                    <a:pt x="8507" y="9241"/>
                  </a:lnTo>
                  <a:lnTo>
                    <a:pt x="8840" y="9241"/>
                  </a:lnTo>
                  <a:lnTo>
                    <a:pt x="9207" y="9208"/>
                  </a:lnTo>
                  <a:lnTo>
                    <a:pt x="8874" y="9574"/>
                  </a:lnTo>
                  <a:lnTo>
                    <a:pt x="8874" y="9908"/>
                  </a:lnTo>
                  <a:lnTo>
                    <a:pt x="9274" y="10242"/>
                  </a:lnTo>
                  <a:lnTo>
                    <a:pt x="8974" y="10575"/>
                  </a:lnTo>
                  <a:lnTo>
                    <a:pt x="9674" y="11209"/>
                  </a:lnTo>
                  <a:lnTo>
                    <a:pt x="10141" y="12643"/>
                  </a:lnTo>
                  <a:lnTo>
                    <a:pt x="10541" y="13911"/>
                  </a:lnTo>
                  <a:lnTo>
                    <a:pt x="10942" y="14244"/>
                  </a:lnTo>
                  <a:lnTo>
                    <a:pt x="11776" y="15912"/>
                  </a:lnTo>
                  <a:lnTo>
                    <a:pt x="12109" y="15879"/>
                  </a:lnTo>
                  <a:lnTo>
                    <a:pt x="12843" y="16546"/>
                  </a:lnTo>
                  <a:lnTo>
                    <a:pt x="13210" y="17213"/>
                  </a:lnTo>
                  <a:lnTo>
                    <a:pt x="13610" y="17480"/>
                  </a:lnTo>
                  <a:lnTo>
                    <a:pt x="13944" y="17847"/>
                  </a:lnTo>
                  <a:lnTo>
                    <a:pt x="15045" y="18748"/>
                  </a:lnTo>
                  <a:lnTo>
                    <a:pt x="17213" y="20682"/>
                  </a:lnTo>
                  <a:lnTo>
                    <a:pt x="17613" y="20682"/>
                  </a:lnTo>
                  <a:lnTo>
                    <a:pt x="17980" y="21350"/>
                  </a:lnTo>
                  <a:lnTo>
                    <a:pt x="18681" y="21316"/>
                  </a:lnTo>
                  <a:lnTo>
                    <a:pt x="19047" y="21917"/>
                  </a:lnTo>
                  <a:lnTo>
                    <a:pt x="19381" y="21550"/>
                  </a:lnTo>
                  <a:lnTo>
                    <a:pt x="20482" y="22517"/>
                  </a:lnTo>
                  <a:lnTo>
                    <a:pt x="20882" y="22851"/>
                  </a:lnTo>
                  <a:lnTo>
                    <a:pt x="21216" y="23151"/>
                  </a:lnTo>
                  <a:lnTo>
                    <a:pt x="21549" y="23151"/>
                  </a:lnTo>
                  <a:lnTo>
                    <a:pt x="22316" y="23751"/>
                  </a:lnTo>
                  <a:lnTo>
                    <a:pt x="22683" y="23751"/>
                  </a:lnTo>
                  <a:lnTo>
                    <a:pt x="23017" y="24052"/>
                  </a:lnTo>
                  <a:lnTo>
                    <a:pt x="23050" y="24752"/>
                  </a:lnTo>
                  <a:lnTo>
                    <a:pt x="23117" y="25086"/>
                  </a:lnTo>
                  <a:lnTo>
                    <a:pt x="23117" y="25419"/>
                  </a:lnTo>
                  <a:lnTo>
                    <a:pt x="23818" y="25719"/>
                  </a:lnTo>
                  <a:lnTo>
                    <a:pt x="24184" y="25719"/>
                  </a:lnTo>
                  <a:lnTo>
                    <a:pt x="24518" y="25686"/>
                  </a:lnTo>
                  <a:lnTo>
                    <a:pt x="25219" y="25986"/>
                  </a:lnTo>
                  <a:lnTo>
                    <a:pt x="25619" y="26253"/>
                  </a:lnTo>
                  <a:lnTo>
                    <a:pt x="25619" y="26653"/>
                  </a:lnTo>
                  <a:lnTo>
                    <a:pt x="25986" y="26920"/>
                  </a:lnTo>
                  <a:lnTo>
                    <a:pt x="26386" y="27921"/>
                  </a:lnTo>
                  <a:lnTo>
                    <a:pt x="26820" y="28988"/>
                  </a:lnTo>
                  <a:lnTo>
                    <a:pt x="26886" y="29989"/>
                  </a:lnTo>
                  <a:lnTo>
                    <a:pt x="26553" y="30356"/>
                  </a:lnTo>
                  <a:lnTo>
                    <a:pt x="26219" y="30389"/>
                  </a:lnTo>
                  <a:lnTo>
                    <a:pt x="25886" y="30389"/>
                  </a:lnTo>
                  <a:lnTo>
                    <a:pt x="25886" y="30756"/>
                  </a:lnTo>
                  <a:lnTo>
                    <a:pt x="25952" y="31090"/>
                  </a:lnTo>
                  <a:lnTo>
                    <a:pt x="25952" y="31423"/>
                  </a:lnTo>
                  <a:lnTo>
                    <a:pt x="25986" y="31724"/>
                  </a:lnTo>
                  <a:lnTo>
                    <a:pt x="25686" y="32157"/>
                  </a:lnTo>
                  <a:lnTo>
                    <a:pt x="25352" y="32491"/>
                  </a:lnTo>
                  <a:lnTo>
                    <a:pt x="25385" y="32858"/>
                  </a:lnTo>
                  <a:lnTo>
                    <a:pt x="25719" y="33158"/>
                  </a:lnTo>
                  <a:lnTo>
                    <a:pt x="26052" y="33158"/>
                  </a:lnTo>
                  <a:lnTo>
                    <a:pt x="26453" y="33091"/>
                  </a:lnTo>
                  <a:lnTo>
                    <a:pt x="26720" y="33091"/>
                  </a:lnTo>
                  <a:lnTo>
                    <a:pt x="27120" y="32724"/>
                  </a:lnTo>
                  <a:lnTo>
                    <a:pt x="27387" y="32724"/>
                  </a:lnTo>
                  <a:lnTo>
                    <a:pt x="27387" y="32357"/>
                  </a:lnTo>
                  <a:lnTo>
                    <a:pt x="28054" y="31991"/>
                  </a:lnTo>
                  <a:lnTo>
                    <a:pt x="28054" y="31590"/>
                  </a:lnTo>
                  <a:lnTo>
                    <a:pt x="28021" y="30923"/>
                  </a:lnTo>
                  <a:lnTo>
                    <a:pt x="28321" y="30556"/>
                  </a:lnTo>
                  <a:lnTo>
                    <a:pt x="28654" y="30223"/>
                  </a:lnTo>
                  <a:lnTo>
                    <a:pt x="28955" y="29856"/>
                  </a:lnTo>
                  <a:lnTo>
                    <a:pt x="29321" y="29822"/>
                  </a:lnTo>
                  <a:lnTo>
                    <a:pt x="29622" y="29822"/>
                  </a:lnTo>
                  <a:lnTo>
                    <a:pt x="29989" y="29756"/>
                  </a:lnTo>
                  <a:lnTo>
                    <a:pt x="29989" y="29422"/>
                  </a:lnTo>
                  <a:lnTo>
                    <a:pt x="29955" y="29088"/>
                  </a:lnTo>
                  <a:lnTo>
                    <a:pt x="29955" y="28722"/>
                  </a:lnTo>
                  <a:lnTo>
                    <a:pt x="29855" y="28054"/>
                  </a:lnTo>
                  <a:lnTo>
                    <a:pt x="29855" y="27721"/>
                  </a:lnTo>
                  <a:lnTo>
                    <a:pt x="29822" y="27354"/>
                  </a:lnTo>
                  <a:lnTo>
                    <a:pt x="29455" y="27054"/>
                  </a:lnTo>
                  <a:lnTo>
                    <a:pt x="28788" y="27421"/>
                  </a:lnTo>
                  <a:lnTo>
                    <a:pt x="28387" y="26887"/>
                  </a:lnTo>
                  <a:lnTo>
                    <a:pt x="28221" y="25986"/>
                  </a:lnTo>
                  <a:lnTo>
                    <a:pt x="28321" y="25419"/>
                  </a:lnTo>
                  <a:lnTo>
                    <a:pt x="28654" y="25386"/>
                  </a:lnTo>
                  <a:lnTo>
                    <a:pt x="28621" y="25019"/>
                  </a:lnTo>
                  <a:lnTo>
                    <a:pt x="28955" y="24685"/>
                  </a:lnTo>
                  <a:lnTo>
                    <a:pt x="28621" y="24719"/>
                  </a:lnTo>
                  <a:lnTo>
                    <a:pt x="28888" y="24352"/>
                  </a:lnTo>
                  <a:lnTo>
                    <a:pt x="29221" y="23985"/>
                  </a:lnTo>
                  <a:lnTo>
                    <a:pt x="29555" y="23985"/>
                  </a:lnTo>
                  <a:lnTo>
                    <a:pt x="29889" y="23918"/>
                  </a:lnTo>
                  <a:lnTo>
                    <a:pt x="29955" y="24252"/>
                  </a:lnTo>
                  <a:lnTo>
                    <a:pt x="30656" y="24585"/>
                  </a:lnTo>
                  <a:lnTo>
                    <a:pt x="30989" y="24552"/>
                  </a:lnTo>
                  <a:lnTo>
                    <a:pt x="31356" y="24519"/>
                  </a:lnTo>
                  <a:lnTo>
                    <a:pt x="31690" y="24519"/>
                  </a:lnTo>
                  <a:lnTo>
                    <a:pt x="32023" y="24485"/>
                  </a:lnTo>
                  <a:lnTo>
                    <a:pt x="32057" y="24752"/>
                  </a:lnTo>
                  <a:lnTo>
                    <a:pt x="32057" y="25152"/>
                  </a:lnTo>
                  <a:lnTo>
                    <a:pt x="32457" y="25486"/>
                  </a:lnTo>
                  <a:lnTo>
                    <a:pt x="32457" y="25819"/>
                  </a:lnTo>
                  <a:lnTo>
                    <a:pt x="32857" y="26153"/>
                  </a:lnTo>
                  <a:lnTo>
                    <a:pt x="33158" y="26153"/>
                  </a:lnTo>
                  <a:lnTo>
                    <a:pt x="33524" y="26086"/>
                  </a:lnTo>
                  <a:lnTo>
                    <a:pt x="33858" y="25686"/>
                  </a:lnTo>
                  <a:lnTo>
                    <a:pt x="33791" y="25019"/>
                  </a:lnTo>
                  <a:lnTo>
                    <a:pt x="33725" y="24352"/>
                  </a:lnTo>
                  <a:lnTo>
                    <a:pt x="33725" y="23985"/>
                  </a:lnTo>
                  <a:lnTo>
                    <a:pt x="32991" y="23718"/>
                  </a:lnTo>
                  <a:lnTo>
                    <a:pt x="32657" y="23051"/>
                  </a:lnTo>
                  <a:lnTo>
                    <a:pt x="32224" y="22717"/>
                  </a:lnTo>
                  <a:lnTo>
                    <a:pt x="31523" y="22417"/>
                  </a:lnTo>
                  <a:lnTo>
                    <a:pt x="30856" y="22484"/>
                  </a:lnTo>
                  <a:lnTo>
                    <a:pt x="30489" y="22184"/>
                  </a:lnTo>
                  <a:lnTo>
                    <a:pt x="30155" y="21850"/>
                  </a:lnTo>
                  <a:lnTo>
                    <a:pt x="29021" y="21583"/>
                  </a:lnTo>
                  <a:lnTo>
                    <a:pt x="28688" y="21249"/>
                  </a:lnTo>
                  <a:lnTo>
                    <a:pt x="28321" y="20916"/>
                  </a:lnTo>
                  <a:lnTo>
                    <a:pt x="27987" y="20983"/>
                  </a:lnTo>
                  <a:lnTo>
                    <a:pt x="27320" y="21016"/>
                  </a:lnTo>
                  <a:lnTo>
                    <a:pt x="26953" y="20716"/>
                  </a:lnTo>
                  <a:lnTo>
                    <a:pt x="26219" y="20382"/>
                  </a:lnTo>
                  <a:lnTo>
                    <a:pt x="25852" y="20416"/>
                  </a:lnTo>
                  <a:lnTo>
                    <a:pt x="25852" y="20416"/>
                  </a:lnTo>
                  <a:lnTo>
                    <a:pt x="26186" y="20049"/>
                  </a:lnTo>
                  <a:lnTo>
                    <a:pt x="26519" y="20049"/>
                  </a:lnTo>
                  <a:lnTo>
                    <a:pt x="26853" y="19682"/>
                  </a:lnTo>
                  <a:lnTo>
                    <a:pt x="26820" y="18981"/>
                  </a:lnTo>
                  <a:lnTo>
                    <a:pt x="25719" y="18714"/>
                  </a:lnTo>
                  <a:lnTo>
                    <a:pt x="25385" y="18748"/>
                  </a:lnTo>
                  <a:lnTo>
                    <a:pt x="24385" y="18814"/>
                  </a:lnTo>
                  <a:lnTo>
                    <a:pt x="23684" y="18848"/>
                  </a:lnTo>
                  <a:lnTo>
                    <a:pt x="22984" y="18548"/>
                  </a:lnTo>
                  <a:lnTo>
                    <a:pt x="22550" y="17914"/>
                  </a:lnTo>
                  <a:lnTo>
                    <a:pt x="22216" y="17547"/>
                  </a:lnTo>
                  <a:lnTo>
                    <a:pt x="21483" y="16913"/>
                  </a:lnTo>
                  <a:lnTo>
                    <a:pt x="21049" y="16313"/>
                  </a:lnTo>
                  <a:lnTo>
                    <a:pt x="20382" y="15679"/>
                  </a:lnTo>
                  <a:lnTo>
                    <a:pt x="20315" y="14978"/>
                  </a:lnTo>
                  <a:lnTo>
                    <a:pt x="20649" y="14578"/>
                  </a:lnTo>
                  <a:lnTo>
                    <a:pt x="20282" y="13978"/>
                  </a:lnTo>
                  <a:lnTo>
                    <a:pt x="19848" y="13244"/>
                  </a:lnTo>
                  <a:lnTo>
                    <a:pt x="19815" y="12910"/>
                  </a:lnTo>
                  <a:lnTo>
                    <a:pt x="19481" y="12577"/>
                  </a:lnTo>
                  <a:lnTo>
                    <a:pt x="19448" y="11976"/>
                  </a:lnTo>
                  <a:lnTo>
                    <a:pt x="19047" y="11976"/>
                  </a:lnTo>
                  <a:lnTo>
                    <a:pt x="18347" y="11676"/>
                  </a:lnTo>
                  <a:lnTo>
                    <a:pt x="17646" y="11376"/>
                  </a:lnTo>
                  <a:lnTo>
                    <a:pt x="17280" y="11376"/>
                  </a:lnTo>
                  <a:lnTo>
                    <a:pt x="16546" y="11142"/>
                  </a:lnTo>
                  <a:lnTo>
                    <a:pt x="16546" y="10742"/>
                  </a:lnTo>
                  <a:lnTo>
                    <a:pt x="16179" y="10475"/>
                  </a:lnTo>
                  <a:lnTo>
                    <a:pt x="16179" y="10075"/>
                  </a:lnTo>
                  <a:lnTo>
                    <a:pt x="15778" y="9474"/>
                  </a:lnTo>
                  <a:lnTo>
                    <a:pt x="16112" y="9074"/>
                  </a:lnTo>
                  <a:lnTo>
                    <a:pt x="16045" y="8741"/>
                  </a:lnTo>
                  <a:lnTo>
                    <a:pt x="16045" y="8374"/>
                  </a:lnTo>
                  <a:lnTo>
                    <a:pt x="16346" y="8040"/>
                  </a:lnTo>
                  <a:lnTo>
                    <a:pt x="16679" y="7673"/>
                  </a:lnTo>
                  <a:lnTo>
                    <a:pt x="16679" y="7340"/>
                  </a:lnTo>
                  <a:lnTo>
                    <a:pt x="16312" y="7340"/>
                  </a:lnTo>
                  <a:lnTo>
                    <a:pt x="15945" y="7006"/>
                  </a:lnTo>
                  <a:lnTo>
                    <a:pt x="15945" y="6706"/>
                  </a:lnTo>
                  <a:lnTo>
                    <a:pt x="15612" y="6706"/>
                  </a:lnTo>
                  <a:lnTo>
                    <a:pt x="15879" y="6339"/>
                  </a:lnTo>
                  <a:lnTo>
                    <a:pt x="16212" y="6305"/>
                  </a:lnTo>
                  <a:lnTo>
                    <a:pt x="16179" y="5638"/>
                  </a:lnTo>
                  <a:lnTo>
                    <a:pt x="16879" y="5572"/>
                  </a:lnTo>
                  <a:lnTo>
                    <a:pt x="17213" y="5538"/>
                  </a:lnTo>
                  <a:lnTo>
                    <a:pt x="17546" y="5538"/>
                  </a:lnTo>
                  <a:lnTo>
                    <a:pt x="17947" y="5505"/>
                  </a:lnTo>
                  <a:lnTo>
                    <a:pt x="18214" y="5138"/>
                  </a:lnTo>
                  <a:lnTo>
                    <a:pt x="18547" y="5138"/>
                  </a:lnTo>
                  <a:lnTo>
                    <a:pt x="18514" y="4804"/>
                  </a:lnTo>
                  <a:lnTo>
                    <a:pt x="18881" y="4738"/>
                  </a:lnTo>
                  <a:lnTo>
                    <a:pt x="19214" y="4738"/>
                  </a:lnTo>
                  <a:lnTo>
                    <a:pt x="19281" y="5071"/>
                  </a:lnTo>
                  <a:lnTo>
                    <a:pt x="19648" y="5371"/>
                  </a:lnTo>
                  <a:lnTo>
                    <a:pt x="19615" y="4704"/>
                  </a:lnTo>
                  <a:lnTo>
                    <a:pt x="19948" y="4704"/>
                  </a:lnTo>
                  <a:lnTo>
                    <a:pt x="19981" y="4571"/>
                  </a:lnTo>
                  <a:lnTo>
                    <a:pt x="19948" y="4571"/>
                  </a:lnTo>
                  <a:lnTo>
                    <a:pt x="19881" y="4071"/>
                  </a:lnTo>
                  <a:lnTo>
                    <a:pt x="19348" y="3737"/>
                  </a:lnTo>
                  <a:lnTo>
                    <a:pt x="19848" y="3403"/>
                  </a:lnTo>
                  <a:lnTo>
                    <a:pt x="19948" y="3303"/>
                  </a:lnTo>
                  <a:lnTo>
                    <a:pt x="19948" y="3003"/>
                  </a:lnTo>
                  <a:lnTo>
                    <a:pt x="19781" y="2703"/>
                  </a:lnTo>
                  <a:lnTo>
                    <a:pt x="19681" y="2403"/>
                  </a:lnTo>
                  <a:lnTo>
                    <a:pt x="19715" y="2036"/>
                  </a:lnTo>
                  <a:lnTo>
                    <a:pt x="19715" y="2002"/>
                  </a:lnTo>
                  <a:lnTo>
                    <a:pt x="19448" y="2002"/>
                  </a:lnTo>
                  <a:lnTo>
                    <a:pt x="19214" y="1836"/>
                  </a:lnTo>
                  <a:lnTo>
                    <a:pt x="19047" y="1669"/>
                  </a:lnTo>
                  <a:lnTo>
                    <a:pt x="18347" y="1702"/>
                  </a:lnTo>
                  <a:lnTo>
                    <a:pt x="18013" y="1736"/>
                  </a:lnTo>
                  <a:lnTo>
                    <a:pt x="17680" y="1736"/>
                  </a:lnTo>
                  <a:lnTo>
                    <a:pt x="17346" y="1802"/>
                  </a:lnTo>
                  <a:lnTo>
                    <a:pt x="17313" y="1736"/>
                  </a:lnTo>
                  <a:lnTo>
                    <a:pt x="17013" y="1535"/>
                  </a:lnTo>
                  <a:lnTo>
                    <a:pt x="16979" y="1502"/>
                  </a:lnTo>
                  <a:lnTo>
                    <a:pt x="16946" y="1469"/>
                  </a:lnTo>
                  <a:lnTo>
                    <a:pt x="16546" y="1135"/>
                  </a:lnTo>
                  <a:lnTo>
                    <a:pt x="16512" y="802"/>
                  </a:lnTo>
                  <a:lnTo>
                    <a:pt x="16212" y="535"/>
                  </a:lnTo>
                  <a:lnTo>
                    <a:pt x="15845" y="201"/>
                  </a:lnTo>
                  <a:lnTo>
                    <a:pt x="15178" y="234"/>
                  </a:lnTo>
                  <a:lnTo>
                    <a:pt x="14811" y="301"/>
                  </a:lnTo>
                  <a:lnTo>
                    <a:pt x="14478" y="301"/>
                  </a:lnTo>
                  <a:lnTo>
                    <a:pt x="14144" y="335"/>
                  </a:lnTo>
                  <a:lnTo>
                    <a:pt x="13777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2" name="Google Shape;2722;p32"/>
          <p:cNvSpPr txBox="1"/>
          <p:nvPr/>
        </p:nvSpPr>
        <p:spPr>
          <a:xfrm>
            <a:off x="1674274" y="3911775"/>
            <a:ext cx="6479125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dirty="0" smtClean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rPr>
              <a:t>e</a:t>
            </a:r>
            <a:r>
              <a:rPr lang="en" sz="3200" dirty="0" smtClean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rPr>
              <a:t> buono studio!</a:t>
            </a:r>
            <a:endParaRPr sz="3200" dirty="0">
              <a:solidFill>
                <a:schemeClr val="dk1"/>
              </a:solidFill>
              <a:latin typeface="Chewy"/>
              <a:ea typeface="Chewy"/>
              <a:cs typeface="Chewy"/>
              <a:sym typeface="Chew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4" grpId="0"/>
      <p:bldP spid="27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Google Shape;1892;p21"/>
          <p:cNvSpPr/>
          <p:nvPr/>
        </p:nvSpPr>
        <p:spPr>
          <a:xfrm>
            <a:off x="3018602" y="2665497"/>
            <a:ext cx="611100" cy="572700"/>
          </a:xfrm>
          <a:prstGeom prst="roundRect">
            <a:avLst>
              <a:gd name="adj" fmla="val 112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CE00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1893" name="Google Shape;1893;p21"/>
          <p:cNvSpPr/>
          <p:nvPr/>
        </p:nvSpPr>
        <p:spPr>
          <a:xfrm>
            <a:off x="7214368" y="2665497"/>
            <a:ext cx="611100" cy="572700"/>
          </a:xfrm>
          <a:prstGeom prst="roundRect">
            <a:avLst>
              <a:gd name="adj" fmla="val 112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CE00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1895" name="Google Shape;1895;p21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 smtClean="0"/>
              <a:t>La </a:t>
            </a:r>
            <a:r>
              <a:rPr lang="en" dirty="0" smtClean="0"/>
              <a:t>geografia tratta 2 aspetti</a:t>
            </a:r>
            <a:endParaRPr dirty="0"/>
          </a:p>
        </p:txBody>
      </p:sp>
      <p:sp>
        <p:nvSpPr>
          <p:cNvPr id="1898" name="Google Shape;1898;p21"/>
          <p:cNvSpPr txBox="1"/>
          <p:nvPr/>
        </p:nvSpPr>
        <p:spPr>
          <a:xfrm>
            <a:off x="1560164" y="2503726"/>
            <a:ext cx="2427600" cy="2220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</a:pPr>
            <a:r>
              <a:rPr lang="it-IT" dirty="0" smtClean="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Monti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</a:pPr>
            <a:r>
              <a:rPr lang="it-IT" dirty="0" smtClean="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Fiumi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</a:pPr>
            <a:r>
              <a:rPr lang="it-IT" dirty="0" smtClean="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Laghi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</a:pPr>
            <a:r>
              <a:rPr lang="it-IT" dirty="0" smtClean="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Mari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</a:pPr>
            <a:r>
              <a:rPr lang="it-IT" dirty="0" smtClean="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Clima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</a:pPr>
            <a:r>
              <a:rPr lang="it-IT" dirty="0" smtClean="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Flora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</a:pPr>
            <a:r>
              <a:rPr lang="it-IT" dirty="0" smtClean="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Fauna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</a:pPr>
            <a:r>
              <a:rPr lang="it-IT" dirty="0" smtClean="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…</a:t>
            </a:r>
            <a:endParaRPr dirty="0"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1899" name="Google Shape;1899;p21"/>
          <p:cNvSpPr/>
          <p:nvPr/>
        </p:nvSpPr>
        <p:spPr>
          <a:xfrm>
            <a:off x="1560164" y="2140028"/>
            <a:ext cx="2427600" cy="510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rPr>
              <a:t>Aspetti fisici</a:t>
            </a:r>
            <a:endParaRPr sz="2400" dirty="0">
              <a:solidFill>
                <a:schemeClr val="dk1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sp>
        <p:nvSpPr>
          <p:cNvPr id="1904" name="Google Shape;1904;p21"/>
          <p:cNvSpPr txBox="1"/>
          <p:nvPr/>
        </p:nvSpPr>
        <p:spPr>
          <a:xfrm>
            <a:off x="5324282" y="2469228"/>
            <a:ext cx="2427600" cy="1687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</a:pPr>
            <a:r>
              <a:rPr lang="it-IT" dirty="0" smtClean="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Orientamento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</a:pPr>
            <a:r>
              <a:rPr lang="it-IT" dirty="0" smtClean="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Cartografia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</a:pPr>
            <a:r>
              <a:rPr lang="it-IT" dirty="0" smtClean="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Demografia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</a:pPr>
            <a:r>
              <a:rPr lang="it-IT" dirty="0" smtClean="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Economia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</a:pPr>
            <a:r>
              <a:rPr lang="it-IT" dirty="0" smtClean="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…</a:t>
            </a:r>
            <a:endParaRPr dirty="0"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1905" name="Google Shape;1905;p21"/>
          <p:cNvSpPr/>
          <p:nvPr/>
        </p:nvSpPr>
        <p:spPr>
          <a:xfrm>
            <a:off x="5324282" y="2105523"/>
            <a:ext cx="2427600" cy="510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rPr>
              <a:t>Aspetti antropici</a:t>
            </a:r>
            <a:endParaRPr sz="2400" dirty="0">
              <a:solidFill>
                <a:schemeClr val="dk1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cxnSp>
        <p:nvCxnSpPr>
          <p:cNvPr id="1906" name="Google Shape;1906;p21"/>
          <p:cNvCxnSpPr/>
          <p:nvPr/>
        </p:nvCxnSpPr>
        <p:spPr>
          <a:xfrm rot="-5400000">
            <a:off x="3350864" y="869097"/>
            <a:ext cx="698100" cy="1851900"/>
          </a:xfrm>
          <a:prstGeom prst="bent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8" name="Google Shape;1908;p21"/>
          <p:cNvCxnSpPr/>
          <p:nvPr/>
        </p:nvCxnSpPr>
        <p:spPr>
          <a:xfrm>
            <a:off x="4625864" y="1447203"/>
            <a:ext cx="1851900" cy="698100"/>
          </a:xfrm>
          <a:prstGeom prst="bent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909" name="Google Shape;1909;p21"/>
          <p:cNvGrpSpPr/>
          <p:nvPr/>
        </p:nvGrpSpPr>
        <p:grpSpPr>
          <a:xfrm>
            <a:off x="3080980" y="2738003"/>
            <a:ext cx="485694" cy="427669"/>
            <a:chOff x="2401216" y="1312544"/>
            <a:chExt cx="485694" cy="427669"/>
          </a:xfrm>
        </p:grpSpPr>
        <p:sp>
          <p:nvSpPr>
            <p:cNvPr id="1910" name="Google Shape;1910;p21"/>
            <p:cNvSpPr/>
            <p:nvPr/>
          </p:nvSpPr>
          <p:spPr>
            <a:xfrm>
              <a:off x="2401216" y="1312544"/>
              <a:ext cx="485694" cy="427669"/>
            </a:xfrm>
            <a:custGeom>
              <a:avLst/>
              <a:gdLst/>
              <a:ahLst/>
              <a:cxnLst/>
              <a:rect l="l" t="t" r="r" b="b"/>
              <a:pathLst>
                <a:path w="14213" h="12515" extrusionOk="0">
                  <a:moveTo>
                    <a:pt x="12514" y="1"/>
                  </a:moveTo>
                  <a:lnTo>
                    <a:pt x="12397" y="20"/>
                  </a:lnTo>
                  <a:lnTo>
                    <a:pt x="12280" y="40"/>
                  </a:lnTo>
                  <a:lnTo>
                    <a:pt x="12183" y="79"/>
                  </a:lnTo>
                  <a:lnTo>
                    <a:pt x="12065" y="118"/>
                  </a:lnTo>
                  <a:lnTo>
                    <a:pt x="11968" y="177"/>
                  </a:lnTo>
                  <a:lnTo>
                    <a:pt x="11870" y="235"/>
                  </a:lnTo>
                  <a:lnTo>
                    <a:pt x="11773" y="313"/>
                  </a:lnTo>
                  <a:lnTo>
                    <a:pt x="10504" y="1524"/>
                  </a:lnTo>
                  <a:lnTo>
                    <a:pt x="10406" y="1641"/>
                  </a:lnTo>
                  <a:lnTo>
                    <a:pt x="10367" y="1699"/>
                  </a:lnTo>
                  <a:lnTo>
                    <a:pt x="10348" y="1777"/>
                  </a:lnTo>
                  <a:lnTo>
                    <a:pt x="10348" y="1856"/>
                  </a:lnTo>
                  <a:lnTo>
                    <a:pt x="10367" y="1934"/>
                  </a:lnTo>
                  <a:lnTo>
                    <a:pt x="10406" y="2070"/>
                  </a:lnTo>
                  <a:lnTo>
                    <a:pt x="10406" y="2168"/>
                  </a:lnTo>
                  <a:lnTo>
                    <a:pt x="10387" y="2266"/>
                  </a:lnTo>
                  <a:lnTo>
                    <a:pt x="10328" y="2344"/>
                  </a:lnTo>
                  <a:lnTo>
                    <a:pt x="10269" y="2402"/>
                  </a:lnTo>
                  <a:lnTo>
                    <a:pt x="10191" y="2461"/>
                  </a:lnTo>
                  <a:lnTo>
                    <a:pt x="10094" y="2519"/>
                  </a:lnTo>
                  <a:lnTo>
                    <a:pt x="9996" y="2539"/>
                  </a:lnTo>
                  <a:lnTo>
                    <a:pt x="9899" y="2539"/>
                  </a:lnTo>
                  <a:lnTo>
                    <a:pt x="9781" y="2519"/>
                  </a:lnTo>
                  <a:lnTo>
                    <a:pt x="9684" y="2480"/>
                  </a:lnTo>
                  <a:lnTo>
                    <a:pt x="9586" y="2441"/>
                  </a:lnTo>
                  <a:lnTo>
                    <a:pt x="9489" y="2383"/>
                  </a:lnTo>
                  <a:lnTo>
                    <a:pt x="9450" y="2344"/>
                  </a:lnTo>
                  <a:lnTo>
                    <a:pt x="9410" y="2305"/>
                  </a:lnTo>
                  <a:lnTo>
                    <a:pt x="9371" y="2246"/>
                  </a:lnTo>
                  <a:lnTo>
                    <a:pt x="9371" y="2187"/>
                  </a:lnTo>
                  <a:lnTo>
                    <a:pt x="9352" y="2129"/>
                  </a:lnTo>
                  <a:lnTo>
                    <a:pt x="9371" y="2070"/>
                  </a:lnTo>
                  <a:lnTo>
                    <a:pt x="9391" y="2012"/>
                  </a:lnTo>
                  <a:lnTo>
                    <a:pt x="9430" y="1953"/>
                  </a:lnTo>
                  <a:lnTo>
                    <a:pt x="9528" y="1836"/>
                  </a:lnTo>
                  <a:lnTo>
                    <a:pt x="9625" y="1680"/>
                  </a:lnTo>
                  <a:lnTo>
                    <a:pt x="9645" y="1621"/>
                  </a:lnTo>
                  <a:lnTo>
                    <a:pt x="9645" y="1563"/>
                  </a:lnTo>
                  <a:lnTo>
                    <a:pt x="9645" y="1504"/>
                  </a:lnTo>
                  <a:lnTo>
                    <a:pt x="9625" y="1446"/>
                  </a:lnTo>
                  <a:lnTo>
                    <a:pt x="9586" y="1407"/>
                  </a:lnTo>
                  <a:lnTo>
                    <a:pt x="9547" y="1348"/>
                  </a:lnTo>
                  <a:lnTo>
                    <a:pt x="9508" y="1328"/>
                  </a:lnTo>
                  <a:lnTo>
                    <a:pt x="9450" y="1289"/>
                  </a:lnTo>
                  <a:lnTo>
                    <a:pt x="8786" y="1075"/>
                  </a:lnTo>
                  <a:lnTo>
                    <a:pt x="8532" y="997"/>
                  </a:lnTo>
                  <a:lnTo>
                    <a:pt x="8278" y="938"/>
                  </a:lnTo>
                  <a:lnTo>
                    <a:pt x="8024" y="899"/>
                  </a:lnTo>
                  <a:lnTo>
                    <a:pt x="7907" y="899"/>
                  </a:lnTo>
                  <a:lnTo>
                    <a:pt x="7771" y="919"/>
                  </a:lnTo>
                  <a:lnTo>
                    <a:pt x="7595" y="977"/>
                  </a:lnTo>
                  <a:lnTo>
                    <a:pt x="7439" y="1055"/>
                  </a:lnTo>
                  <a:lnTo>
                    <a:pt x="7283" y="1172"/>
                  </a:lnTo>
                  <a:lnTo>
                    <a:pt x="7146" y="1289"/>
                  </a:lnTo>
                  <a:lnTo>
                    <a:pt x="7029" y="1426"/>
                  </a:lnTo>
                  <a:lnTo>
                    <a:pt x="6912" y="1582"/>
                  </a:lnTo>
                  <a:lnTo>
                    <a:pt x="6716" y="1914"/>
                  </a:lnTo>
                  <a:lnTo>
                    <a:pt x="6521" y="2226"/>
                  </a:lnTo>
                  <a:lnTo>
                    <a:pt x="6326" y="2558"/>
                  </a:lnTo>
                  <a:lnTo>
                    <a:pt x="6228" y="2715"/>
                  </a:lnTo>
                  <a:lnTo>
                    <a:pt x="6092" y="2851"/>
                  </a:lnTo>
                  <a:lnTo>
                    <a:pt x="5955" y="2968"/>
                  </a:lnTo>
                  <a:lnTo>
                    <a:pt x="5818" y="3066"/>
                  </a:lnTo>
                  <a:lnTo>
                    <a:pt x="5604" y="3183"/>
                  </a:lnTo>
                  <a:lnTo>
                    <a:pt x="5408" y="3300"/>
                  </a:lnTo>
                  <a:lnTo>
                    <a:pt x="5252" y="3437"/>
                  </a:lnTo>
                  <a:lnTo>
                    <a:pt x="5057" y="3691"/>
                  </a:lnTo>
                  <a:lnTo>
                    <a:pt x="4979" y="3847"/>
                  </a:lnTo>
                  <a:lnTo>
                    <a:pt x="4920" y="3983"/>
                  </a:lnTo>
                  <a:lnTo>
                    <a:pt x="4881" y="4101"/>
                  </a:lnTo>
                  <a:lnTo>
                    <a:pt x="4881" y="4140"/>
                  </a:lnTo>
                  <a:lnTo>
                    <a:pt x="4881" y="4198"/>
                  </a:lnTo>
                  <a:lnTo>
                    <a:pt x="4940" y="4276"/>
                  </a:lnTo>
                  <a:lnTo>
                    <a:pt x="5018" y="4354"/>
                  </a:lnTo>
                  <a:lnTo>
                    <a:pt x="5116" y="4393"/>
                  </a:lnTo>
                  <a:lnTo>
                    <a:pt x="5213" y="4432"/>
                  </a:lnTo>
                  <a:lnTo>
                    <a:pt x="5311" y="4432"/>
                  </a:lnTo>
                  <a:lnTo>
                    <a:pt x="5408" y="4413"/>
                  </a:lnTo>
                  <a:lnTo>
                    <a:pt x="5565" y="4354"/>
                  </a:lnTo>
                  <a:lnTo>
                    <a:pt x="5721" y="4257"/>
                  </a:lnTo>
                  <a:lnTo>
                    <a:pt x="5857" y="4159"/>
                  </a:lnTo>
                  <a:lnTo>
                    <a:pt x="5877" y="4140"/>
                  </a:lnTo>
                  <a:lnTo>
                    <a:pt x="5916" y="4159"/>
                  </a:lnTo>
                  <a:lnTo>
                    <a:pt x="5936" y="4179"/>
                  </a:lnTo>
                  <a:lnTo>
                    <a:pt x="5936" y="4198"/>
                  </a:lnTo>
                  <a:lnTo>
                    <a:pt x="5916" y="4608"/>
                  </a:lnTo>
                  <a:lnTo>
                    <a:pt x="5916" y="4823"/>
                  </a:lnTo>
                  <a:lnTo>
                    <a:pt x="5936" y="5018"/>
                  </a:lnTo>
                  <a:lnTo>
                    <a:pt x="5975" y="5194"/>
                  </a:lnTo>
                  <a:lnTo>
                    <a:pt x="6014" y="5350"/>
                  </a:lnTo>
                  <a:lnTo>
                    <a:pt x="6053" y="5409"/>
                  </a:lnTo>
                  <a:lnTo>
                    <a:pt x="6092" y="5448"/>
                  </a:lnTo>
                  <a:lnTo>
                    <a:pt x="6131" y="5487"/>
                  </a:lnTo>
                  <a:lnTo>
                    <a:pt x="6248" y="5487"/>
                  </a:lnTo>
                  <a:lnTo>
                    <a:pt x="6306" y="5467"/>
                  </a:lnTo>
                  <a:lnTo>
                    <a:pt x="6385" y="5428"/>
                  </a:lnTo>
                  <a:lnTo>
                    <a:pt x="6443" y="5370"/>
                  </a:lnTo>
                  <a:lnTo>
                    <a:pt x="6580" y="5213"/>
                  </a:lnTo>
                  <a:lnTo>
                    <a:pt x="6697" y="5018"/>
                  </a:lnTo>
                  <a:lnTo>
                    <a:pt x="6795" y="4803"/>
                  </a:lnTo>
                  <a:lnTo>
                    <a:pt x="6892" y="4608"/>
                  </a:lnTo>
                  <a:lnTo>
                    <a:pt x="6951" y="4432"/>
                  </a:lnTo>
                  <a:lnTo>
                    <a:pt x="6970" y="4296"/>
                  </a:lnTo>
                  <a:lnTo>
                    <a:pt x="6970" y="4198"/>
                  </a:lnTo>
                  <a:lnTo>
                    <a:pt x="6931" y="4120"/>
                  </a:lnTo>
                  <a:lnTo>
                    <a:pt x="6892" y="4062"/>
                  </a:lnTo>
                  <a:lnTo>
                    <a:pt x="6853" y="4023"/>
                  </a:lnTo>
                  <a:lnTo>
                    <a:pt x="6775" y="3944"/>
                  </a:lnTo>
                  <a:lnTo>
                    <a:pt x="6756" y="3905"/>
                  </a:lnTo>
                  <a:lnTo>
                    <a:pt x="6756" y="3847"/>
                  </a:lnTo>
                  <a:lnTo>
                    <a:pt x="6775" y="3710"/>
                  </a:lnTo>
                  <a:lnTo>
                    <a:pt x="6814" y="3574"/>
                  </a:lnTo>
                  <a:lnTo>
                    <a:pt x="6912" y="3320"/>
                  </a:lnTo>
                  <a:lnTo>
                    <a:pt x="6990" y="3066"/>
                  </a:lnTo>
                  <a:lnTo>
                    <a:pt x="7068" y="2793"/>
                  </a:lnTo>
                  <a:lnTo>
                    <a:pt x="7126" y="2675"/>
                  </a:lnTo>
                  <a:lnTo>
                    <a:pt x="7185" y="2558"/>
                  </a:lnTo>
                  <a:lnTo>
                    <a:pt x="7283" y="2461"/>
                  </a:lnTo>
                  <a:lnTo>
                    <a:pt x="7400" y="2363"/>
                  </a:lnTo>
                  <a:lnTo>
                    <a:pt x="7517" y="2324"/>
                  </a:lnTo>
                  <a:lnTo>
                    <a:pt x="7654" y="2305"/>
                  </a:lnTo>
                  <a:lnTo>
                    <a:pt x="7790" y="2324"/>
                  </a:lnTo>
                  <a:lnTo>
                    <a:pt x="7849" y="2363"/>
                  </a:lnTo>
                  <a:lnTo>
                    <a:pt x="7888" y="2402"/>
                  </a:lnTo>
                  <a:lnTo>
                    <a:pt x="7946" y="2461"/>
                  </a:lnTo>
                  <a:lnTo>
                    <a:pt x="7966" y="2519"/>
                  </a:lnTo>
                  <a:lnTo>
                    <a:pt x="8005" y="2578"/>
                  </a:lnTo>
                  <a:lnTo>
                    <a:pt x="8005" y="2636"/>
                  </a:lnTo>
                  <a:lnTo>
                    <a:pt x="7985" y="2773"/>
                  </a:lnTo>
                  <a:lnTo>
                    <a:pt x="7946" y="2890"/>
                  </a:lnTo>
                  <a:lnTo>
                    <a:pt x="7868" y="3027"/>
                  </a:lnTo>
                  <a:lnTo>
                    <a:pt x="7771" y="3164"/>
                  </a:lnTo>
                  <a:lnTo>
                    <a:pt x="7693" y="3300"/>
                  </a:lnTo>
                  <a:lnTo>
                    <a:pt x="7614" y="3456"/>
                  </a:lnTo>
                  <a:lnTo>
                    <a:pt x="7556" y="3613"/>
                  </a:lnTo>
                  <a:lnTo>
                    <a:pt x="7556" y="3710"/>
                  </a:lnTo>
                  <a:lnTo>
                    <a:pt x="7556" y="3788"/>
                  </a:lnTo>
                  <a:lnTo>
                    <a:pt x="7575" y="3866"/>
                  </a:lnTo>
                  <a:lnTo>
                    <a:pt x="7614" y="3944"/>
                  </a:lnTo>
                  <a:lnTo>
                    <a:pt x="7673" y="4003"/>
                  </a:lnTo>
                  <a:lnTo>
                    <a:pt x="7732" y="4042"/>
                  </a:lnTo>
                  <a:lnTo>
                    <a:pt x="7810" y="4081"/>
                  </a:lnTo>
                  <a:lnTo>
                    <a:pt x="7966" y="4081"/>
                  </a:lnTo>
                  <a:lnTo>
                    <a:pt x="8063" y="4062"/>
                  </a:lnTo>
                  <a:lnTo>
                    <a:pt x="8220" y="3983"/>
                  </a:lnTo>
                  <a:lnTo>
                    <a:pt x="8376" y="3905"/>
                  </a:lnTo>
                  <a:lnTo>
                    <a:pt x="8552" y="3827"/>
                  </a:lnTo>
                  <a:lnTo>
                    <a:pt x="8649" y="3808"/>
                  </a:lnTo>
                  <a:lnTo>
                    <a:pt x="8727" y="3788"/>
                  </a:lnTo>
                  <a:lnTo>
                    <a:pt x="8825" y="3808"/>
                  </a:lnTo>
                  <a:lnTo>
                    <a:pt x="8903" y="3827"/>
                  </a:lnTo>
                  <a:lnTo>
                    <a:pt x="8961" y="3866"/>
                  </a:lnTo>
                  <a:lnTo>
                    <a:pt x="9020" y="3925"/>
                  </a:lnTo>
                  <a:lnTo>
                    <a:pt x="8961" y="4179"/>
                  </a:lnTo>
                  <a:lnTo>
                    <a:pt x="8903" y="4432"/>
                  </a:lnTo>
                  <a:lnTo>
                    <a:pt x="8805" y="4647"/>
                  </a:lnTo>
                  <a:lnTo>
                    <a:pt x="8747" y="4764"/>
                  </a:lnTo>
                  <a:lnTo>
                    <a:pt x="8669" y="4862"/>
                  </a:lnTo>
                  <a:lnTo>
                    <a:pt x="8591" y="4960"/>
                  </a:lnTo>
                  <a:lnTo>
                    <a:pt x="8493" y="5057"/>
                  </a:lnTo>
                  <a:lnTo>
                    <a:pt x="8395" y="5116"/>
                  </a:lnTo>
                  <a:lnTo>
                    <a:pt x="8278" y="5174"/>
                  </a:lnTo>
                  <a:lnTo>
                    <a:pt x="8142" y="5194"/>
                  </a:lnTo>
                  <a:lnTo>
                    <a:pt x="8024" y="5213"/>
                  </a:lnTo>
                  <a:lnTo>
                    <a:pt x="7907" y="5194"/>
                  </a:lnTo>
                  <a:lnTo>
                    <a:pt x="7790" y="5155"/>
                  </a:lnTo>
                  <a:lnTo>
                    <a:pt x="7732" y="5174"/>
                  </a:lnTo>
                  <a:lnTo>
                    <a:pt x="7693" y="5194"/>
                  </a:lnTo>
                  <a:lnTo>
                    <a:pt x="7614" y="5272"/>
                  </a:lnTo>
                  <a:lnTo>
                    <a:pt x="7575" y="5389"/>
                  </a:lnTo>
                  <a:lnTo>
                    <a:pt x="7556" y="5506"/>
                  </a:lnTo>
                  <a:lnTo>
                    <a:pt x="7556" y="5721"/>
                  </a:lnTo>
                  <a:lnTo>
                    <a:pt x="7556" y="5838"/>
                  </a:lnTo>
                  <a:lnTo>
                    <a:pt x="7536" y="5955"/>
                  </a:lnTo>
                  <a:lnTo>
                    <a:pt x="7517" y="6033"/>
                  </a:lnTo>
                  <a:lnTo>
                    <a:pt x="7478" y="6092"/>
                  </a:lnTo>
                  <a:lnTo>
                    <a:pt x="7380" y="6209"/>
                  </a:lnTo>
                  <a:lnTo>
                    <a:pt x="7263" y="6307"/>
                  </a:lnTo>
                  <a:lnTo>
                    <a:pt x="7126" y="6385"/>
                  </a:lnTo>
                  <a:lnTo>
                    <a:pt x="6970" y="6424"/>
                  </a:lnTo>
                  <a:lnTo>
                    <a:pt x="6795" y="6463"/>
                  </a:lnTo>
                  <a:lnTo>
                    <a:pt x="6463" y="6502"/>
                  </a:lnTo>
                  <a:lnTo>
                    <a:pt x="5623" y="6521"/>
                  </a:lnTo>
                  <a:lnTo>
                    <a:pt x="5487" y="6521"/>
                  </a:lnTo>
                  <a:lnTo>
                    <a:pt x="5448" y="6502"/>
                  </a:lnTo>
                  <a:lnTo>
                    <a:pt x="5428" y="6463"/>
                  </a:lnTo>
                  <a:lnTo>
                    <a:pt x="5408" y="6424"/>
                  </a:lnTo>
                  <a:lnTo>
                    <a:pt x="5389" y="6326"/>
                  </a:lnTo>
                  <a:lnTo>
                    <a:pt x="5408" y="6150"/>
                  </a:lnTo>
                  <a:lnTo>
                    <a:pt x="5428" y="5975"/>
                  </a:lnTo>
                  <a:lnTo>
                    <a:pt x="5428" y="5877"/>
                  </a:lnTo>
                  <a:lnTo>
                    <a:pt x="5428" y="5799"/>
                  </a:lnTo>
                  <a:lnTo>
                    <a:pt x="5408" y="5721"/>
                  </a:lnTo>
                  <a:lnTo>
                    <a:pt x="5350" y="5643"/>
                  </a:lnTo>
                  <a:lnTo>
                    <a:pt x="5291" y="5604"/>
                  </a:lnTo>
                  <a:lnTo>
                    <a:pt x="5233" y="5584"/>
                  </a:lnTo>
                  <a:lnTo>
                    <a:pt x="5135" y="5565"/>
                  </a:lnTo>
                  <a:lnTo>
                    <a:pt x="5057" y="5565"/>
                  </a:lnTo>
                  <a:lnTo>
                    <a:pt x="4979" y="5584"/>
                  </a:lnTo>
                  <a:lnTo>
                    <a:pt x="4901" y="5623"/>
                  </a:lnTo>
                  <a:lnTo>
                    <a:pt x="4842" y="5662"/>
                  </a:lnTo>
                  <a:lnTo>
                    <a:pt x="4803" y="5721"/>
                  </a:lnTo>
                  <a:lnTo>
                    <a:pt x="4784" y="5780"/>
                  </a:lnTo>
                  <a:lnTo>
                    <a:pt x="4784" y="5858"/>
                  </a:lnTo>
                  <a:lnTo>
                    <a:pt x="4784" y="6033"/>
                  </a:lnTo>
                  <a:lnTo>
                    <a:pt x="4784" y="6189"/>
                  </a:lnTo>
                  <a:lnTo>
                    <a:pt x="4764" y="6268"/>
                  </a:lnTo>
                  <a:lnTo>
                    <a:pt x="4745" y="6326"/>
                  </a:lnTo>
                  <a:lnTo>
                    <a:pt x="4686" y="6385"/>
                  </a:lnTo>
                  <a:lnTo>
                    <a:pt x="4628" y="6443"/>
                  </a:lnTo>
                  <a:lnTo>
                    <a:pt x="4452" y="6541"/>
                  </a:lnTo>
                  <a:lnTo>
                    <a:pt x="4374" y="6619"/>
                  </a:lnTo>
                  <a:lnTo>
                    <a:pt x="4296" y="6697"/>
                  </a:lnTo>
                  <a:lnTo>
                    <a:pt x="4198" y="6795"/>
                  </a:lnTo>
                  <a:lnTo>
                    <a:pt x="4120" y="6912"/>
                  </a:lnTo>
                  <a:lnTo>
                    <a:pt x="4042" y="7048"/>
                  </a:lnTo>
                  <a:lnTo>
                    <a:pt x="4003" y="7127"/>
                  </a:lnTo>
                  <a:lnTo>
                    <a:pt x="3944" y="7185"/>
                  </a:lnTo>
                  <a:lnTo>
                    <a:pt x="3886" y="7224"/>
                  </a:lnTo>
                  <a:lnTo>
                    <a:pt x="3827" y="7263"/>
                  </a:lnTo>
                  <a:lnTo>
                    <a:pt x="3671" y="7302"/>
                  </a:lnTo>
                  <a:lnTo>
                    <a:pt x="3495" y="7341"/>
                  </a:lnTo>
                  <a:lnTo>
                    <a:pt x="3281" y="7341"/>
                  </a:lnTo>
                  <a:lnTo>
                    <a:pt x="2871" y="7302"/>
                  </a:lnTo>
                  <a:lnTo>
                    <a:pt x="2675" y="7283"/>
                  </a:lnTo>
                  <a:lnTo>
                    <a:pt x="2500" y="7283"/>
                  </a:lnTo>
                  <a:lnTo>
                    <a:pt x="2363" y="7302"/>
                  </a:lnTo>
                  <a:lnTo>
                    <a:pt x="2304" y="7341"/>
                  </a:lnTo>
                  <a:lnTo>
                    <a:pt x="2246" y="7380"/>
                  </a:lnTo>
                  <a:lnTo>
                    <a:pt x="2187" y="7478"/>
                  </a:lnTo>
                  <a:lnTo>
                    <a:pt x="2148" y="7576"/>
                  </a:lnTo>
                  <a:lnTo>
                    <a:pt x="2148" y="7693"/>
                  </a:lnTo>
                  <a:lnTo>
                    <a:pt x="2148" y="7810"/>
                  </a:lnTo>
                  <a:lnTo>
                    <a:pt x="2187" y="8044"/>
                  </a:lnTo>
                  <a:lnTo>
                    <a:pt x="2265" y="8278"/>
                  </a:lnTo>
                  <a:lnTo>
                    <a:pt x="2324" y="8513"/>
                  </a:lnTo>
                  <a:lnTo>
                    <a:pt x="2344" y="8630"/>
                  </a:lnTo>
                  <a:lnTo>
                    <a:pt x="2363" y="8766"/>
                  </a:lnTo>
                  <a:lnTo>
                    <a:pt x="2344" y="8884"/>
                  </a:lnTo>
                  <a:lnTo>
                    <a:pt x="2324" y="8981"/>
                  </a:lnTo>
                  <a:lnTo>
                    <a:pt x="2265" y="9079"/>
                  </a:lnTo>
                  <a:lnTo>
                    <a:pt x="2187" y="9157"/>
                  </a:lnTo>
                  <a:lnTo>
                    <a:pt x="2090" y="9215"/>
                  </a:lnTo>
                  <a:lnTo>
                    <a:pt x="1992" y="9235"/>
                  </a:lnTo>
                  <a:lnTo>
                    <a:pt x="1895" y="9254"/>
                  </a:lnTo>
                  <a:lnTo>
                    <a:pt x="1797" y="9254"/>
                  </a:lnTo>
                  <a:lnTo>
                    <a:pt x="1582" y="9196"/>
                  </a:lnTo>
                  <a:lnTo>
                    <a:pt x="1387" y="9118"/>
                  </a:lnTo>
                  <a:lnTo>
                    <a:pt x="723" y="8864"/>
                  </a:lnTo>
                  <a:lnTo>
                    <a:pt x="665" y="8844"/>
                  </a:lnTo>
                  <a:lnTo>
                    <a:pt x="606" y="8825"/>
                  </a:lnTo>
                  <a:lnTo>
                    <a:pt x="528" y="8844"/>
                  </a:lnTo>
                  <a:lnTo>
                    <a:pt x="469" y="8864"/>
                  </a:lnTo>
                  <a:lnTo>
                    <a:pt x="430" y="8903"/>
                  </a:lnTo>
                  <a:lnTo>
                    <a:pt x="372" y="8942"/>
                  </a:lnTo>
                  <a:lnTo>
                    <a:pt x="333" y="9001"/>
                  </a:lnTo>
                  <a:lnTo>
                    <a:pt x="313" y="9059"/>
                  </a:lnTo>
                  <a:lnTo>
                    <a:pt x="59" y="9957"/>
                  </a:lnTo>
                  <a:lnTo>
                    <a:pt x="1" y="10250"/>
                  </a:lnTo>
                  <a:lnTo>
                    <a:pt x="1" y="10387"/>
                  </a:lnTo>
                  <a:lnTo>
                    <a:pt x="1" y="10523"/>
                  </a:lnTo>
                  <a:lnTo>
                    <a:pt x="40" y="10660"/>
                  </a:lnTo>
                  <a:lnTo>
                    <a:pt x="98" y="10758"/>
                  </a:lnTo>
                  <a:lnTo>
                    <a:pt x="177" y="10855"/>
                  </a:lnTo>
                  <a:lnTo>
                    <a:pt x="274" y="10933"/>
                  </a:lnTo>
                  <a:lnTo>
                    <a:pt x="372" y="11011"/>
                  </a:lnTo>
                  <a:lnTo>
                    <a:pt x="489" y="11090"/>
                  </a:lnTo>
                  <a:lnTo>
                    <a:pt x="606" y="11129"/>
                  </a:lnTo>
                  <a:lnTo>
                    <a:pt x="743" y="11168"/>
                  </a:lnTo>
                  <a:lnTo>
                    <a:pt x="1075" y="11246"/>
                  </a:lnTo>
                  <a:lnTo>
                    <a:pt x="1426" y="11324"/>
                  </a:lnTo>
                  <a:lnTo>
                    <a:pt x="1543" y="11324"/>
                  </a:lnTo>
                  <a:lnTo>
                    <a:pt x="1660" y="11285"/>
                  </a:lnTo>
                  <a:lnTo>
                    <a:pt x="1738" y="11207"/>
                  </a:lnTo>
                  <a:lnTo>
                    <a:pt x="1777" y="11148"/>
                  </a:lnTo>
                  <a:lnTo>
                    <a:pt x="1797" y="11090"/>
                  </a:lnTo>
                  <a:lnTo>
                    <a:pt x="1875" y="10894"/>
                  </a:lnTo>
                  <a:lnTo>
                    <a:pt x="1973" y="10699"/>
                  </a:lnTo>
                  <a:lnTo>
                    <a:pt x="2070" y="10543"/>
                  </a:lnTo>
                  <a:lnTo>
                    <a:pt x="2207" y="10406"/>
                  </a:lnTo>
                  <a:lnTo>
                    <a:pt x="2285" y="10348"/>
                  </a:lnTo>
                  <a:lnTo>
                    <a:pt x="2383" y="10309"/>
                  </a:lnTo>
                  <a:lnTo>
                    <a:pt x="2461" y="10270"/>
                  </a:lnTo>
                  <a:lnTo>
                    <a:pt x="2558" y="10270"/>
                  </a:lnTo>
                  <a:lnTo>
                    <a:pt x="2753" y="10250"/>
                  </a:lnTo>
                  <a:lnTo>
                    <a:pt x="2832" y="10211"/>
                  </a:lnTo>
                  <a:lnTo>
                    <a:pt x="2910" y="10152"/>
                  </a:lnTo>
                  <a:lnTo>
                    <a:pt x="2929" y="10094"/>
                  </a:lnTo>
                  <a:lnTo>
                    <a:pt x="2949" y="10016"/>
                  </a:lnTo>
                  <a:lnTo>
                    <a:pt x="2968" y="9938"/>
                  </a:lnTo>
                  <a:lnTo>
                    <a:pt x="2988" y="9879"/>
                  </a:lnTo>
                  <a:lnTo>
                    <a:pt x="3027" y="9821"/>
                  </a:lnTo>
                  <a:lnTo>
                    <a:pt x="3085" y="9782"/>
                  </a:lnTo>
                  <a:lnTo>
                    <a:pt x="3144" y="9762"/>
                  </a:lnTo>
                  <a:lnTo>
                    <a:pt x="3202" y="9762"/>
                  </a:lnTo>
                  <a:lnTo>
                    <a:pt x="3339" y="9742"/>
                  </a:lnTo>
                  <a:lnTo>
                    <a:pt x="3495" y="9762"/>
                  </a:lnTo>
                  <a:lnTo>
                    <a:pt x="3710" y="9782"/>
                  </a:lnTo>
                  <a:lnTo>
                    <a:pt x="3944" y="9762"/>
                  </a:lnTo>
                  <a:lnTo>
                    <a:pt x="4159" y="9703"/>
                  </a:lnTo>
                  <a:lnTo>
                    <a:pt x="4374" y="9625"/>
                  </a:lnTo>
                  <a:lnTo>
                    <a:pt x="4491" y="9606"/>
                  </a:lnTo>
                  <a:lnTo>
                    <a:pt x="4589" y="9625"/>
                  </a:lnTo>
                  <a:lnTo>
                    <a:pt x="4686" y="9664"/>
                  </a:lnTo>
                  <a:lnTo>
                    <a:pt x="4764" y="9742"/>
                  </a:lnTo>
                  <a:lnTo>
                    <a:pt x="4842" y="9860"/>
                  </a:lnTo>
                  <a:lnTo>
                    <a:pt x="4901" y="9996"/>
                  </a:lnTo>
                  <a:lnTo>
                    <a:pt x="5038" y="10309"/>
                  </a:lnTo>
                  <a:lnTo>
                    <a:pt x="5155" y="10621"/>
                  </a:lnTo>
                  <a:lnTo>
                    <a:pt x="5291" y="10894"/>
                  </a:lnTo>
                  <a:lnTo>
                    <a:pt x="5506" y="11226"/>
                  </a:lnTo>
                  <a:lnTo>
                    <a:pt x="5584" y="11382"/>
                  </a:lnTo>
                  <a:lnTo>
                    <a:pt x="5604" y="11480"/>
                  </a:lnTo>
                  <a:lnTo>
                    <a:pt x="5623" y="11597"/>
                  </a:lnTo>
                  <a:lnTo>
                    <a:pt x="5623" y="11656"/>
                  </a:lnTo>
                  <a:lnTo>
                    <a:pt x="5604" y="11695"/>
                  </a:lnTo>
                  <a:lnTo>
                    <a:pt x="5565" y="11753"/>
                  </a:lnTo>
                  <a:lnTo>
                    <a:pt x="5526" y="11792"/>
                  </a:lnTo>
                  <a:lnTo>
                    <a:pt x="5311" y="11948"/>
                  </a:lnTo>
                  <a:lnTo>
                    <a:pt x="5194" y="12007"/>
                  </a:lnTo>
                  <a:lnTo>
                    <a:pt x="5057" y="12046"/>
                  </a:lnTo>
                  <a:lnTo>
                    <a:pt x="5018" y="12066"/>
                  </a:lnTo>
                  <a:lnTo>
                    <a:pt x="4999" y="12085"/>
                  </a:lnTo>
                  <a:lnTo>
                    <a:pt x="4999" y="12105"/>
                  </a:lnTo>
                  <a:lnTo>
                    <a:pt x="4999" y="12144"/>
                  </a:lnTo>
                  <a:lnTo>
                    <a:pt x="5077" y="12241"/>
                  </a:lnTo>
                  <a:lnTo>
                    <a:pt x="5174" y="12358"/>
                  </a:lnTo>
                  <a:lnTo>
                    <a:pt x="5291" y="12437"/>
                  </a:lnTo>
                  <a:lnTo>
                    <a:pt x="5350" y="12495"/>
                  </a:lnTo>
                  <a:lnTo>
                    <a:pt x="5428" y="12515"/>
                  </a:lnTo>
                  <a:lnTo>
                    <a:pt x="5506" y="12515"/>
                  </a:lnTo>
                  <a:lnTo>
                    <a:pt x="5662" y="12495"/>
                  </a:lnTo>
                  <a:lnTo>
                    <a:pt x="5799" y="12456"/>
                  </a:lnTo>
                  <a:lnTo>
                    <a:pt x="5897" y="12397"/>
                  </a:lnTo>
                  <a:lnTo>
                    <a:pt x="5994" y="12319"/>
                  </a:lnTo>
                  <a:lnTo>
                    <a:pt x="6053" y="12261"/>
                  </a:lnTo>
                  <a:lnTo>
                    <a:pt x="6170" y="12105"/>
                  </a:lnTo>
                  <a:lnTo>
                    <a:pt x="6209" y="12007"/>
                  </a:lnTo>
                  <a:lnTo>
                    <a:pt x="6267" y="11968"/>
                  </a:lnTo>
                  <a:lnTo>
                    <a:pt x="6365" y="11909"/>
                  </a:lnTo>
                  <a:lnTo>
                    <a:pt x="6463" y="11870"/>
                  </a:lnTo>
                  <a:lnTo>
                    <a:pt x="6502" y="11890"/>
                  </a:lnTo>
                  <a:lnTo>
                    <a:pt x="6560" y="11890"/>
                  </a:lnTo>
                  <a:lnTo>
                    <a:pt x="6580" y="11870"/>
                  </a:lnTo>
                  <a:lnTo>
                    <a:pt x="6619" y="11792"/>
                  </a:lnTo>
                  <a:lnTo>
                    <a:pt x="6638" y="11734"/>
                  </a:lnTo>
                  <a:lnTo>
                    <a:pt x="6619" y="11656"/>
                  </a:lnTo>
                  <a:lnTo>
                    <a:pt x="6599" y="11597"/>
                  </a:lnTo>
                  <a:lnTo>
                    <a:pt x="6541" y="11519"/>
                  </a:lnTo>
                  <a:lnTo>
                    <a:pt x="6482" y="11441"/>
                  </a:lnTo>
                  <a:lnTo>
                    <a:pt x="6326" y="11343"/>
                  </a:lnTo>
                  <a:lnTo>
                    <a:pt x="6209" y="11226"/>
                  </a:lnTo>
                  <a:lnTo>
                    <a:pt x="6111" y="11090"/>
                  </a:lnTo>
                  <a:lnTo>
                    <a:pt x="6033" y="10914"/>
                  </a:lnTo>
                  <a:lnTo>
                    <a:pt x="5955" y="10738"/>
                  </a:lnTo>
                  <a:lnTo>
                    <a:pt x="5838" y="10367"/>
                  </a:lnTo>
                  <a:lnTo>
                    <a:pt x="5760" y="10211"/>
                  </a:lnTo>
                  <a:lnTo>
                    <a:pt x="5682" y="10055"/>
                  </a:lnTo>
                  <a:lnTo>
                    <a:pt x="5604" y="9918"/>
                  </a:lnTo>
                  <a:lnTo>
                    <a:pt x="5545" y="9782"/>
                  </a:lnTo>
                  <a:lnTo>
                    <a:pt x="5545" y="9703"/>
                  </a:lnTo>
                  <a:lnTo>
                    <a:pt x="5565" y="9664"/>
                  </a:lnTo>
                  <a:lnTo>
                    <a:pt x="5584" y="9606"/>
                  </a:lnTo>
                  <a:lnTo>
                    <a:pt x="5623" y="9567"/>
                  </a:lnTo>
                  <a:lnTo>
                    <a:pt x="5682" y="9547"/>
                  </a:lnTo>
                  <a:lnTo>
                    <a:pt x="5779" y="9547"/>
                  </a:lnTo>
                  <a:lnTo>
                    <a:pt x="5838" y="9567"/>
                  </a:lnTo>
                  <a:lnTo>
                    <a:pt x="7009" y="10250"/>
                  </a:lnTo>
                  <a:lnTo>
                    <a:pt x="7107" y="10309"/>
                  </a:lnTo>
                  <a:lnTo>
                    <a:pt x="7185" y="10387"/>
                  </a:lnTo>
                  <a:lnTo>
                    <a:pt x="7205" y="10465"/>
                  </a:lnTo>
                  <a:lnTo>
                    <a:pt x="7224" y="10523"/>
                  </a:lnTo>
                  <a:lnTo>
                    <a:pt x="7224" y="10680"/>
                  </a:lnTo>
                  <a:lnTo>
                    <a:pt x="7205" y="10836"/>
                  </a:lnTo>
                  <a:lnTo>
                    <a:pt x="7205" y="10914"/>
                  </a:lnTo>
                  <a:lnTo>
                    <a:pt x="7224" y="10992"/>
                  </a:lnTo>
                  <a:lnTo>
                    <a:pt x="7283" y="11090"/>
                  </a:lnTo>
                  <a:lnTo>
                    <a:pt x="7341" y="11168"/>
                  </a:lnTo>
                  <a:lnTo>
                    <a:pt x="7517" y="11324"/>
                  </a:lnTo>
                  <a:lnTo>
                    <a:pt x="7556" y="11363"/>
                  </a:lnTo>
                  <a:lnTo>
                    <a:pt x="7575" y="11421"/>
                  </a:lnTo>
                  <a:lnTo>
                    <a:pt x="7595" y="11539"/>
                  </a:lnTo>
                  <a:lnTo>
                    <a:pt x="7634" y="11656"/>
                  </a:lnTo>
                  <a:lnTo>
                    <a:pt x="7654" y="11695"/>
                  </a:lnTo>
                  <a:lnTo>
                    <a:pt x="7673" y="11734"/>
                  </a:lnTo>
                  <a:lnTo>
                    <a:pt x="7732" y="11753"/>
                  </a:lnTo>
                  <a:lnTo>
                    <a:pt x="7790" y="11753"/>
                  </a:lnTo>
                  <a:lnTo>
                    <a:pt x="7888" y="11734"/>
                  </a:lnTo>
                  <a:lnTo>
                    <a:pt x="7985" y="11695"/>
                  </a:lnTo>
                  <a:lnTo>
                    <a:pt x="8063" y="11695"/>
                  </a:lnTo>
                  <a:lnTo>
                    <a:pt x="8161" y="11675"/>
                  </a:lnTo>
                  <a:lnTo>
                    <a:pt x="8259" y="11656"/>
                  </a:lnTo>
                  <a:lnTo>
                    <a:pt x="8298" y="11617"/>
                  </a:lnTo>
                  <a:lnTo>
                    <a:pt x="8317" y="11597"/>
                  </a:lnTo>
                  <a:lnTo>
                    <a:pt x="8337" y="11558"/>
                  </a:lnTo>
                  <a:lnTo>
                    <a:pt x="8317" y="11499"/>
                  </a:lnTo>
                  <a:lnTo>
                    <a:pt x="8298" y="11441"/>
                  </a:lnTo>
                  <a:lnTo>
                    <a:pt x="8063" y="10972"/>
                  </a:lnTo>
                  <a:lnTo>
                    <a:pt x="8044" y="10914"/>
                  </a:lnTo>
                  <a:lnTo>
                    <a:pt x="8063" y="10894"/>
                  </a:lnTo>
                  <a:lnTo>
                    <a:pt x="8083" y="10855"/>
                  </a:lnTo>
                  <a:lnTo>
                    <a:pt x="8103" y="10836"/>
                  </a:lnTo>
                  <a:lnTo>
                    <a:pt x="8181" y="10816"/>
                  </a:lnTo>
                  <a:lnTo>
                    <a:pt x="8259" y="10797"/>
                  </a:lnTo>
                  <a:lnTo>
                    <a:pt x="8649" y="10797"/>
                  </a:lnTo>
                  <a:lnTo>
                    <a:pt x="8708" y="10777"/>
                  </a:lnTo>
                  <a:lnTo>
                    <a:pt x="8786" y="10719"/>
                  </a:lnTo>
                  <a:lnTo>
                    <a:pt x="9001" y="10543"/>
                  </a:lnTo>
                  <a:lnTo>
                    <a:pt x="9118" y="10426"/>
                  </a:lnTo>
                  <a:lnTo>
                    <a:pt x="9196" y="10309"/>
                  </a:lnTo>
                  <a:lnTo>
                    <a:pt x="9274" y="10211"/>
                  </a:lnTo>
                  <a:lnTo>
                    <a:pt x="9313" y="10113"/>
                  </a:lnTo>
                  <a:lnTo>
                    <a:pt x="9450" y="9372"/>
                  </a:lnTo>
                  <a:lnTo>
                    <a:pt x="9489" y="9196"/>
                  </a:lnTo>
                  <a:lnTo>
                    <a:pt x="9508" y="9118"/>
                  </a:lnTo>
                  <a:lnTo>
                    <a:pt x="9567" y="9059"/>
                  </a:lnTo>
                  <a:lnTo>
                    <a:pt x="9606" y="9040"/>
                  </a:lnTo>
                  <a:lnTo>
                    <a:pt x="9625" y="9020"/>
                  </a:lnTo>
                  <a:lnTo>
                    <a:pt x="9703" y="9040"/>
                  </a:lnTo>
                  <a:lnTo>
                    <a:pt x="9781" y="9079"/>
                  </a:lnTo>
                  <a:lnTo>
                    <a:pt x="9820" y="9079"/>
                  </a:lnTo>
                  <a:lnTo>
                    <a:pt x="9860" y="9059"/>
                  </a:lnTo>
                  <a:lnTo>
                    <a:pt x="9918" y="9020"/>
                  </a:lnTo>
                  <a:lnTo>
                    <a:pt x="9957" y="8981"/>
                  </a:lnTo>
                  <a:lnTo>
                    <a:pt x="9996" y="8903"/>
                  </a:lnTo>
                  <a:lnTo>
                    <a:pt x="10016" y="8864"/>
                  </a:lnTo>
                  <a:lnTo>
                    <a:pt x="10035" y="8825"/>
                  </a:lnTo>
                  <a:lnTo>
                    <a:pt x="10094" y="8786"/>
                  </a:lnTo>
                  <a:lnTo>
                    <a:pt x="10211" y="8786"/>
                  </a:lnTo>
                  <a:lnTo>
                    <a:pt x="10269" y="8805"/>
                  </a:lnTo>
                  <a:lnTo>
                    <a:pt x="10328" y="8844"/>
                  </a:lnTo>
                  <a:lnTo>
                    <a:pt x="10367" y="8903"/>
                  </a:lnTo>
                  <a:lnTo>
                    <a:pt x="10406" y="8942"/>
                  </a:lnTo>
                  <a:lnTo>
                    <a:pt x="10465" y="8942"/>
                  </a:lnTo>
                  <a:lnTo>
                    <a:pt x="10523" y="8923"/>
                  </a:lnTo>
                  <a:lnTo>
                    <a:pt x="10640" y="8825"/>
                  </a:lnTo>
                  <a:lnTo>
                    <a:pt x="10738" y="8708"/>
                  </a:lnTo>
                  <a:lnTo>
                    <a:pt x="10972" y="8493"/>
                  </a:lnTo>
                  <a:lnTo>
                    <a:pt x="11089" y="8376"/>
                  </a:lnTo>
                  <a:lnTo>
                    <a:pt x="11265" y="8298"/>
                  </a:lnTo>
                  <a:lnTo>
                    <a:pt x="11324" y="8278"/>
                  </a:lnTo>
                  <a:lnTo>
                    <a:pt x="11402" y="8259"/>
                  </a:lnTo>
                  <a:lnTo>
                    <a:pt x="11460" y="8259"/>
                  </a:lnTo>
                  <a:lnTo>
                    <a:pt x="11499" y="8278"/>
                  </a:lnTo>
                  <a:lnTo>
                    <a:pt x="11538" y="8337"/>
                  </a:lnTo>
                  <a:lnTo>
                    <a:pt x="11558" y="8415"/>
                  </a:lnTo>
                  <a:lnTo>
                    <a:pt x="11577" y="8513"/>
                  </a:lnTo>
                  <a:lnTo>
                    <a:pt x="11558" y="8630"/>
                  </a:lnTo>
                  <a:lnTo>
                    <a:pt x="11499" y="8766"/>
                  </a:lnTo>
                  <a:lnTo>
                    <a:pt x="11421" y="8903"/>
                  </a:lnTo>
                  <a:lnTo>
                    <a:pt x="11265" y="9040"/>
                  </a:lnTo>
                  <a:lnTo>
                    <a:pt x="11050" y="9196"/>
                  </a:lnTo>
                  <a:lnTo>
                    <a:pt x="10953" y="9254"/>
                  </a:lnTo>
                  <a:lnTo>
                    <a:pt x="10933" y="9293"/>
                  </a:lnTo>
                  <a:lnTo>
                    <a:pt x="10914" y="9333"/>
                  </a:lnTo>
                  <a:lnTo>
                    <a:pt x="10933" y="9430"/>
                  </a:lnTo>
                  <a:lnTo>
                    <a:pt x="10972" y="9547"/>
                  </a:lnTo>
                  <a:lnTo>
                    <a:pt x="11011" y="9606"/>
                  </a:lnTo>
                  <a:lnTo>
                    <a:pt x="11050" y="9625"/>
                  </a:lnTo>
                  <a:lnTo>
                    <a:pt x="11089" y="9645"/>
                  </a:lnTo>
                  <a:lnTo>
                    <a:pt x="11148" y="9664"/>
                  </a:lnTo>
                  <a:lnTo>
                    <a:pt x="11226" y="9645"/>
                  </a:lnTo>
                  <a:lnTo>
                    <a:pt x="11304" y="9625"/>
                  </a:lnTo>
                  <a:lnTo>
                    <a:pt x="11480" y="9567"/>
                  </a:lnTo>
                  <a:lnTo>
                    <a:pt x="11577" y="9547"/>
                  </a:lnTo>
                  <a:lnTo>
                    <a:pt x="11675" y="9547"/>
                  </a:lnTo>
                  <a:lnTo>
                    <a:pt x="11792" y="9586"/>
                  </a:lnTo>
                  <a:lnTo>
                    <a:pt x="11890" y="9664"/>
                  </a:lnTo>
                  <a:lnTo>
                    <a:pt x="11929" y="9742"/>
                  </a:lnTo>
                  <a:lnTo>
                    <a:pt x="11948" y="9821"/>
                  </a:lnTo>
                  <a:lnTo>
                    <a:pt x="11948" y="9899"/>
                  </a:lnTo>
                  <a:lnTo>
                    <a:pt x="11948" y="9996"/>
                  </a:lnTo>
                  <a:lnTo>
                    <a:pt x="11909" y="10074"/>
                  </a:lnTo>
                  <a:lnTo>
                    <a:pt x="11851" y="10152"/>
                  </a:lnTo>
                  <a:lnTo>
                    <a:pt x="11753" y="10211"/>
                  </a:lnTo>
                  <a:lnTo>
                    <a:pt x="11460" y="10270"/>
                  </a:lnTo>
                  <a:lnTo>
                    <a:pt x="11207" y="10309"/>
                  </a:lnTo>
                  <a:lnTo>
                    <a:pt x="10582" y="10387"/>
                  </a:lnTo>
                  <a:lnTo>
                    <a:pt x="10387" y="10406"/>
                  </a:lnTo>
                  <a:lnTo>
                    <a:pt x="10211" y="10445"/>
                  </a:lnTo>
                  <a:lnTo>
                    <a:pt x="10035" y="10523"/>
                  </a:lnTo>
                  <a:lnTo>
                    <a:pt x="9977" y="10582"/>
                  </a:lnTo>
                  <a:lnTo>
                    <a:pt x="9899" y="10641"/>
                  </a:lnTo>
                  <a:lnTo>
                    <a:pt x="9820" y="10738"/>
                  </a:lnTo>
                  <a:lnTo>
                    <a:pt x="9762" y="10855"/>
                  </a:lnTo>
                  <a:lnTo>
                    <a:pt x="9684" y="10972"/>
                  </a:lnTo>
                  <a:lnTo>
                    <a:pt x="9586" y="11050"/>
                  </a:lnTo>
                  <a:lnTo>
                    <a:pt x="9469" y="11129"/>
                  </a:lnTo>
                  <a:lnTo>
                    <a:pt x="9391" y="11148"/>
                  </a:lnTo>
                  <a:lnTo>
                    <a:pt x="9332" y="11207"/>
                  </a:lnTo>
                  <a:lnTo>
                    <a:pt x="9274" y="11285"/>
                  </a:lnTo>
                  <a:lnTo>
                    <a:pt x="9235" y="11382"/>
                  </a:lnTo>
                  <a:lnTo>
                    <a:pt x="9235" y="11499"/>
                  </a:lnTo>
                  <a:lnTo>
                    <a:pt x="9235" y="11617"/>
                  </a:lnTo>
                  <a:lnTo>
                    <a:pt x="9274" y="11714"/>
                  </a:lnTo>
                  <a:lnTo>
                    <a:pt x="9332" y="11812"/>
                  </a:lnTo>
                  <a:lnTo>
                    <a:pt x="9469" y="11988"/>
                  </a:lnTo>
                  <a:lnTo>
                    <a:pt x="9547" y="12105"/>
                  </a:lnTo>
                  <a:lnTo>
                    <a:pt x="9606" y="12144"/>
                  </a:lnTo>
                  <a:lnTo>
                    <a:pt x="9664" y="12183"/>
                  </a:lnTo>
                  <a:lnTo>
                    <a:pt x="9762" y="12222"/>
                  </a:lnTo>
                  <a:lnTo>
                    <a:pt x="9879" y="12222"/>
                  </a:lnTo>
                  <a:lnTo>
                    <a:pt x="10055" y="12202"/>
                  </a:lnTo>
                  <a:lnTo>
                    <a:pt x="10211" y="12163"/>
                  </a:lnTo>
                  <a:lnTo>
                    <a:pt x="10543" y="12066"/>
                  </a:lnTo>
                  <a:lnTo>
                    <a:pt x="10718" y="12027"/>
                  </a:lnTo>
                  <a:lnTo>
                    <a:pt x="10875" y="11988"/>
                  </a:lnTo>
                  <a:lnTo>
                    <a:pt x="11031" y="11988"/>
                  </a:lnTo>
                  <a:lnTo>
                    <a:pt x="11207" y="12007"/>
                  </a:lnTo>
                  <a:lnTo>
                    <a:pt x="11324" y="12066"/>
                  </a:lnTo>
                  <a:lnTo>
                    <a:pt x="11402" y="12085"/>
                  </a:lnTo>
                  <a:lnTo>
                    <a:pt x="11558" y="12085"/>
                  </a:lnTo>
                  <a:lnTo>
                    <a:pt x="11656" y="12046"/>
                  </a:lnTo>
                  <a:lnTo>
                    <a:pt x="11812" y="11929"/>
                  </a:lnTo>
                  <a:lnTo>
                    <a:pt x="12144" y="11734"/>
                  </a:lnTo>
                  <a:lnTo>
                    <a:pt x="12495" y="11558"/>
                  </a:lnTo>
                  <a:lnTo>
                    <a:pt x="12885" y="11441"/>
                  </a:lnTo>
                  <a:lnTo>
                    <a:pt x="13256" y="11363"/>
                  </a:lnTo>
                  <a:lnTo>
                    <a:pt x="13354" y="11343"/>
                  </a:lnTo>
                  <a:lnTo>
                    <a:pt x="13432" y="11324"/>
                  </a:lnTo>
                  <a:lnTo>
                    <a:pt x="13510" y="11285"/>
                  </a:lnTo>
                  <a:lnTo>
                    <a:pt x="13549" y="11226"/>
                  </a:lnTo>
                  <a:lnTo>
                    <a:pt x="13588" y="11148"/>
                  </a:lnTo>
                  <a:lnTo>
                    <a:pt x="13588" y="11070"/>
                  </a:lnTo>
                  <a:lnTo>
                    <a:pt x="13588" y="10875"/>
                  </a:lnTo>
                  <a:lnTo>
                    <a:pt x="13569" y="10660"/>
                  </a:lnTo>
                  <a:lnTo>
                    <a:pt x="13549" y="10562"/>
                  </a:lnTo>
                  <a:lnTo>
                    <a:pt x="13510" y="10465"/>
                  </a:lnTo>
                  <a:lnTo>
                    <a:pt x="13452" y="10387"/>
                  </a:lnTo>
                  <a:lnTo>
                    <a:pt x="13393" y="10328"/>
                  </a:lnTo>
                  <a:lnTo>
                    <a:pt x="13315" y="10270"/>
                  </a:lnTo>
                  <a:lnTo>
                    <a:pt x="13237" y="10231"/>
                  </a:lnTo>
                  <a:lnTo>
                    <a:pt x="13081" y="10172"/>
                  </a:lnTo>
                  <a:lnTo>
                    <a:pt x="12983" y="10094"/>
                  </a:lnTo>
                  <a:lnTo>
                    <a:pt x="12905" y="10016"/>
                  </a:lnTo>
                  <a:lnTo>
                    <a:pt x="12827" y="9899"/>
                  </a:lnTo>
                  <a:lnTo>
                    <a:pt x="12788" y="9782"/>
                  </a:lnTo>
                  <a:lnTo>
                    <a:pt x="12768" y="9664"/>
                  </a:lnTo>
                  <a:lnTo>
                    <a:pt x="12768" y="9547"/>
                  </a:lnTo>
                  <a:lnTo>
                    <a:pt x="12788" y="9430"/>
                  </a:lnTo>
                  <a:lnTo>
                    <a:pt x="12827" y="9352"/>
                  </a:lnTo>
                  <a:lnTo>
                    <a:pt x="12846" y="9333"/>
                  </a:lnTo>
                  <a:lnTo>
                    <a:pt x="12983" y="9333"/>
                  </a:lnTo>
                  <a:lnTo>
                    <a:pt x="13120" y="9372"/>
                  </a:lnTo>
                  <a:lnTo>
                    <a:pt x="13276" y="9450"/>
                  </a:lnTo>
                  <a:lnTo>
                    <a:pt x="13627" y="9606"/>
                  </a:lnTo>
                  <a:lnTo>
                    <a:pt x="13959" y="9782"/>
                  </a:lnTo>
                  <a:lnTo>
                    <a:pt x="13998" y="9801"/>
                  </a:lnTo>
                  <a:lnTo>
                    <a:pt x="14057" y="9801"/>
                  </a:lnTo>
                  <a:lnTo>
                    <a:pt x="14135" y="9782"/>
                  </a:lnTo>
                  <a:lnTo>
                    <a:pt x="14193" y="9723"/>
                  </a:lnTo>
                  <a:lnTo>
                    <a:pt x="14213" y="9684"/>
                  </a:lnTo>
                  <a:lnTo>
                    <a:pt x="14213" y="9645"/>
                  </a:lnTo>
                  <a:lnTo>
                    <a:pt x="14213" y="157"/>
                  </a:lnTo>
                  <a:lnTo>
                    <a:pt x="14193" y="99"/>
                  </a:lnTo>
                  <a:lnTo>
                    <a:pt x="14154" y="40"/>
                  </a:lnTo>
                  <a:lnTo>
                    <a:pt x="14115" y="20"/>
                  </a:lnTo>
                  <a:lnTo>
                    <a:pt x="14037" y="1"/>
                  </a:lnTo>
                  <a:close/>
                </a:path>
              </a:pathLst>
            </a:custGeom>
            <a:solidFill>
              <a:srgbClr val="9DC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1"/>
            <p:cNvSpPr/>
            <p:nvPr/>
          </p:nvSpPr>
          <p:spPr>
            <a:xfrm>
              <a:off x="2772800" y="1630103"/>
              <a:ext cx="92778" cy="95444"/>
            </a:xfrm>
            <a:custGeom>
              <a:avLst/>
              <a:gdLst/>
              <a:ahLst/>
              <a:cxnLst/>
              <a:rect l="l" t="t" r="r" b="b"/>
              <a:pathLst>
                <a:path w="2715" h="2793" extrusionOk="0">
                  <a:moveTo>
                    <a:pt x="1680" y="0"/>
                  </a:moveTo>
                  <a:lnTo>
                    <a:pt x="1621" y="40"/>
                  </a:lnTo>
                  <a:lnTo>
                    <a:pt x="1601" y="79"/>
                  </a:lnTo>
                  <a:lnTo>
                    <a:pt x="1562" y="137"/>
                  </a:lnTo>
                  <a:lnTo>
                    <a:pt x="1523" y="215"/>
                  </a:lnTo>
                  <a:lnTo>
                    <a:pt x="1504" y="293"/>
                  </a:lnTo>
                  <a:lnTo>
                    <a:pt x="1484" y="371"/>
                  </a:lnTo>
                  <a:lnTo>
                    <a:pt x="1484" y="469"/>
                  </a:lnTo>
                  <a:lnTo>
                    <a:pt x="1504" y="586"/>
                  </a:lnTo>
                  <a:lnTo>
                    <a:pt x="1562" y="859"/>
                  </a:lnTo>
                  <a:lnTo>
                    <a:pt x="1601" y="957"/>
                  </a:lnTo>
                  <a:lnTo>
                    <a:pt x="1660" y="1035"/>
                  </a:lnTo>
                  <a:lnTo>
                    <a:pt x="1719" y="1094"/>
                  </a:lnTo>
                  <a:lnTo>
                    <a:pt x="1777" y="1172"/>
                  </a:lnTo>
                  <a:lnTo>
                    <a:pt x="1816" y="1269"/>
                  </a:lnTo>
                  <a:lnTo>
                    <a:pt x="1836" y="1367"/>
                  </a:lnTo>
                  <a:lnTo>
                    <a:pt x="1855" y="1582"/>
                  </a:lnTo>
                  <a:lnTo>
                    <a:pt x="1855" y="1777"/>
                  </a:lnTo>
                  <a:lnTo>
                    <a:pt x="1855" y="1855"/>
                  </a:lnTo>
                  <a:lnTo>
                    <a:pt x="1816" y="1933"/>
                  </a:lnTo>
                  <a:lnTo>
                    <a:pt x="1777" y="1992"/>
                  </a:lnTo>
                  <a:lnTo>
                    <a:pt x="1699" y="2031"/>
                  </a:lnTo>
                  <a:lnTo>
                    <a:pt x="1621" y="2050"/>
                  </a:lnTo>
                  <a:lnTo>
                    <a:pt x="1523" y="2070"/>
                  </a:lnTo>
                  <a:lnTo>
                    <a:pt x="1152" y="2148"/>
                  </a:lnTo>
                  <a:lnTo>
                    <a:pt x="782" y="2265"/>
                  </a:lnTo>
                  <a:lnTo>
                    <a:pt x="411" y="2441"/>
                  </a:lnTo>
                  <a:lnTo>
                    <a:pt x="79" y="2636"/>
                  </a:lnTo>
                  <a:lnTo>
                    <a:pt x="1" y="2695"/>
                  </a:lnTo>
                  <a:lnTo>
                    <a:pt x="157" y="2695"/>
                  </a:lnTo>
                  <a:lnTo>
                    <a:pt x="333" y="2714"/>
                  </a:lnTo>
                  <a:lnTo>
                    <a:pt x="450" y="2773"/>
                  </a:lnTo>
                  <a:lnTo>
                    <a:pt x="528" y="2792"/>
                  </a:lnTo>
                  <a:lnTo>
                    <a:pt x="684" y="2792"/>
                  </a:lnTo>
                  <a:lnTo>
                    <a:pt x="782" y="2753"/>
                  </a:lnTo>
                  <a:lnTo>
                    <a:pt x="938" y="2636"/>
                  </a:lnTo>
                  <a:lnTo>
                    <a:pt x="1270" y="2441"/>
                  </a:lnTo>
                  <a:lnTo>
                    <a:pt x="1621" y="2265"/>
                  </a:lnTo>
                  <a:lnTo>
                    <a:pt x="2011" y="2148"/>
                  </a:lnTo>
                  <a:lnTo>
                    <a:pt x="2382" y="2070"/>
                  </a:lnTo>
                  <a:lnTo>
                    <a:pt x="2480" y="2050"/>
                  </a:lnTo>
                  <a:lnTo>
                    <a:pt x="2558" y="2031"/>
                  </a:lnTo>
                  <a:lnTo>
                    <a:pt x="2636" y="1992"/>
                  </a:lnTo>
                  <a:lnTo>
                    <a:pt x="2675" y="1933"/>
                  </a:lnTo>
                  <a:lnTo>
                    <a:pt x="2714" y="1855"/>
                  </a:lnTo>
                  <a:lnTo>
                    <a:pt x="2714" y="1777"/>
                  </a:lnTo>
                  <a:lnTo>
                    <a:pt x="2714" y="1582"/>
                  </a:lnTo>
                  <a:lnTo>
                    <a:pt x="2695" y="1367"/>
                  </a:lnTo>
                  <a:lnTo>
                    <a:pt x="2675" y="1269"/>
                  </a:lnTo>
                  <a:lnTo>
                    <a:pt x="2636" y="1172"/>
                  </a:lnTo>
                  <a:lnTo>
                    <a:pt x="2578" y="1094"/>
                  </a:lnTo>
                  <a:lnTo>
                    <a:pt x="2519" y="1035"/>
                  </a:lnTo>
                  <a:lnTo>
                    <a:pt x="2441" y="977"/>
                  </a:lnTo>
                  <a:lnTo>
                    <a:pt x="2363" y="938"/>
                  </a:lnTo>
                  <a:lnTo>
                    <a:pt x="2207" y="879"/>
                  </a:lnTo>
                  <a:lnTo>
                    <a:pt x="2148" y="820"/>
                  </a:lnTo>
                  <a:lnTo>
                    <a:pt x="2090" y="742"/>
                  </a:lnTo>
                  <a:lnTo>
                    <a:pt x="2031" y="625"/>
                  </a:lnTo>
                  <a:lnTo>
                    <a:pt x="2011" y="508"/>
                  </a:lnTo>
                  <a:lnTo>
                    <a:pt x="1953" y="274"/>
                  </a:lnTo>
                  <a:lnTo>
                    <a:pt x="1953" y="59"/>
                  </a:lnTo>
                  <a:lnTo>
                    <a:pt x="1836" y="20"/>
                  </a:lnTo>
                  <a:lnTo>
                    <a:pt x="1738" y="0"/>
                  </a:lnTo>
                  <a:close/>
                </a:path>
              </a:pathLst>
            </a:custGeom>
            <a:solidFill>
              <a:srgbClr val="90B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1"/>
            <p:cNvSpPr/>
            <p:nvPr/>
          </p:nvSpPr>
          <p:spPr>
            <a:xfrm>
              <a:off x="2857511" y="1312544"/>
              <a:ext cx="29388" cy="334959"/>
            </a:xfrm>
            <a:custGeom>
              <a:avLst/>
              <a:gdLst/>
              <a:ahLst/>
              <a:cxnLst/>
              <a:rect l="l" t="t" r="r" b="b"/>
              <a:pathLst>
                <a:path w="860" h="9802" extrusionOk="0">
                  <a:moveTo>
                    <a:pt x="1" y="1"/>
                  </a:moveTo>
                  <a:lnTo>
                    <a:pt x="1" y="9469"/>
                  </a:lnTo>
                  <a:lnTo>
                    <a:pt x="313" y="9625"/>
                  </a:lnTo>
                  <a:lnTo>
                    <a:pt x="606" y="9782"/>
                  </a:lnTo>
                  <a:lnTo>
                    <a:pt x="645" y="9801"/>
                  </a:lnTo>
                  <a:lnTo>
                    <a:pt x="704" y="9801"/>
                  </a:lnTo>
                  <a:lnTo>
                    <a:pt x="782" y="9782"/>
                  </a:lnTo>
                  <a:lnTo>
                    <a:pt x="840" y="9723"/>
                  </a:lnTo>
                  <a:lnTo>
                    <a:pt x="860" y="9684"/>
                  </a:lnTo>
                  <a:lnTo>
                    <a:pt x="860" y="9645"/>
                  </a:lnTo>
                  <a:lnTo>
                    <a:pt x="860" y="157"/>
                  </a:lnTo>
                  <a:lnTo>
                    <a:pt x="840" y="99"/>
                  </a:lnTo>
                  <a:lnTo>
                    <a:pt x="801" y="40"/>
                  </a:lnTo>
                  <a:lnTo>
                    <a:pt x="762" y="20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rgbClr val="90B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3" name="Google Shape;1913;p21"/>
          <p:cNvGrpSpPr/>
          <p:nvPr/>
        </p:nvGrpSpPr>
        <p:grpSpPr>
          <a:xfrm>
            <a:off x="7277072" y="2708672"/>
            <a:ext cx="485694" cy="486343"/>
            <a:chOff x="3172404" y="1283225"/>
            <a:chExt cx="485694" cy="486343"/>
          </a:xfrm>
        </p:grpSpPr>
        <p:sp>
          <p:nvSpPr>
            <p:cNvPr id="1914" name="Google Shape;1914;p21"/>
            <p:cNvSpPr/>
            <p:nvPr/>
          </p:nvSpPr>
          <p:spPr>
            <a:xfrm>
              <a:off x="3172404" y="1283225"/>
              <a:ext cx="485694" cy="486343"/>
            </a:xfrm>
            <a:custGeom>
              <a:avLst/>
              <a:gdLst/>
              <a:ahLst/>
              <a:cxnLst/>
              <a:rect l="l" t="t" r="r" b="b"/>
              <a:pathLst>
                <a:path w="14213" h="14232" extrusionOk="0">
                  <a:moveTo>
                    <a:pt x="7106" y="0"/>
                  </a:moveTo>
                  <a:lnTo>
                    <a:pt x="6735" y="20"/>
                  </a:lnTo>
                  <a:lnTo>
                    <a:pt x="6365" y="39"/>
                  </a:lnTo>
                  <a:lnTo>
                    <a:pt x="6013" y="98"/>
                  </a:lnTo>
                  <a:lnTo>
                    <a:pt x="5662" y="156"/>
                  </a:lnTo>
                  <a:lnTo>
                    <a:pt x="5330" y="234"/>
                  </a:lnTo>
                  <a:lnTo>
                    <a:pt x="4978" y="332"/>
                  </a:lnTo>
                  <a:lnTo>
                    <a:pt x="4647" y="449"/>
                  </a:lnTo>
                  <a:lnTo>
                    <a:pt x="4334" y="566"/>
                  </a:lnTo>
                  <a:lnTo>
                    <a:pt x="4022" y="703"/>
                  </a:lnTo>
                  <a:lnTo>
                    <a:pt x="3710" y="859"/>
                  </a:lnTo>
                  <a:lnTo>
                    <a:pt x="3417" y="1035"/>
                  </a:lnTo>
                  <a:lnTo>
                    <a:pt x="3124" y="1230"/>
                  </a:lnTo>
                  <a:lnTo>
                    <a:pt x="2851" y="1425"/>
                  </a:lnTo>
                  <a:lnTo>
                    <a:pt x="2577" y="1640"/>
                  </a:lnTo>
                  <a:lnTo>
                    <a:pt x="2323" y="1855"/>
                  </a:lnTo>
                  <a:lnTo>
                    <a:pt x="2070" y="2089"/>
                  </a:lnTo>
                  <a:lnTo>
                    <a:pt x="1835" y="2343"/>
                  </a:lnTo>
                  <a:lnTo>
                    <a:pt x="1621" y="2596"/>
                  </a:lnTo>
                  <a:lnTo>
                    <a:pt x="1406" y="2870"/>
                  </a:lnTo>
                  <a:lnTo>
                    <a:pt x="1211" y="3143"/>
                  </a:lnTo>
                  <a:lnTo>
                    <a:pt x="1015" y="3436"/>
                  </a:lnTo>
                  <a:lnTo>
                    <a:pt x="840" y="3729"/>
                  </a:lnTo>
                  <a:lnTo>
                    <a:pt x="684" y="4041"/>
                  </a:lnTo>
                  <a:lnTo>
                    <a:pt x="547" y="4353"/>
                  </a:lnTo>
                  <a:lnTo>
                    <a:pt x="430" y="4666"/>
                  </a:lnTo>
                  <a:lnTo>
                    <a:pt x="313" y="4998"/>
                  </a:lnTo>
                  <a:lnTo>
                    <a:pt x="215" y="5349"/>
                  </a:lnTo>
                  <a:lnTo>
                    <a:pt x="137" y="5681"/>
                  </a:lnTo>
                  <a:lnTo>
                    <a:pt x="78" y="6032"/>
                  </a:lnTo>
                  <a:lnTo>
                    <a:pt x="20" y="6384"/>
                  </a:lnTo>
                  <a:lnTo>
                    <a:pt x="0" y="6755"/>
                  </a:lnTo>
                  <a:lnTo>
                    <a:pt x="0" y="7126"/>
                  </a:lnTo>
                  <a:lnTo>
                    <a:pt x="0" y="7477"/>
                  </a:lnTo>
                  <a:lnTo>
                    <a:pt x="20" y="7848"/>
                  </a:lnTo>
                  <a:lnTo>
                    <a:pt x="78" y="8199"/>
                  </a:lnTo>
                  <a:lnTo>
                    <a:pt x="137" y="8551"/>
                  </a:lnTo>
                  <a:lnTo>
                    <a:pt x="215" y="8902"/>
                  </a:lnTo>
                  <a:lnTo>
                    <a:pt x="313" y="9234"/>
                  </a:lnTo>
                  <a:lnTo>
                    <a:pt x="430" y="9566"/>
                  </a:lnTo>
                  <a:lnTo>
                    <a:pt x="547" y="9878"/>
                  </a:lnTo>
                  <a:lnTo>
                    <a:pt x="684" y="10191"/>
                  </a:lnTo>
                  <a:lnTo>
                    <a:pt x="840" y="10503"/>
                  </a:lnTo>
                  <a:lnTo>
                    <a:pt x="1015" y="10796"/>
                  </a:lnTo>
                  <a:lnTo>
                    <a:pt x="1211" y="11089"/>
                  </a:lnTo>
                  <a:lnTo>
                    <a:pt x="1406" y="11362"/>
                  </a:lnTo>
                  <a:lnTo>
                    <a:pt x="1621" y="11635"/>
                  </a:lnTo>
                  <a:lnTo>
                    <a:pt x="1835" y="11889"/>
                  </a:lnTo>
                  <a:lnTo>
                    <a:pt x="2070" y="12143"/>
                  </a:lnTo>
                  <a:lnTo>
                    <a:pt x="2323" y="12377"/>
                  </a:lnTo>
                  <a:lnTo>
                    <a:pt x="2577" y="12611"/>
                  </a:lnTo>
                  <a:lnTo>
                    <a:pt x="2851" y="12806"/>
                  </a:lnTo>
                  <a:lnTo>
                    <a:pt x="3124" y="13021"/>
                  </a:lnTo>
                  <a:lnTo>
                    <a:pt x="3417" y="13197"/>
                  </a:lnTo>
                  <a:lnTo>
                    <a:pt x="3710" y="13373"/>
                  </a:lnTo>
                  <a:lnTo>
                    <a:pt x="4022" y="13529"/>
                  </a:lnTo>
                  <a:lnTo>
                    <a:pt x="4334" y="13665"/>
                  </a:lnTo>
                  <a:lnTo>
                    <a:pt x="4647" y="13802"/>
                  </a:lnTo>
                  <a:lnTo>
                    <a:pt x="4978" y="13900"/>
                  </a:lnTo>
                  <a:lnTo>
                    <a:pt x="5330" y="13997"/>
                  </a:lnTo>
                  <a:lnTo>
                    <a:pt x="5662" y="14075"/>
                  </a:lnTo>
                  <a:lnTo>
                    <a:pt x="6013" y="14154"/>
                  </a:lnTo>
                  <a:lnTo>
                    <a:pt x="6365" y="14193"/>
                  </a:lnTo>
                  <a:lnTo>
                    <a:pt x="6735" y="14212"/>
                  </a:lnTo>
                  <a:lnTo>
                    <a:pt x="7106" y="14232"/>
                  </a:lnTo>
                  <a:lnTo>
                    <a:pt x="7458" y="14212"/>
                  </a:lnTo>
                  <a:lnTo>
                    <a:pt x="7829" y="14193"/>
                  </a:lnTo>
                  <a:lnTo>
                    <a:pt x="8180" y="14154"/>
                  </a:lnTo>
                  <a:lnTo>
                    <a:pt x="8531" y="14075"/>
                  </a:lnTo>
                  <a:lnTo>
                    <a:pt x="8883" y="13997"/>
                  </a:lnTo>
                  <a:lnTo>
                    <a:pt x="9215" y="13900"/>
                  </a:lnTo>
                  <a:lnTo>
                    <a:pt x="9547" y="13802"/>
                  </a:lnTo>
                  <a:lnTo>
                    <a:pt x="9859" y="13665"/>
                  </a:lnTo>
                  <a:lnTo>
                    <a:pt x="10191" y="13529"/>
                  </a:lnTo>
                  <a:lnTo>
                    <a:pt x="10484" y="13373"/>
                  </a:lnTo>
                  <a:lnTo>
                    <a:pt x="10776" y="13197"/>
                  </a:lnTo>
                  <a:lnTo>
                    <a:pt x="11069" y="13021"/>
                  </a:lnTo>
                  <a:lnTo>
                    <a:pt x="11362" y="12806"/>
                  </a:lnTo>
                  <a:lnTo>
                    <a:pt x="11616" y="12611"/>
                  </a:lnTo>
                  <a:lnTo>
                    <a:pt x="11889" y="12377"/>
                  </a:lnTo>
                  <a:lnTo>
                    <a:pt x="12123" y="12143"/>
                  </a:lnTo>
                  <a:lnTo>
                    <a:pt x="12358" y="11889"/>
                  </a:lnTo>
                  <a:lnTo>
                    <a:pt x="12592" y="11635"/>
                  </a:lnTo>
                  <a:lnTo>
                    <a:pt x="12787" y="11362"/>
                  </a:lnTo>
                  <a:lnTo>
                    <a:pt x="13002" y="11089"/>
                  </a:lnTo>
                  <a:lnTo>
                    <a:pt x="13178" y="10796"/>
                  </a:lnTo>
                  <a:lnTo>
                    <a:pt x="13353" y="10503"/>
                  </a:lnTo>
                  <a:lnTo>
                    <a:pt x="13510" y="10191"/>
                  </a:lnTo>
                  <a:lnTo>
                    <a:pt x="13646" y="9878"/>
                  </a:lnTo>
                  <a:lnTo>
                    <a:pt x="13783" y="9566"/>
                  </a:lnTo>
                  <a:lnTo>
                    <a:pt x="13880" y="9234"/>
                  </a:lnTo>
                  <a:lnTo>
                    <a:pt x="13978" y="8902"/>
                  </a:lnTo>
                  <a:lnTo>
                    <a:pt x="14056" y="8551"/>
                  </a:lnTo>
                  <a:lnTo>
                    <a:pt x="14134" y="8199"/>
                  </a:lnTo>
                  <a:lnTo>
                    <a:pt x="14173" y="7848"/>
                  </a:lnTo>
                  <a:lnTo>
                    <a:pt x="14193" y="7477"/>
                  </a:lnTo>
                  <a:lnTo>
                    <a:pt x="14212" y="7126"/>
                  </a:lnTo>
                  <a:lnTo>
                    <a:pt x="14193" y="6755"/>
                  </a:lnTo>
                  <a:lnTo>
                    <a:pt x="14173" y="6384"/>
                  </a:lnTo>
                  <a:lnTo>
                    <a:pt x="14134" y="6032"/>
                  </a:lnTo>
                  <a:lnTo>
                    <a:pt x="14056" y="5681"/>
                  </a:lnTo>
                  <a:lnTo>
                    <a:pt x="13978" y="5349"/>
                  </a:lnTo>
                  <a:lnTo>
                    <a:pt x="13880" y="4998"/>
                  </a:lnTo>
                  <a:lnTo>
                    <a:pt x="13783" y="4666"/>
                  </a:lnTo>
                  <a:lnTo>
                    <a:pt x="13646" y="4353"/>
                  </a:lnTo>
                  <a:lnTo>
                    <a:pt x="13510" y="4041"/>
                  </a:lnTo>
                  <a:lnTo>
                    <a:pt x="13353" y="3729"/>
                  </a:lnTo>
                  <a:lnTo>
                    <a:pt x="13178" y="3436"/>
                  </a:lnTo>
                  <a:lnTo>
                    <a:pt x="13002" y="3143"/>
                  </a:lnTo>
                  <a:lnTo>
                    <a:pt x="12787" y="2870"/>
                  </a:lnTo>
                  <a:lnTo>
                    <a:pt x="12592" y="2596"/>
                  </a:lnTo>
                  <a:lnTo>
                    <a:pt x="12358" y="2343"/>
                  </a:lnTo>
                  <a:lnTo>
                    <a:pt x="12123" y="2089"/>
                  </a:lnTo>
                  <a:lnTo>
                    <a:pt x="11889" y="1855"/>
                  </a:lnTo>
                  <a:lnTo>
                    <a:pt x="11616" y="1640"/>
                  </a:lnTo>
                  <a:lnTo>
                    <a:pt x="11362" y="1425"/>
                  </a:lnTo>
                  <a:lnTo>
                    <a:pt x="11069" y="1230"/>
                  </a:lnTo>
                  <a:lnTo>
                    <a:pt x="10776" y="1035"/>
                  </a:lnTo>
                  <a:lnTo>
                    <a:pt x="10484" y="859"/>
                  </a:lnTo>
                  <a:lnTo>
                    <a:pt x="10191" y="703"/>
                  </a:lnTo>
                  <a:lnTo>
                    <a:pt x="9859" y="566"/>
                  </a:lnTo>
                  <a:lnTo>
                    <a:pt x="9547" y="449"/>
                  </a:lnTo>
                  <a:lnTo>
                    <a:pt x="9215" y="332"/>
                  </a:lnTo>
                  <a:lnTo>
                    <a:pt x="8883" y="234"/>
                  </a:lnTo>
                  <a:lnTo>
                    <a:pt x="8531" y="156"/>
                  </a:lnTo>
                  <a:lnTo>
                    <a:pt x="8180" y="98"/>
                  </a:lnTo>
                  <a:lnTo>
                    <a:pt x="7829" y="39"/>
                  </a:lnTo>
                  <a:lnTo>
                    <a:pt x="7458" y="20"/>
                  </a:lnTo>
                  <a:lnTo>
                    <a:pt x="7106" y="0"/>
                  </a:lnTo>
                  <a:close/>
                </a:path>
              </a:pathLst>
            </a:custGeom>
            <a:solidFill>
              <a:srgbClr val="E8AB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1"/>
            <p:cNvSpPr/>
            <p:nvPr/>
          </p:nvSpPr>
          <p:spPr>
            <a:xfrm>
              <a:off x="3400535" y="1283225"/>
              <a:ext cx="257558" cy="486343"/>
            </a:xfrm>
            <a:custGeom>
              <a:avLst/>
              <a:gdLst/>
              <a:ahLst/>
              <a:cxnLst/>
              <a:rect l="l" t="t" r="r" b="b"/>
              <a:pathLst>
                <a:path w="7537" h="14232" extrusionOk="0">
                  <a:moveTo>
                    <a:pt x="430" y="0"/>
                  </a:moveTo>
                  <a:lnTo>
                    <a:pt x="1" y="20"/>
                  </a:lnTo>
                  <a:lnTo>
                    <a:pt x="333" y="59"/>
                  </a:lnTo>
                  <a:lnTo>
                    <a:pt x="684" y="98"/>
                  </a:lnTo>
                  <a:lnTo>
                    <a:pt x="1016" y="156"/>
                  </a:lnTo>
                  <a:lnTo>
                    <a:pt x="1348" y="234"/>
                  </a:lnTo>
                  <a:lnTo>
                    <a:pt x="1680" y="332"/>
                  </a:lnTo>
                  <a:lnTo>
                    <a:pt x="1992" y="429"/>
                  </a:lnTo>
                  <a:lnTo>
                    <a:pt x="2304" y="547"/>
                  </a:lnTo>
                  <a:lnTo>
                    <a:pt x="2617" y="683"/>
                  </a:lnTo>
                  <a:lnTo>
                    <a:pt x="2910" y="839"/>
                  </a:lnTo>
                  <a:lnTo>
                    <a:pt x="3202" y="996"/>
                  </a:lnTo>
                  <a:lnTo>
                    <a:pt x="3476" y="1171"/>
                  </a:lnTo>
                  <a:lnTo>
                    <a:pt x="3749" y="1367"/>
                  </a:lnTo>
                  <a:lnTo>
                    <a:pt x="4003" y="1562"/>
                  </a:lnTo>
                  <a:lnTo>
                    <a:pt x="4257" y="1777"/>
                  </a:lnTo>
                  <a:lnTo>
                    <a:pt x="4510" y="1991"/>
                  </a:lnTo>
                  <a:lnTo>
                    <a:pt x="4725" y="2226"/>
                  </a:lnTo>
                  <a:lnTo>
                    <a:pt x="4959" y="2479"/>
                  </a:lnTo>
                  <a:lnTo>
                    <a:pt x="5155" y="2733"/>
                  </a:lnTo>
                  <a:lnTo>
                    <a:pt x="5350" y="2987"/>
                  </a:lnTo>
                  <a:lnTo>
                    <a:pt x="5545" y="3260"/>
                  </a:lnTo>
                  <a:lnTo>
                    <a:pt x="5721" y="3553"/>
                  </a:lnTo>
                  <a:lnTo>
                    <a:pt x="5877" y="3846"/>
                  </a:lnTo>
                  <a:lnTo>
                    <a:pt x="6014" y="4139"/>
                  </a:lnTo>
                  <a:lnTo>
                    <a:pt x="6150" y="4451"/>
                  </a:lnTo>
                  <a:lnTo>
                    <a:pt x="6267" y="4763"/>
                  </a:lnTo>
                  <a:lnTo>
                    <a:pt x="6385" y="5076"/>
                  </a:lnTo>
                  <a:lnTo>
                    <a:pt x="6463" y="5408"/>
                  </a:lnTo>
                  <a:lnTo>
                    <a:pt x="6541" y="5739"/>
                  </a:lnTo>
                  <a:lnTo>
                    <a:pt x="6599" y="6071"/>
                  </a:lnTo>
                  <a:lnTo>
                    <a:pt x="6638" y="6423"/>
                  </a:lnTo>
                  <a:lnTo>
                    <a:pt x="6658" y="6774"/>
                  </a:lnTo>
                  <a:lnTo>
                    <a:pt x="6677" y="7126"/>
                  </a:lnTo>
                  <a:lnTo>
                    <a:pt x="6658" y="7477"/>
                  </a:lnTo>
                  <a:lnTo>
                    <a:pt x="6638" y="7809"/>
                  </a:lnTo>
                  <a:lnTo>
                    <a:pt x="6599" y="8160"/>
                  </a:lnTo>
                  <a:lnTo>
                    <a:pt x="6541" y="8492"/>
                  </a:lnTo>
                  <a:lnTo>
                    <a:pt x="6463" y="8824"/>
                  </a:lnTo>
                  <a:lnTo>
                    <a:pt x="6385" y="9156"/>
                  </a:lnTo>
                  <a:lnTo>
                    <a:pt x="6267" y="9468"/>
                  </a:lnTo>
                  <a:lnTo>
                    <a:pt x="6150" y="9781"/>
                  </a:lnTo>
                  <a:lnTo>
                    <a:pt x="6014" y="10093"/>
                  </a:lnTo>
                  <a:lnTo>
                    <a:pt x="5877" y="10386"/>
                  </a:lnTo>
                  <a:lnTo>
                    <a:pt x="5721" y="10679"/>
                  </a:lnTo>
                  <a:lnTo>
                    <a:pt x="5545" y="10971"/>
                  </a:lnTo>
                  <a:lnTo>
                    <a:pt x="5350" y="11245"/>
                  </a:lnTo>
                  <a:lnTo>
                    <a:pt x="5155" y="11499"/>
                  </a:lnTo>
                  <a:lnTo>
                    <a:pt x="4959" y="11752"/>
                  </a:lnTo>
                  <a:lnTo>
                    <a:pt x="4725" y="12006"/>
                  </a:lnTo>
                  <a:lnTo>
                    <a:pt x="4510" y="12240"/>
                  </a:lnTo>
                  <a:lnTo>
                    <a:pt x="4257" y="12455"/>
                  </a:lnTo>
                  <a:lnTo>
                    <a:pt x="4003" y="12670"/>
                  </a:lnTo>
                  <a:lnTo>
                    <a:pt x="3749" y="12865"/>
                  </a:lnTo>
                  <a:lnTo>
                    <a:pt x="3476" y="13060"/>
                  </a:lnTo>
                  <a:lnTo>
                    <a:pt x="3202" y="13236"/>
                  </a:lnTo>
                  <a:lnTo>
                    <a:pt x="2910" y="13392"/>
                  </a:lnTo>
                  <a:lnTo>
                    <a:pt x="2617" y="13548"/>
                  </a:lnTo>
                  <a:lnTo>
                    <a:pt x="2304" y="13685"/>
                  </a:lnTo>
                  <a:lnTo>
                    <a:pt x="1992" y="13802"/>
                  </a:lnTo>
                  <a:lnTo>
                    <a:pt x="1680" y="13900"/>
                  </a:lnTo>
                  <a:lnTo>
                    <a:pt x="1348" y="13997"/>
                  </a:lnTo>
                  <a:lnTo>
                    <a:pt x="1016" y="14075"/>
                  </a:lnTo>
                  <a:lnTo>
                    <a:pt x="684" y="14134"/>
                  </a:lnTo>
                  <a:lnTo>
                    <a:pt x="333" y="14193"/>
                  </a:lnTo>
                  <a:lnTo>
                    <a:pt x="1" y="14212"/>
                  </a:lnTo>
                  <a:lnTo>
                    <a:pt x="430" y="14232"/>
                  </a:lnTo>
                  <a:lnTo>
                    <a:pt x="782" y="14212"/>
                  </a:lnTo>
                  <a:lnTo>
                    <a:pt x="1153" y="14193"/>
                  </a:lnTo>
                  <a:lnTo>
                    <a:pt x="1504" y="14154"/>
                  </a:lnTo>
                  <a:lnTo>
                    <a:pt x="1855" y="14075"/>
                  </a:lnTo>
                  <a:lnTo>
                    <a:pt x="2207" y="13997"/>
                  </a:lnTo>
                  <a:lnTo>
                    <a:pt x="2539" y="13900"/>
                  </a:lnTo>
                  <a:lnTo>
                    <a:pt x="2871" y="13802"/>
                  </a:lnTo>
                  <a:lnTo>
                    <a:pt x="3183" y="13665"/>
                  </a:lnTo>
                  <a:lnTo>
                    <a:pt x="3515" y="13529"/>
                  </a:lnTo>
                  <a:lnTo>
                    <a:pt x="3808" y="13373"/>
                  </a:lnTo>
                  <a:lnTo>
                    <a:pt x="4100" y="13197"/>
                  </a:lnTo>
                  <a:lnTo>
                    <a:pt x="4393" y="13021"/>
                  </a:lnTo>
                  <a:lnTo>
                    <a:pt x="4686" y="12806"/>
                  </a:lnTo>
                  <a:lnTo>
                    <a:pt x="4940" y="12611"/>
                  </a:lnTo>
                  <a:lnTo>
                    <a:pt x="5213" y="12377"/>
                  </a:lnTo>
                  <a:lnTo>
                    <a:pt x="5447" y="12143"/>
                  </a:lnTo>
                  <a:lnTo>
                    <a:pt x="5682" y="11889"/>
                  </a:lnTo>
                  <a:lnTo>
                    <a:pt x="5916" y="11635"/>
                  </a:lnTo>
                  <a:lnTo>
                    <a:pt x="6111" y="11362"/>
                  </a:lnTo>
                  <a:lnTo>
                    <a:pt x="6326" y="11089"/>
                  </a:lnTo>
                  <a:lnTo>
                    <a:pt x="6502" y="10796"/>
                  </a:lnTo>
                  <a:lnTo>
                    <a:pt x="6677" y="10503"/>
                  </a:lnTo>
                  <a:lnTo>
                    <a:pt x="6834" y="10191"/>
                  </a:lnTo>
                  <a:lnTo>
                    <a:pt x="6970" y="9878"/>
                  </a:lnTo>
                  <a:lnTo>
                    <a:pt x="7107" y="9566"/>
                  </a:lnTo>
                  <a:lnTo>
                    <a:pt x="7204" y="9234"/>
                  </a:lnTo>
                  <a:lnTo>
                    <a:pt x="7302" y="8902"/>
                  </a:lnTo>
                  <a:lnTo>
                    <a:pt x="7380" y="8551"/>
                  </a:lnTo>
                  <a:lnTo>
                    <a:pt x="7458" y="8199"/>
                  </a:lnTo>
                  <a:lnTo>
                    <a:pt x="7497" y="7848"/>
                  </a:lnTo>
                  <a:lnTo>
                    <a:pt x="7517" y="7477"/>
                  </a:lnTo>
                  <a:lnTo>
                    <a:pt x="7536" y="7126"/>
                  </a:lnTo>
                  <a:lnTo>
                    <a:pt x="7517" y="6755"/>
                  </a:lnTo>
                  <a:lnTo>
                    <a:pt x="7497" y="6384"/>
                  </a:lnTo>
                  <a:lnTo>
                    <a:pt x="7458" y="6032"/>
                  </a:lnTo>
                  <a:lnTo>
                    <a:pt x="7380" y="5681"/>
                  </a:lnTo>
                  <a:lnTo>
                    <a:pt x="7302" y="5349"/>
                  </a:lnTo>
                  <a:lnTo>
                    <a:pt x="7204" y="4998"/>
                  </a:lnTo>
                  <a:lnTo>
                    <a:pt x="7107" y="4666"/>
                  </a:lnTo>
                  <a:lnTo>
                    <a:pt x="6970" y="4353"/>
                  </a:lnTo>
                  <a:lnTo>
                    <a:pt x="6834" y="4041"/>
                  </a:lnTo>
                  <a:lnTo>
                    <a:pt x="6677" y="3729"/>
                  </a:lnTo>
                  <a:lnTo>
                    <a:pt x="6502" y="3436"/>
                  </a:lnTo>
                  <a:lnTo>
                    <a:pt x="6326" y="3143"/>
                  </a:lnTo>
                  <a:lnTo>
                    <a:pt x="6111" y="2870"/>
                  </a:lnTo>
                  <a:lnTo>
                    <a:pt x="5916" y="2596"/>
                  </a:lnTo>
                  <a:lnTo>
                    <a:pt x="5682" y="2343"/>
                  </a:lnTo>
                  <a:lnTo>
                    <a:pt x="5447" y="2089"/>
                  </a:lnTo>
                  <a:lnTo>
                    <a:pt x="5213" y="1855"/>
                  </a:lnTo>
                  <a:lnTo>
                    <a:pt x="4940" y="1640"/>
                  </a:lnTo>
                  <a:lnTo>
                    <a:pt x="4686" y="1425"/>
                  </a:lnTo>
                  <a:lnTo>
                    <a:pt x="4393" y="1230"/>
                  </a:lnTo>
                  <a:lnTo>
                    <a:pt x="4100" y="1035"/>
                  </a:lnTo>
                  <a:lnTo>
                    <a:pt x="3808" y="859"/>
                  </a:lnTo>
                  <a:lnTo>
                    <a:pt x="3515" y="703"/>
                  </a:lnTo>
                  <a:lnTo>
                    <a:pt x="3183" y="566"/>
                  </a:lnTo>
                  <a:lnTo>
                    <a:pt x="2871" y="449"/>
                  </a:lnTo>
                  <a:lnTo>
                    <a:pt x="2539" y="332"/>
                  </a:lnTo>
                  <a:lnTo>
                    <a:pt x="2207" y="234"/>
                  </a:lnTo>
                  <a:lnTo>
                    <a:pt x="1855" y="156"/>
                  </a:lnTo>
                  <a:lnTo>
                    <a:pt x="1504" y="98"/>
                  </a:lnTo>
                  <a:lnTo>
                    <a:pt x="1153" y="39"/>
                  </a:lnTo>
                  <a:lnTo>
                    <a:pt x="782" y="2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E8AB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1"/>
            <p:cNvSpPr/>
            <p:nvPr/>
          </p:nvSpPr>
          <p:spPr>
            <a:xfrm>
              <a:off x="3201074" y="1312544"/>
              <a:ext cx="427669" cy="427669"/>
            </a:xfrm>
            <a:custGeom>
              <a:avLst/>
              <a:gdLst/>
              <a:ahLst/>
              <a:cxnLst/>
              <a:rect l="l" t="t" r="r" b="b"/>
              <a:pathLst>
                <a:path w="12515" h="12515" extrusionOk="0">
                  <a:moveTo>
                    <a:pt x="6267" y="1"/>
                  </a:moveTo>
                  <a:lnTo>
                    <a:pt x="5935" y="20"/>
                  </a:lnTo>
                  <a:lnTo>
                    <a:pt x="5623" y="40"/>
                  </a:lnTo>
                  <a:lnTo>
                    <a:pt x="5311" y="79"/>
                  </a:lnTo>
                  <a:lnTo>
                    <a:pt x="4998" y="138"/>
                  </a:lnTo>
                  <a:lnTo>
                    <a:pt x="4706" y="196"/>
                  </a:lnTo>
                  <a:lnTo>
                    <a:pt x="4393" y="294"/>
                  </a:lnTo>
                  <a:lnTo>
                    <a:pt x="4120" y="391"/>
                  </a:lnTo>
                  <a:lnTo>
                    <a:pt x="3827" y="509"/>
                  </a:lnTo>
                  <a:lnTo>
                    <a:pt x="3554" y="626"/>
                  </a:lnTo>
                  <a:lnTo>
                    <a:pt x="3280" y="762"/>
                  </a:lnTo>
                  <a:lnTo>
                    <a:pt x="3027" y="919"/>
                  </a:lnTo>
                  <a:lnTo>
                    <a:pt x="2773" y="1075"/>
                  </a:lnTo>
                  <a:lnTo>
                    <a:pt x="2519" y="1250"/>
                  </a:lnTo>
                  <a:lnTo>
                    <a:pt x="2285" y="1426"/>
                  </a:lnTo>
                  <a:lnTo>
                    <a:pt x="2051" y="1641"/>
                  </a:lnTo>
                  <a:lnTo>
                    <a:pt x="1836" y="1836"/>
                  </a:lnTo>
                  <a:lnTo>
                    <a:pt x="1641" y="2051"/>
                  </a:lnTo>
                  <a:lnTo>
                    <a:pt x="1445" y="2285"/>
                  </a:lnTo>
                  <a:lnTo>
                    <a:pt x="1250" y="2519"/>
                  </a:lnTo>
                  <a:lnTo>
                    <a:pt x="1074" y="2754"/>
                  </a:lnTo>
                  <a:lnTo>
                    <a:pt x="918" y="3007"/>
                  </a:lnTo>
                  <a:lnTo>
                    <a:pt x="762" y="3281"/>
                  </a:lnTo>
                  <a:lnTo>
                    <a:pt x="625" y="3554"/>
                  </a:lnTo>
                  <a:lnTo>
                    <a:pt x="508" y="3827"/>
                  </a:lnTo>
                  <a:lnTo>
                    <a:pt x="391" y="4101"/>
                  </a:lnTo>
                  <a:lnTo>
                    <a:pt x="294" y="4393"/>
                  </a:lnTo>
                  <a:lnTo>
                    <a:pt x="216" y="4706"/>
                  </a:lnTo>
                  <a:lnTo>
                    <a:pt x="137" y="4999"/>
                  </a:lnTo>
                  <a:lnTo>
                    <a:pt x="79" y="5311"/>
                  </a:lnTo>
                  <a:lnTo>
                    <a:pt x="40" y="5623"/>
                  </a:lnTo>
                  <a:lnTo>
                    <a:pt x="20" y="5936"/>
                  </a:lnTo>
                  <a:lnTo>
                    <a:pt x="1" y="6268"/>
                  </a:lnTo>
                  <a:lnTo>
                    <a:pt x="20" y="6580"/>
                  </a:lnTo>
                  <a:lnTo>
                    <a:pt x="40" y="6892"/>
                  </a:lnTo>
                  <a:lnTo>
                    <a:pt x="79" y="7205"/>
                  </a:lnTo>
                  <a:lnTo>
                    <a:pt x="137" y="7517"/>
                  </a:lnTo>
                  <a:lnTo>
                    <a:pt x="216" y="7829"/>
                  </a:lnTo>
                  <a:lnTo>
                    <a:pt x="294" y="8122"/>
                  </a:lnTo>
                  <a:lnTo>
                    <a:pt x="391" y="8415"/>
                  </a:lnTo>
                  <a:lnTo>
                    <a:pt x="508" y="8688"/>
                  </a:lnTo>
                  <a:lnTo>
                    <a:pt x="625" y="8962"/>
                  </a:lnTo>
                  <a:lnTo>
                    <a:pt x="762" y="9235"/>
                  </a:lnTo>
                  <a:lnTo>
                    <a:pt x="918" y="9508"/>
                  </a:lnTo>
                  <a:lnTo>
                    <a:pt x="1074" y="9762"/>
                  </a:lnTo>
                  <a:lnTo>
                    <a:pt x="1250" y="9996"/>
                  </a:lnTo>
                  <a:lnTo>
                    <a:pt x="1445" y="10231"/>
                  </a:lnTo>
                  <a:lnTo>
                    <a:pt x="1641" y="10465"/>
                  </a:lnTo>
                  <a:lnTo>
                    <a:pt x="1836" y="10680"/>
                  </a:lnTo>
                  <a:lnTo>
                    <a:pt x="2051" y="10894"/>
                  </a:lnTo>
                  <a:lnTo>
                    <a:pt x="2285" y="11090"/>
                  </a:lnTo>
                  <a:lnTo>
                    <a:pt x="2519" y="11265"/>
                  </a:lnTo>
                  <a:lnTo>
                    <a:pt x="2773" y="11441"/>
                  </a:lnTo>
                  <a:lnTo>
                    <a:pt x="3027" y="11597"/>
                  </a:lnTo>
                  <a:lnTo>
                    <a:pt x="3280" y="11753"/>
                  </a:lnTo>
                  <a:lnTo>
                    <a:pt x="3554" y="11890"/>
                  </a:lnTo>
                  <a:lnTo>
                    <a:pt x="3827" y="12027"/>
                  </a:lnTo>
                  <a:lnTo>
                    <a:pt x="4120" y="12124"/>
                  </a:lnTo>
                  <a:lnTo>
                    <a:pt x="4393" y="12222"/>
                  </a:lnTo>
                  <a:lnTo>
                    <a:pt x="4706" y="12319"/>
                  </a:lnTo>
                  <a:lnTo>
                    <a:pt x="4998" y="12378"/>
                  </a:lnTo>
                  <a:lnTo>
                    <a:pt x="5311" y="12437"/>
                  </a:lnTo>
                  <a:lnTo>
                    <a:pt x="5623" y="12476"/>
                  </a:lnTo>
                  <a:lnTo>
                    <a:pt x="5935" y="12495"/>
                  </a:lnTo>
                  <a:lnTo>
                    <a:pt x="6267" y="12515"/>
                  </a:lnTo>
                  <a:lnTo>
                    <a:pt x="6580" y="12495"/>
                  </a:lnTo>
                  <a:lnTo>
                    <a:pt x="6892" y="12476"/>
                  </a:lnTo>
                  <a:lnTo>
                    <a:pt x="7204" y="12437"/>
                  </a:lnTo>
                  <a:lnTo>
                    <a:pt x="7517" y="12378"/>
                  </a:lnTo>
                  <a:lnTo>
                    <a:pt x="7829" y="12319"/>
                  </a:lnTo>
                  <a:lnTo>
                    <a:pt x="8122" y="12222"/>
                  </a:lnTo>
                  <a:lnTo>
                    <a:pt x="8415" y="12124"/>
                  </a:lnTo>
                  <a:lnTo>
                    <a:pt x="8688" y="12027"/>
                  </a:lnTo>
                  <a:lnTo>
                    <a:pt x="8981" y="11890"/>
                  </a:lnTo>
                  <a:lnTo>
                    <a:pt x="9235" y="11753"/>
                  </a:lnTo>
                  <a:lnTo>
                    <a:pt x="9508" y="11597"/>
                  </a:lnTo>
                  <a:lnTo>
                    <a:pt x="9762" y="11441"/>
                  </a:lnTo>
                  <a:lnTo>
                    <a:pt x="9996" y="11265"/>
                  </a:lnTo>
                  <a:lnTo>
                    <a:pt x="10230" y="11090"/>
                  </a:lnTo>
                  <a:lnTo>
                    <a:pt x="10465" y="10894"/>
                  </a:lnTo>
                  <a:lnTo>
                    <a:pt x="10679" y="10680"/>
                  </a:lnTo>
                  <a:lnTo>
                    <a:pt x="10894" y="10465"/>
                  </a:lnTo>
                  <a:lnTo>
                    <a:pt x="11089" y="10231"/>
                  </a:lnTo>
                  <a:lnTo>
                    <a:pt x="11265" y="9996"/>
                  </a:lnTo>
                  <a:lnTo>
                    <a:pt x="11441" y="9762"/>
                  </a:lnTo>
                  <a:lnTo>
                    <a:pt x="11616" y="9508"/>
                  </a:lnTo>
                  <a:lnTo>
                    <a:pt x="11753" y="9235"/>
                  </a:lnTo>
                  <a:lnTo>
                    <a:pt x="11890" y="8962"/>
                  </a:lnTo>
                  <a:lnTo>
                    <a:pt x="12026" y="8688"/>
                  </a:lnTo>
                  <a:lnTo>
                    <a:pt x="12124" y="8415"/>
                  </a:lnTo>
                  <a:lnTo>
                    <a:pt x="12222" y="8122"/>
                  </a:lnTo>
                  <a:lnTo>
                    <a:pt x="12319" y="7829"/>
                  </a:lnTo>
                  <a:lnTo>
                    <a:pt x="12378" y="7517"/>
                  </a:lnTo>
                  <a:lnTo>
                    <a:pt x="12436" y="7205"/>
                  </a:lnTo>
                  <a:lnTo>
                    <a:pt x="12475" y="6892"/>
                  </a:lnTo>
                  <a:lnTo>
                    <a:pt x="12495" y="6580"/>
                  </a:lnTo>
                  <a:lnTo>
                    <a:pt x="12514" y="6268"/>
                  </a:lnTo>
                  <a:lnTo>
                    <a:pt x="12495" y="5936"/>
                  </a:lnTo>
                  <a:lnTo>
                    <a:pt x="12475" y="5623"/>
                  </a:lnTo>
                  <a:lnTo>
                    <a:pt x="12436" y="5311"/>
                  </a:lnTo>
                  <a:lnTo>
                    <a:pt x="12378" y="4999"/>
                  </a:lnTo>
                  <a:lnTo>
                    <a:pt x="12319" y="4686"/>
                  </a:lnTo>
                  <a:lnTo>
                    <a:pt x="12222" y="4393"/>
                  </a:lnTo>
                  <a:lnTo>
                    <a:pt x="12124" y="4101"/>
                  </a:lnTo>
                  <a:lnTo>
                    <a:pt x="12026" y="3827"/>
                  </a:lnTo>
                  <a:lnTo>
                    <a:pt x="11890" y="3554"/>
                  </a:lnTo>
                  <a:lnTo>
                    <a:pt x="11753" y="3281"/>
                  </a:lnTo>
                  <a:lnTo>
                    <a:pt x="11616" y="3007"/>
                  </a:lnTo>
                  <a:lnTo>
                    <a:pt x="11441" y="2754"/>
                  </a:lnTo>
                  <a:lnTo>
                    <a:pt x="11265" y="2519"/>
                  </a:lnTo>
                  <a:lnTo>
                    <a:pt x="11089" y="2285"/>
                  </a:lnTo>
                  <a:lnTo>
                    <a:pt x="10894" y="2051"/>
                  </a:lnTo>
                  <a:lnTo>
                    <a:pt x="10679" y="1836"/>
                  </a:lnTo>
                  <a:lnTo>
                    <a:pt x="10465" y="1621"/>
                  </a:lnTo>
                  <a:lnTo>
                    <a:pt x="10230" y="1426"/>
                  </a:lnTo>
                  <a:lnTo>
                    <a:pt x="9996" y="1250"/>
                  </a:lnTo>
                  <a:lnTo>
                    <a:pt x="9762" y="1075"/>
                  </a:lnTo>
                  <a:lnTo>
                    <a:pt x="9508" y="919"/>
                  </a:lnTo>
                  <a:lnTo>
                    <a:pt x="9235" y="762"/>
                  </a:lnTo>
                  <a:lnTo>
                    <a:pt x="8981" y="626"/>
                  </a:lnTo>
                  <a:lnTo>
                    <a:pt x="8688" y="509"/>
                  </a:lnTo>
                  <a:lnTo>
                    <a:pt x="8415" y="391"/>
                  </a:lnTo>
                  <a:lnTo>
                    <a:pt x="8122" y="294"/>
                  </a:lnTo>
                  <a:lnTo>
                    <a:pt x="7829" y="196"/>
                  </a:lnTo>
                  <a:lnTo>
                    <a:pt x="7517" y="138"/>
                  </a:lnTo>
                  <a:lnTo>
                    <a:pt x="7204" y="79"/>
                  </a:lnTo>
                  <a:lnTo>
                    <a:pt x="6892" y="40"/>
                  </a:lnTo>
                  <a:lnTo>
                    <a:pt x="6580" y="20"/>
                  </a:lnTo>
                  <a:lnTo>
                    <a:pt x="6267" y="1"/>
                  </a:lnTo>
                  <a:close/>
                </a:path>
              </a:pathLst>
            </a:custGeom>
            <a:solidFill>
              <a:srgbClr val="FFC5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1"/>
            <p:cNvSpPr/>
            <p:nvPr/>
          </p:nvSpPr>
          <p:spPr>
            <a:xfrm>
              <a:off x="3280455" y="1399956"/>
              <a:ext cx="234218" cy="252877"/>
            </a:xfrm>
            <a:custGeom>
              <a:avLst/>
              <a:gdLst/>
              <a:ahLst/>
              <a:cxnLst/>
              <a:rect l="l" t="t" r="r" b="b"/>
              <a:pathLst>
                <a:path w="6854" h="7400" extrusionOk="0">
                  <a:moveTo>
                    <a:pt x="3944" y="0"/>
                  </a:moveTo>
                  <a:lnTo>
                    <a:pt x="3749" y="20"/>
                  </a:lnTo>
                  <a:lnTo>
                    <a:pt x="3554" y="59"/>
                  </a:lnTo>
                  <a:lnTo>
                    <a:pt x="3359" y="117"/>
                  </a:lnTo>
                  <a:lnTo>
                    <a:pt x="3163" y="196"/>
                  </a:lnTo>
                  <a:lnTo>
                    <a:pt x="2968" y="274"/>
                  </a:lnTo>
                  <a:lnTo>
                    <a:pt x="2793" y="371"/>
                  </a:lnTo>
                  <a:lnTo>
                    <a:pt x="2617" y="488"/>
                  </a:lnTo>
                  <a:lnTo>
                    <a:pt x="2441" y="625"/>
                  </a:lnTo>
                  <a:lnTo>
                    <a:pt x="2285" y="762"/>
                  </a:lnTo>
                  <a:lnTo>
                    <a:pt x="2129" y="918"/>
                  </a:lnTo>
                  <a:lnTo>
                    <a:pt x="1992" y="1074"/>
                  </a:lnTo>
                  <a:lnTo>
                    <a:pt x="1855" y="1250"/>
                  </a:lnTo>
                  <a:lnTo>
                    <a:pt x="1719" y="1445"/>
                  </a:lnTo>
                  <a:lnTo>
                    <a:pt x="1602" y="1640"/>
                  </a:lnTo>
                  <a:lnTo>
                    <a:pt x="1485" y="1835"/>
                  </a:lnTo>
                  <a:lnTo>
                    <a:pt x="1367" y="2109"/>
                  </a:lnTo>
                  <a:lnTo>
                    <a:pt x="1289" y="2382"/>
                  </a:lnTo>
                  <a:lnTo>
                    <a:pt x="430" y="2382"/>
                  </a:lnTo>
                  <a:lnTo>
                    <a:pt x="333" y="2402"/>
                  </a:lnTo>
                  <a:lnTo>
                    <a:pt x="255" y="2421"/>
                  </a:lnTo>
                  <a:lnTo>
                    <a:pt x="177" y="2460"/>
                  </a:lnTo>
                  <a:lnTo>
                    <a:pt x="118" y="2519"/>
                  </a:lnTo>
                  <a:lnTo>
                    <a:pt x="59" y="2577"/>
                  </a:lnTo>
                  <a:lnTo>
                    <a:pt x="20" y="2655"/>
                  </a:lnTo>
                  <a:lnTo>
                    <a:pt x="1" y="2733"/>
                  </a:lnTo>
                  <a:lnTo>
                    <a:pt x="1" y="2812"/>
                  </a:lnTo>
                  <a:lnTo>
                    <a:pt x="1" y="2909"/>
                  </a:lnTo>
                  <a:lnTo>
                    <a:pt x="20" y="2987"/>
                  </a:lnTo>
                  <a:lnTo>
                    <a:pt x="59" y="3046"/>
                  </a:lnTo>
                  <a:lnTo>
                    <a:pt x="118" y="3124"/>
                  </a:lnTo>
                  <a:lnTo>
                    <a:pt x="177" y="3163"/>
                  </a:lnTo>
                  <a:lnTo>
                    <a:pt x="255" y="3202"/>
                  </a:lnTo>
                  <a:lnTo>
                    <a:pt x="333" y="3241"/>
                  </a:lnTo>
                  <a:lnTo>
                    <a:pt x="1114" y="3241"/>
                  </a:lnTo>
                  <a:lnTo>
                    <a:pt x="1094" y="3475"/>
                  </a:lnTo>
                  <a:lnTo>
                    <a:pt x="1075" y="3710"/>
                  </a:lnTo>
                  <a:lnTo>
                    <a:pt x="1094" y="3924"/>
                  </a:lnTo>
                  <a:lnTo>
                    <a:pt x="1114" y="4159"/>
                  </a:lnTo>
                  <a:lnTo>
                    <a:pt x="333" y="4159"/>
                  </a:lnTo>
                  <a:lnTo>
                    <a:pt x="255" y="4198"/>
                  </a:lnTo>
                  <a:lnTo>
                    <a:pt x="177" y="4237"/>
                  </a:lnTo>
                  <a:lnTo>
                    <a:pt x="118" y="4276"/>
                  </a:lnTo>
                  <a:lnTo>
                    <a:pt x="59" y="4354"/>
                  </a:lnTo>
                  <a:lnTo>
                    <a:pt x="20" y="4412"/>
                  </a:lnTo>
                  <a:lnTo>
                    <a:pt x="1" y="4510"/>
                  </a:lnTo>
                  <a:lnTo>
                    <a:pt x="1" y="4588"/>
                  </a:lnTo>
                  <a:lnTo>
                    <a:pt x="1" y="4666"/>
                  </a:lnTo>
                  <a:lnTo>
                    <a:pt x="20" y="4764"/>
                  </a:lnTo>
                  <a:lnTo>
                    <a:pt x="59" y="4822"/>
                  </a:lnTo>
                  <a:lnTo>
                    <a:pt x="118" y="4900"/>
                  </a:lnTo>
                  <a:lnTo>
                    <a:pt x="177" y="4939"/>
                  </a:lnTo>
                  <a:lnTo>
                    <a:pt x="255" y="4978"/>
                  </a:lnTo>
                  <a:lnTo>
                    <a:pt x="333" y="5018"/>
                  </a:lnTo>
                  <a:lnTo>
                    <a:pt x="1289" y="5018"/>
                  </a:lnTo>
                  <a:lnTo>
                    <a:pt x="1367" y="5291"/>
                  </a:lnTo>
                  <a:lnTo>
                    <a:pt x="1485" y="5564"/>
                  </a:lnTo>
                  <a:lnTo>
                    <a:pt x="1602" y="5759"/>
                  </a:lnTo>
                  <a:lnTo>
                    <a:pt x="1719" y="5974"/>
                  </a:lnTo>
                  <a:lnTo>
                    <a:pt x="1855" y="6150"/>
                  </a:lnTo>
                  <a:lnTo>
                    <a:pt x="1992" y="6326"/>
                  </a:lnTo>
                  <a:lnTo>
                    <a:pt x="2129" y="6501"/>
                  </a:lnTo>
                  <a:lnTo>
                    <a:pt x="2285" y="6638"/>
                  </a:lnTo>
                  <a:lnTo>
                    <a:pt x="2441" y="6775"/>
                  </a:lnTo>
                  <a:lnTo>
                    <a:pt x="2617" y="6911"/>
                  </a:lnTo>
                  <a:lnTo>
                    <a:pt x="2793" y="7028"/>
                  </a:lnTo>
                  <a:lnTo>
                    <a:pt x="2968" y="7126"/>
                  </a:lnTo>
                  <a:lnTo>
                    <a:pt x="3163" y="7204"/>
                  </a:lnTo>
                  <a:lnTo>
                    <a:pt x="3359" y="7282"/>
                  </a:lnTo>
                  <a:lnTo>
                    <a:pt x="3554" y="7341"/>
                  </a:lnTo>
                  <a:lnTo>
                    <a:pt x="3749" y="7380"/>
                  </a:lnTo>
                  <a:lnTo>
                    <a:pt x="3944" y="7399"/>
                  </a:lnTo>
                  <a:lnTo>
                    <a:pt x="4354" y="7399"/>
                  </a:lnTo>
                  <a:lnTo>
                    <a:pt x="4550" y="7380"/>
                  </a:lnTo>
                  <a:lnTo>
                    <a:pt x="4764" y="7341"/>
                  </a:lnTo>
                  <a:lnTo>
                    <a:pt x="4959" y="7282"/>
                  </a:lnTo>
                  <a:lnTo>
                    <a:pt x="5135" y="7204"/>
                  </a:lnTo>
                  <a:lnTo>
                    <a:pt x="5330" y="7126"/>
                  </a:lnTo>
                  <a:lnTo>
                    <a:pt x="5506" y="7028"/>
                  </a:lnTo>
                  <a:lnTo>
                    <a:pt x="5682" y="6911"/>
                  </a:lnTo>
                  <a:lnTo>
                    <a:pt x="5857" y="6775"/>
                  </a:lnTo>
                  <a:lnTo>
                    <a:pt x="6014" y="6638"/>
                  </a:lnTo>
                  <a:lnTo>
                    <a:pt x="6170" y="6501"/>
                  </a:lnTo>
                  <a:lnTo>
                    <a:pt x="6326" y="6326"/>
                  </a:lnTo>
                  <a:lnTo>
                    <a:pt x="6463" y="6150"/>
                  </a:lnTo>
                  <a:lnTo>
                    <a:pt x="6580" y="5974"/>
                  </a:lnTo>
                  <a:lnTo>
                    <a:pt x="6697" y="5759"/>
                  </a:lnTo>
                  <a:lnTo>
                    <a:pt x="6814" y="5564"/>
                  </a:lnTo>
                  <a:lnTo>
                    <a:pt x="6834" y="5486"/>
                  </a:lnTo>
                  <a:lnTo>
                    <a:pt x="6853" y="5388"/>
                  </a:lnTo>
                  <a:lnTo>
                    <a:pt x="6853" y="5310"/>
                  </a:lnTo>
                  <a:lnTo>
                    <a:pt x="6834" y="5232"/>
                  </a:lnTo>
                  <a:lnTo>
                    <a:pt x="6795" y="5154"/>
                  </a:lnTo>
                  <a:lnTo>
                    <a:pt x="6736" y="5096"/>
                  </a:lnTo>
                  <a:lnTo>
                    <a:pt x="6677" y="5037"/>
                  </a:lnTo>
                  <a:lnTo>
                    <a:pt x="6599" y="4978"/>
                  </a:lnTo>
                  <a:lnTo>
                    <a:pt x="6521" y="4959"/>
                  </a:lnTo>
                  <a:lnTo>
                    <a:pt x="6443" y="4939"/>
                  </a:lnTo>
                  <a:lnTo>
                    <a:pt x="6365" y="4939"/>
                  </a:lnTo>
                  <a:lnTo>
                    <a:pt x="6287" y="4959"/>
                  </a:lnTo>
                  <a:lnTo>
                    <a:pt x="6209" y="4998"/>
                  </a:lnTo>
                  <a:lnTo>
                    <a:pt x="6131" y="5057"/>
                  </a:lnTo>
                  <a:lnTo>
                    <a:pt x="6072" y="5115"/>
                  </a:lnTo>
                  <a:lnTo>
                    <a:pt x="6033" y="5193"/>
                  </a:lnTo>
                  <a:lnTo>
                    <a:pt x="5877" y="5486"/>
                  </a:lnTo>
                  <a:lnTo>
                    <a:pt x="5682" y="5759"/>
                  </a:lnTo>
                  <a:lnTo>
                    <a:pt x="5467" y="5994"/>
                  </a:lnTo>
                  <a:lnTo>
                    <a:pt x="5233" y="6189"/>
                  </a:lnTo>
                  <a:lnTo>
                    <a:pt x="4979" y="6345"/>
                  </a:lnTo>
                  <a:lnTo>
                    <a:pt x="4706" y="6462"/>
                  </a:lnTo>
                  <a:lnTo>
                    <a:pt x="4432" y="6521"/>
                  </a:lnTo>
                  <a:lnTo>
                    <a:pt x="4296" y="6540"/>
                  </a:lnTo>
                  <a:lnTo>
                    <a:pt x="4003" y="6540"/>
                  </a:lnTo>
                  <a:lnTo>
                    <a:pt x="3866" y="6521"/>
                  </a:lnTo>
                  <a:lnTo>
                    <a:pt x="3593" y="6462"/>
                  </a:lnTo>
                  <a:lnTo>
                    <a:pt x="3320" y="6345"/>
                  </a:lnTo>
                  <a:lnTo>
                    <a:pt x="3066" y="6189"/>
                  </a:lnTo>
                  <a:lnTo>
                    <a:pt x="2832" y="5994"/>
                  </a:lnTo>
                  <a:lnTo>
                    <a:pt x="2617" y="5759"/>
                  </a:lnTo>
                  <a:lnTo>
                    <a:pt x="2441" y="5486"/>
                  </a:lnTo>
                  <a:lnTo>
                    <a:pt x="2265" y="5193"/>
                  </a:lnTo>
                  <a:lnTo>
                    <a:pt x="2187" y="5018"/>
                  </a:lnTo>
                  <a:lnTo>
                    <a:pt x="4237" y="5018"/>
                  </a:lnTo>
                  <a:lnTo>
                    <a:pt x="4315" y="4978"/>
                  </a:lnTo>
                  <a:lnTo>
                    <a:pt x="4374" y="4939"/>
                  </a:lnTo>
                  <a:lnTo>
                    <a:pt x="4452" y="4900"/>
                  </a:lnTo>
                  <a:lnTo>
                    <a:pt x="4491" y="4822"/>
                  </a:lnTo>
                  <a:lnTo>
                    <a:pt x="4530" y="4764"/>
                  </a:lnTo>
                  <a:lnTo>
                    <a:pt x="4569" y="4666"/>
                  </a:lnTo>
                  <a:lnTo>
                    <a:pt x="4569" y="4588"/>
                  </a:lnTo>
                  <a:lnTo>
                    <a:pt x="4569" y="4510"/>
                  </a:lnTo>
                  <a:lnTo>
                    <a:pt x="4530" y="4412"/>
                  </a:lnTo>
                  <a:lnTo>
                    <a:pt x="4491" y="4354"/>
                  </a:lnTo>
                  <a:lnTo>
                    <a:pt x="4452" y="4276"/>
                  </a:lnTo>
                  <a:lnTo>
                    <a:pt x="4374" y="4237"/>
                  </a:lnTo>
                  <a:lnTo>
                    <a:pt x="4315" y="4198"/>
                  </a:lnTo>
                  <a:lnTo>
                    <a:pt x="4237" y="4159"/>
                  </a:lnTo>
                  <a:lnTo>
                    <a:pt x="1973" y="4159"/>
                  </a:lnTo>
                  <a:lnTo>
                    <a:pt x="1953" y="3924"/>
                  </a:lnTo>
                  <a:lnTo>
                    <a:pt x="1934" y="3710"/>
                  </a:lnTo>
                  <a:lnTo>
                    <a:pt x="1953" y="3475"/>
                  </a:lnTo>
                  <a:lnTo>
                    <a:pt x="1973" y="3241"/>
                  </a:lnTo>
                  <a:lnTo>
                    <a:pt x="4237" y="3241"/>
                  </a:lnTo>
                  <a:lnTo>
                    <a:pt x="4315" y="3202"/>
                  </a:lnTo>
                  <a:lnTo>
                    <a:pt x="4374" y="3163"/>
                  </a:lnTo>
                  <a:lnTo>
                    <a:pt x="4452" y="3124"/>
                  </a:lnTo>
                  <a:lnTo>
                    <a:pt x="4491" y="3046"/>
                  </a:lnTo>
                  <a:lnTo>
                    <a:pt x="4530" y="2987"/>
                  </a:lnTo>
                  <a:lnTo>
                    <a:pt x="4569" y="2909"/>
                  </a:lnTo>
                  <a:lnTo>
                    <a:pt x="4569" y="2812"/>
                  </a:lnTo>
                  <a:lnTo>
                    <a:pt x="4569" y="2733"/>
                  </a:lnTo>
                  <a:lnTo>
                    <a:pt x="4530" y="2655"/>
                  </a:lnTo>
                  <a:lnTo>
                    <a:pt x="4491" y="2577"/>
                  </a:lnTo>
                  <a:lnTo>
                    <a:pt x="4452" y="2519"/>
                  </a:lnTo>
                  <a:lnTo>
                    <a:pt x="4374" y="2460"/>
                  </a:lnTo>
                  <a:lnTo>
                    <a:pt x="4315" y="2421"/>
                  </a:lnTo>
                  <a:lnTo>
                    <a:pt x="4237" y="2402"/>
                  </a:lnTo>
                  <a:lnTo>
                    <a:pt x="4140" y="2382"/>
                  </a:lnTo>
                  <a:lnTo>
                    <a:pt x="2187" y="2382"/>
                  </a:lnTo>
                  <a:lnTo>
                    <a:pt x="2265" y="2206"/>
                  </a:lnTo>
                  <a:lnTo>
                    <a:pt x="2441" y="1914"/>
                  </a:lnTo>
                  <a:lnTo>
                    <a:pt x="2617" y="1640"/>
                  </a:lnTo>
                  <a:lnTo>
                    <a:pt x="2832" y="1406"/>
                  </a:lnTo>
                  <a:lnTo>
                    <a:pt x="3066" y="1211"/>
                  </a:lnTo>
                  <a:lnTo>
                    <a:pt x="3320" y="1055"/>
                  </a:lnTo>
                  <a:lnTo>
                    <a:pt x="3593" y="937"/>
                  </a:lnTo>
                  <a:lnTo>
                    <a:pt x="3866" y="879"/>
                  </a:lnTo>
                  <a:lnTo>
                    <a:pt x="4003" y="859"/>
                  </a:lnTo>
                  <a:lnTo>
                    <a:pt x="4296" y="859"/>
                  </a:lnTo>
                  <a:lnTo>
                    <a:pt x="4432" y="879"/>
                  </a:lnTo>
                  <a:lnTo>
                    <a:pt x="4706" y="937"/>
                  </a:lnTo>
                  <a:lnTo>
                    <a:pt x="4979" y="1055"/>
                  </a:lnTo>
                  <a:lnTo>
                    <a:pt x="5233" y="1211"/>
                  </a:lnTo>
                  <a:lnTo>
                    <a:pt x="5467" y="1406"/>
                  </a:lnTo>
                  <a:lnTo>
                    <a:pt x="5682" y="1640"/>
                  </a:lnTo>
                  <a:lnTo>
                    <a:pt x="5877" y="1914"/>
                  </a:lnTo>
                  <a:lnTo>
                    <a:pt x="6033" y="2206"/>
                  </a:lnTo>
                  <a:lnTo>
                    <a:pt x="6072" y="2284"/>
                  </a:lnTo>
                  <a:lnTo>
                    <a:pt x="6131" y="2343"/>
                  </a:lnTo>
                  <a:lnTo>
                    <a:pt x="6209" y="2402"/>
                  </a:lnTo>
                  <a:lnTo>
                    <a:pt x="6287" y="2441"/>
                  </a:lnTo>
                  <a:lnTo>
                    <a:pt x="6365" y="2460"/>
                  </a:lnTo>
                  <a:lnTo>
                    <a:pt x="6443" y="2460"/>
                  </a:lnTo>
                  <a:lnTo>
                    <a:pt x="6521" y="2441"/>
                  </a:lnTo>
                  <a:lnTo>
                    <a:pt x="6599" y="2421"/>
                  </a:lnTo>
                  <a:lnTo>
                    <a:pt x="6677" y="2363"/>
                  </a:lnTo>
                  <a:lnTo>
                    <a:pt x="6736" y="2304"/>
                  </a:lnTo>
                  <a:lnTo>
                    <a:pt x="6795" y="2245"/>
                  </a:lnTo>
                  <a:lnTo>
                    <a:pt x="6834" y="2167"/>
                  </a:lnTo>
                  <a:lnTo>
                    <a:pt x="6853" y="2089"/>
                  </a:lnTo>
                  <a:lnTo>
                    <a:pt x="6853" y="2011"/>
                  </a:lnTo>
                  <a:lnTo>
                    <a:pt x="6834" y="1933"/>
                  </a:lnTo>
                  <a:lnTo>
                    <a:pt x="6814" y="1835"/>
                  </a:lnTo>
                  <a:lnTo>
                    <a:pt x="6697" y="1640"/>
                  </a:lnTo>
                  <a:lnTo>
                    <a:pt x="6580" y="1445"/>
                  </a:lnTo>
                  <a:lnTo>
                    <a:pt x="6463" y="1250"/>
                  </a:lnTo>
                  <a:lnTo>
                    <a:pt x="6326" y="1074"/>
                  </a:lnTo>
                  <a:lnTo>
                    <a:pt x="6170" y="918"/>
                  </a:lnTo>
                  <a:lnTo>
                    <a:pt x="6014" y="762"/>
                  </a:lnTo>
                  <a:lnTo>
                    <a:pt x="5857" y="625"/>
                  </a:lnTo>
                  <a:lnTo>
                    <a:pt x="5682" y="488"/>
                  </a:lnTo>
                  <a:lnTo>
                    <a:pt x="5506" y="371"/>
                  </a:lnTo>
                  <a:lnTo>
                    <a:pt x="5330" y="274"/>
                  </a:lnTo>
                  <a:lnTo>
                    <a:pt x="5135" y="196"/>
                  </a:lnTo>
                  <a:lnTo>
                    <a:pt x="4959" y="117"/>
                  </a:lnTo>
                  <a:lnTo>
                    <a:pt x="4764" y="59"/>
                  </a:lnTo>
                  <a:lnTo>
                    <a:pt x="4550" y="20"/>
                  </a:lnTo>
                  <a:lnTo>
                    <a:pt x="4354" y="0"/>
                  </a:lnTo>
                  <a:close/>
                </a:path>
              </a:pathLst>
            </a:custGeom>
            <a:solidFill>
              <a:srgbClr val="283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9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8" grpId="0" build="p"/>
      <p:bldP spid="1899" grpId="0"/>
      <p:bldP spid="1904" grpId="0" build="p"/>
      <p:bldP spid="190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18"/>
          <p:cNvSpPr/>
          <p:nvPr/>
        </p:nvSpPr>
        <p:spPr>
          <a:xfrm>
            <a:off x="720000" y="467650"/>
            <a:ext cx="7704000" cy="6009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1" name="Google Shape;1461;p1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DOMANDONE 2</a:t>
            </a:r>
            <a:endParaRPr dirty="0"/>
          </a:p>
        </p:txBody>
      </p:sp>
      <p:sp>
        <p:nvSpPr>
          <p:cNvPr id="1462" name="Google Shape;1462;p18"/>
          <p:cNvSpPr txBox="1">
            <a:spLocks noGrp="1"/>
          </p:cNvSpPr>
          <p:nvPr>
            <p:ph type="body" idx="1"/>
          </p:nvPr>
        </p:nvSpPr>
        <p:spPr>
          <a:xfrm>
            <a:off x="716900" y="1068550"/>
            <a:ext cx="7704000" cy="7234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it-IT" sz="3200" dirty="0" smtClean="0"/>
              <a:t>Che cosa significa orientarsi?</a:t>
            </a:r>
            <a:endParaRPr sz="32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Parallelogramma 1"/>
          <p:cNvSpPr/>
          <p:nvPr/>
        </p:nvSpPr>
        <p:spPr>
          <a:xfrm rot="1387728">
            <a:off x="7001501" y="242004"/>
            <a:ext cx="2585059" cy="753323"/>
          </a:xfrm>
          <a:prstGeom prst="parallelogram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dirty="0"/>
              <a:t>Chi sa la risposta alzi la mano</a:t>
            </a:r>
            <a:r>
              <a:rPr lang="it-IT" sz="1800" dirty="0" smtClean="0"/>
              <a:t>.</a:t>
            </a:r>
            <a:endParaRPr lang="it-IT" sz="1800" dirty="0"/>
          </a:p>
        </p:txBody>
      </p:sp>
      <p:grpSp>
        <p:nvGrpSpPr>
          <p:cNvPr id="3" name="Gruppo 2"/>
          <p:cNvGrpSpPr/>
          <p:nvPr/>
        </p:nvGrpSpPr>
        <p:grpSpPr>
          <a:xfrm>
            <a:off x="6839477" y="626533"/>
            <a:ext cx="494294" cy="442017"/>
            <a:chOff x="1327676" y="3040187"/>
            <a:chExt cx="201643" cy="180317"/>
          </a:xfrm>
          <a:solidFill>
            <a:schemeClr val="bg1"/>
          </a:solidFill>
        </p:grpSpPr>
        <p:sp>
          <p:nvSpPr>
            <p:cNvPr id="7" name="Google Shape;14227;p84"/>
            <p:cNvSpPr/>
            <p:nvPr/>
          </p:nvSpPr>
          <p:spPr>
            <a:xfrm>
              <a:off x="1367081" y="3067370"/>
              <a:ext cx="43257" cy="15565"/>
            </a:xfrm>
            <a:custGeom>
              <a:avLst/>
              <a:gdLst/>
              <a:ahLst/>
              <a:cxnLst/>
              <a:rect l="l" t="t" r="r" b="b"/>
              <a:pathLst>
                <a:path w="1359" h="489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8"/>
                    <a:pt x="1168" y="488"/>
                    <a:pt x="1191" y="488"/>
                  </a:cubicBezTo>
                  <a:cubicBezTo>
                    <a:pt x="1251" y="488"/>
                    <a:pt x="1310" y="465"/>
                    <a:pt x="1346" y="405"/>
                  </a:cubicBezTo>
                  <a:cubicBezTo>
                    <a:pt x="1358" y="322"/>
                    <a:pt x="1334" y="238"/>
                    <a:pt x="1251" y="191"/>
                  </a:cubicBezTo>
                  <a:cubicBezTo>
                    <a:pt x="882" y="12"/>
                    <a:pt x="191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228;p84"/>
            <p:cNvSpPr/>
            <p:nvPr/>
          </p:nvSpPr>
          <p:spPr>
            <a:xfrm>
              <a:off x="1350402" y="3170436"/>
              <a:ext cx="10663" cy="48541"/>
            </a:xfrm>
            <a:custGeom>
              <a:avLst/>
              <a:gdLst/>
              <a:ahLst/>
              <a:cxnLst/>
              <a:rect l="l" t="t" r="r" b="b"/>
              <a:pathLst>
                <a:path w="335" h="1525" extrusionOk="0">
                  <a:moveTo>
                    <a:pt x="168" y="1"/>
                  </a:moveTo>
                  <a:cubicBezTo>
                    <a:pt x="84" y="1"/>
                    <a:pt x="1" y="84"/>
                    <a:pt x="1" y="168"/>
                  </a:cubicBezTo>
                  <a:lnTo>
                    <a:pt x="1" y="1358"/>
                  </a:lnTo>
                  <a:cubicBezTo>
                    <a:pt x="1" y="1453"/>
                    <a:pt x="84" y="1525"/>
                    <a:pt x="168" y="1525"/>
                  </a:cubicBezTo>
                  <a:cubicBezTo>
                    <a:pt x="263" y="1525"/>
                    <a:pt x="334" y="1453"/>
                    <a:pt x="334" y="1358"/>
                  </a:cubicBezTo>
                  <a:lnTo>
                    <a:pt x="334" y="168"/>
                  </a:ln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229;p84"/>
            <p:cNvSpPr/>
            <p:nvPr/>
          </p:nvSpPr>
          <p:spPr>
            <a:xfrm>
              <a:off x="1327676" y="3040187"/>
              <a:ext cx="201643" cy="180317"/>
            </a:xfrm>
            <a:custGeom>
              <a:avLst/>
              <a:gdLst/>
              <a:ahLst/>
              <a:cxnLst/>
              <a:rect l="l" t="t" r="r" b="b"/>
              <a:pathLst>
                <a:path w="6335" h="5665" extrusionOk="0">
                  <a:moveTo>
                    <a:pt x="5894" y="628"/>
                  </a:moveTo>
                  <a:lnTo>
                    <a:pt x="5954" y="866"/>
                  </a:lnTo>
                  <a:cubicBezTo>
                    <a:pt x="5977" y="926"/>
                    <a:pt x="5966" y="997"/>
                    <a:pt x="5918" y="1045"/>
                  </a:cubicBezTo>
                  <a:lnTo>
                    <a:pt x="5823" y="1140"/>
                  </a:lnTo>
                  <a:lnTo>
                    <a:pt x="5596" y="914"/>
                  </a:lnTo>
                  <a:lnTo>
                    <a:pt x="5894" y="628"/>
                  </a:lnTo>
                  <a:close/>
                  <a:moveTo>
                    <a:pt x="2941" y="307"/>
                  </a:moveTo>
                  <a:lnTo>
                    <a:pt x="2941" y="961"/>
                  </a:lnTo>
                  <a:cubicBezTo>
                    <a:pt x="2941" y="1057"/>
                    <a:pt x="2906" y="1164"/>
                    <a:pt x="2870" y="1271"/>
                  </a:cubicBezTo>
                  <a:lnTo>
                    <a:pt x="2787" y="1438"/>
                  </a:lnTo>
                  <a:cubicBezTo>
                    <a:pt x="2775" y="1450"/>
                    <a:pt x="2775" y="1473"/>
                    <a:pt x="2775" y="1509"/>
                  </a:cubicBezTo>
                  <a:lnTo>
                    <a:pt x="2775" y="1854"/>
                  </a:lnTo>
                  <a:cubicBezTo>
                    <a:pt x="2775" y="2104"/>
                    <a:pt x="2667" y="2331"/>
                    <a:pt x="2513" y="2485"/>
                  </a:cubicBezTo>
                  <a:cubicBezTo>
                    <a:pt x="2363" y="2635"/>
                    <a:pt x="2165" y="2727"/>
                    <a:pt x="1954" y="2727"/>
                  </a:cubicBezTo>
                  <a:cubicBezTo>
                    <a:pt x="1930" y="2727"/>
                    <a:pt x="1906" y="2726"/>
                    <a:pt x="1882" y="2724"/>
                  </a:cubicBezTo>
                  <a:cubicBezTo>
                    <a:pt x="1417" y="2712"/>
                    <a:pt x="1048" y="2307"/>
                    <a:pt x="1048" y="1819"/>
                  </a:cubicBezTo>
                  <a:lnTo>
                    <a:pt x="1048" y="1521"/>
                  </a:lnTo>
                  <a:cubicBezTo>
                    <a:pt x="1048" y="1497"/>
                    <a:pt x="1048" y="1473"/>
                    <a:pt x="1036" y="1450"/>
                  </a:cubicBezTo>
                  <a:lnTo>
                    <a:pt x="929" y="1259"/>
                  </a:lnTo>
                  <a:cubicBezTo>
                    <a:pt x="905" y="1176"/>
                    <a:pt x="870" y="1104"/>
                    <a:pt x="870" y="1021"/>
                  </a:cubicBezTo>
                  <a:lnTo>
                    <a:pt x="870" y="997"/>
                  </a:lnTo>
                  <a:cubicBezTo>
                    <a:pt x="870" y="616"/>
                    <a:pt x="1179" y="307"/>
                    <a:pt x="1572" y="307"/>
                  </a:cubicBezTo>
                  <a:close/>
                  <a:moveTo>
                    <a:pt x="2275" y="2986"/>
                  </a:moveTo>
                  <a:cubicBezTo>
                    <a:pt x="2286" y="3045"/>
                    <a:pt x="2298" y="3081"/>
                    <a:pt x="2310" y="3117"/>
                  </a:cubicBezTo>
                  <a:lnTo>
                    <a:pt x="2167" y="3259"/>
                  </a:lnTo>
                  <a:cubicBezTo>
                    <a:pt x="2102" y="3325"/>
                    <a:pt x="2013" y="3358"/>
                    <a:pt x="1923" y="3358"/>
                  </a:cubicBezTo>
                  <a:cubicBezTo>
                    <a:pt x="1834" y="3358"/>
                    <a:pt x="1745" y="3325"/>
                    <a:pt x="1679" y="3259"/>
                  </a:cubicBezTo>
                  <a:lnTo>
                    <a:pt x="1536" y="3128"/>
                  </a:lnTo>
                  <a:cubicBezTo>
                    <a:pt x="1560" y="3081"/>
                    <a:pt x="1572" y="3045"/>
                    <a:pt x="1572" y="2986"/>
                  </a:cubicBezTo>
                  <a:cubicBezTo>
                    <a:pt x="1679" y="3009"/>
                    <a:pt x="1775" y="3045"/>
                    <a:pt x="1882" y="3045"/>
                  </a:cubicBezTo>
                  <a:lnTo>
                    <a:pt x="1917" y="3045"/>
                  </a:lnTo>
                  <a:cubicBezTo>
                    <a:pt x="2036" y="3045"/>
                    <a:pt x="2167" y="3021"/>
                    <a:pt x="2275" y="2986"/>
                  </a:cubicBezTo>
                  <a:close/>
                  <a:moveTo>
                    <a:pt x="6162" y="0"/>
                  </a:moveTo>
                  <a:cubicBezTo>
                    <a:pt x="6120" y="0"/>
                    <a:pt x="6079" y="15"/>
                    <a:pt x="6049" y="45"/>
                  </a:cubicBezTo>
                  <a:lnTo>
                    <a:pt x="2906" y="3021"/>
                  </a:lnTo>
                  <a:cubicBezTo>
                    <a:pt x="2882" y="3057"/>
                    <a:pt x="2834" y="3069"/>
                    <a:pt x="2787" y="3069"/>
                  </a:cubicBezTo>
                  <a:lnTo>
                    <a:pt x="2763" y="3069"/>
                  </a:lnTo>
                  <a:cubicBezTo>
                    <a:pt x="2656" y="3069"/>
                    <a:pt x="2584" y="2997"/>
                    <a:pt x="2584" y="2890"/>
                  </a:cubicBezTo>
                  <a:lnTo>
                    <a:pt x="2584" y="2843"/>
                  </a:lnTo>
                  <a:cubicBezTo>
                    <a:pt x="2644" y="2819"/>
                    <a:pt x="2679" y="2771"/>
                    <a:pt x="2727" y="2724"/>
                  </a:cubicBezTo>
                  <a:cubicBezTo>
                    <a:pt x="2965" y="2497"/>
                    <a:pt x="3084" y="2200"/>
                    <a:pt x="3084" y="1878"/>
                  </a:cubicBezTo>
                  <a:lnTo>
                    <a:pt x="3084" y="1581"/>
                  </a:lnTo>
                  <a:lnTo>
                    <a:pt x="3144" y="1450"/>
                  </a:lnTo>
                  <a:cubicBezTo>
                    <a:pt x="3215" y="1307"/>
                    <a:pt x="3251" y="1152"/>
                    <a:pt x="3251" y="997"/>
                  </a:cubicBezTo>
                  <a:lnTo>
                    <a:pt x="3251" y="176"/>
                  </a:lnTo>
                  <a:cubicBezTo>
                    <a:pt x="3251" y="92"/>
                    <a:pt x="3179" y="21"/>
                    <a:pt x="3084" y="21"/>
                  </a:cubicBezTo>
                  <a:lnTo>
                    <a:pt x="1548" y="21"/>
                  </a:lnTo>
                  <a:cubicBezTo>
                    <a:pt x="1001" y="21"/>
                    <a:pt x="536" y="461"/>
                    <a:pt x="536" y="1033"/>
                  </a:cubicBezTo>
                  <a:lnTo>
                    <a:pt x="536" y="1045"/>
                  </a:lnTo>
                  <a:cubicBezTo>
                    <a:pt x="536" y="1176"/>
                    <a:pt x="572" y="1295"/>
                    <a:pt x="632" y="1414"/>
                  </a:cubicBezTo>
                  <a:lnTo>
                    <a:pt x="703" y="1581"/>
                  </a:lnTo>
                  <a:lnTo>
                    <a:pt x="703" y="1831"/>
                  </a:lnTo>
                  <a:cubicBezTo>
                    <a:pt x="703" y="2247"/>
                    <a:pt x="917" y="2616"/>
                    <a:pt x="1215" y="2843"/>
                  </a:cubicBezTo>
                  <a:lnTo>
                    <a:pt x="1215" y="2997"/>
                  </a:lnTo>
                  <a:cubicBezTo>
                    <a:pt x="1215" y="3069"/>
                    <a:pt x="1155" y="3140"/>
                    <a:pt x="1072" y="3176"/>
                  </a:cubicBezTo>
                  <a:lnTo>
                    <a:pt x="501" y="3343"/>
                  </a:lnTo>
                  <a:cubicBezTo>
                    <a:pt x="215" y="3414"/>
                    <a:pt x="0" y="3676"/>
                    <a:pt x="0" y="3974"/>
                  </a:cubicBezTo>
                  <a:lnTo>
                    <a:pt x="0" y="5462"/>
                  </a:lnTo>
                  <a:cubicBezTo>
                    <a:pt x="0" y="5557"/>
                    <a:pt x="84" y="5629"/>
                    <a:pt x="167" y="5629"/>
                  </a:cubicBezTo>
                  <a:cubicBezTo>
                    <a:pt x="262" y="5629"/>
                    <a:pt x="334" y="5557"/>
                    <a:pt x="334" y="5462"/>
                  </a:cubicBezTo>
                  <a:lnTo>
                    <a:pt x="334" y="3974"/>
                  </a:lnTo>
                  <a:cubicBezTo>
                    <a:pt x="334" y="3831"/>
                    <a:pt x="441" y="3676"/>
                    <a:pt x="584" y="3640"/>
                  </a:cubicBezTo>
                  <a:lnTo>
                    <a:pt x="1167" y="3474"/>
                  </a:lnTo>
                  <a:cubicBezTo>
                    <a:pt x="1215" y="3450"/>
                    <a:pt x="1251" y="3438"/>
                    <a:pt x="1298" y="3414"/>
                  </a:cubicBezTo>
                  <a:lnTo>
                    <a:pt x="1405" y="3521"/>
                  </a:lnTo>
                  <a:cubicBezTo>
                    <a:pt x="1536" y="3652"/>
                    <a:pt x="1703" y="3712"/>
                    <a:pt x="1882" y="3712"/>
                  </a:cubicBezTo>
                  <a:cubicBezTo>
                    <a:pt x="2060" y="3712"/>
                    <a:pt x="2227" y="3652"/>
                    <a:pt x="2358" y="3521"/>
                  </a:cubicBezTo>
                  <a:lnTo>
                    <a:pt x="2501" y="3367"/>
                  </a:lnTo>
                  <a:cubicBezTo>
                    <a:pt x="2584" y="3402"/>
                    <a:pt x="2656" y="3426"/>
                    <a:pt x="2727" y="3426"/>
                  </a:cubicBezTo>
                  <a:lnTo>
                    <a:pt x="2763" y="3426"/>
                  </a:lnTo>
                  <a:cubicBezTo>
                    <a:pt x="2894" y="3426"/>
                    <a:pt x="3013" y="3378"/>
                    <a:pt x="3096" y="3295"/>
                  </a:cubicBezTo>
                  <a:lnTo>
                    <a:pt x="5334" y="1176"/>
                  </a:lnTo>
                  <a:lnTo>
                    <a:pt x="5561" y="1402"/>
                  </a:lnTo>
                  <a:lnTo>
                    <a:pt x="2965" y="3986"/>
                  </a:lnTo>
                  <a:cubicBezTo>
                    <a:pt x="2798" y="4152"/>
                    <a:pt x="2715" y="4367"/>
                    <a:pt x="2715" y="4581"/>
                  </a:cubicBezTo>
                  <a:lnTo>
                    <a:pt x="2715" y="5498"/>
                  </a:lnTo>
                  <a:cubicBezTo>
                    <a:pt x="2715" y="5581"/>
                    <a:pt x="2787" y="5664"/>
                    <a:pt x="2882" y="5664"/>
                  </a:cubicBezTo>
                  <a:cubicBezTo>
                    <a:pt x="2965" y="5664"/>
                    <a:pt x="3037" y="5581"/>
                    <a:pt x="3037" y="5498"/>
                  </a:cubicBezTo>
                  <a:lnTo>
                    <a:pt x="3037" y="4581"/>
                  </a:lnTo>
                  <a:cubicBezTo>
                    <a:pt x="3037" y="4450"/>
                    <a:pt x="3096" y="4319"/>
                    <a:pt x="3191" y="4212"/>
                  </a:cubicBezTo>
                  <a:lnTo>
                    <a:pt x="6096" y="1307"/>
                  </a:lnTo>
                  <a:cubicBezTo>
                    <a:pt x="6216" y="1200"/>
                    <a:pt x="6275" y="997"/>
                    <a:pt x="6227" y="831"/>
                  </a:cubicBezTo>
                  <a:lnTo>
                    <a:pt x="6168" y="378"/>
                  </a:lnTo>
                  <a:lnTo>
                    <a:pt x="6275" y="271"/>
                  </a:lnTo>
                  <a:cubicBezTo>
                    <a:pt x="6335" y="211"/>
                    <a:pt x="6335" y="104"/>
                    <a:pt x="6275" y="45"/>
                  </a:cubicBezTo>
                  <a:cubicBezTo>
                    <a:pt x="6245" y="15"/>
                    <a:pt x="6204" y="0"/>
                    <a:pt x="6162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970;p23"/>
          <p:cNvSpPr/>
          <p:nvPr/>
        </p:nvSpPr>
        <p:spPr>
          <a:xfrm flipH="1">
            <a:off x="562039" y="1124500"/>
            <a:ext cx="755793" cy="755793"/>
          </a:xfrm>
          <a:prstGeom prst="donut">
            <a:avLst>
              <a:gd name="adj" fmla="val 1193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sp>
        <p:nvSpPr>
          <p:cNvPr id="15" name="Google Shape;1971;p23"/>
          <p:cNvSpPr/>
          <p:nvPr/>
        </p:nvSpPr>
        <p:spPr>
          <a:xfrm flipH="1">
            <a:off x="577849" y="1123809"/>
            <a:ext cx="755792" cy="755792"/>
          </a:xfrm>
          <a:prstGeom prst="blockArc">
            <a:avLst>
              <a:gd name="adj1" fmla="val 10642656"/>
              <a:gd name="adj2" fmla="val 16256715"/>
              <a:gd name="adj3" fmla="val 1271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sp>
        <p:nvSpPr>
          <p:cNvPr id="17" name="Google Shape;1971;p23"/>
          <p:cNvSpPr/>
          <p:nvPr/>
        </p:nvSpPr>
        <p:spPr>
          <a:xfrm rot="5400000" flipH="1">
            <a:off x="577939" y="1140400"/>
            <a:ext cx="755792" cy="755792"/>
          </a:xfrm>
          <a:prstGeom prst="blockArc">
            <a:avLst>
              <a:gd name="adj1" fmla="val 10642656"/>
              <a:gd name="adj2" fmla="val 16256715"/>
              <a:gd name="adj3" fmla="val 1271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sp>
        <p:nvSpPr>
          <p:cNvPr id="18" name="Google Shape;1971;p23"/>
          <p:cNvSpPr/>
          <p:nvPr/>
        </p:nvSpPr>
        <p:spPr>
          <a:xfrm rot="16200000">
            <a:off x="562040" y="1140400"/>
            <a:ext cx="755792" cy="755792"/>
          </a:xfrm>
          <a:prstGeom prst="blockArc">
            <a:avLst>
              <a:gd name="adj1" fmla="val 10642656"/>
              <a:gd name="adj2" fmla="val 16256715"/>
              <a:gd name="adj3" fmla="val 1271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sp>
        <p:nvSpPr>
          <p:cNvPr id="19" name="Google Shape;1971;p23"/>
          <p:cNvSpPr/>
          <p:nvPr/>
        </p:nvSpPr>
        <p:spPr>
          <a:xfrm rot="16200000" flipH="1">
            <a:off x="562040" y="1123809"/>
            <a:ext cx="755792" cy="755792"/>
          </a:xfrm>
          <a:prstGeom prst="blockArc">
            <a:avLst>
              <a:gd name="adj1" fmla="val 10642656"/>
              <a:gd name="adj2" fmla="val 16256715"/>
              <a:gd name="adj3" fmla="val 1271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pic>
        <p:nvPicPr>
          <p:cNvPr id="4" name="sto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800" y="1258022"/>
            <a:ext cx="487363" cy="487363"/>
          </a:xfrm>
          <a:prstGeom prst="rect">
            <a:avLst/>
          </a:prstGeom>
        </p:spPr>
      </p:pic>
      <p:sp>
        <p:nvSpPr>
          <p:cNvPr id="21" name="Google Shape;1462;p18"/>
          <p:cNvSpPr txBox="1">
            <a:spLocks/>
          </p:cNvSpPr>
          <p:nvPr/>
        </p:nvSpPr>
        <p:spPr>
          <a:xfrm>
            <a:off x="713800" y="2073658"/>
            <a:ext cx="7909853" cy="1919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139700" indent="0">
              <a:buNone/>
            </a:pPr>
            <a:r>
              <a:rPr lang="it-IT" sz="3200" cap="small" dirty="0" smtClean="0"/>
              <a:t>Orientarsi significa trovare punti di riferimento che ci permettono di individuare un luogo e anche raggiungerlo. </a:t>
            </a:r>
            <a:endParaRPr lang="it-IT" sz="3200" dirty="0"/>
          </a:p>
          <a:p>
            <a:pPr marL="0" indent="0">
              <a:spcBef>
                <a:spcPts val="1000"/>
              </a:spcBef>
              <a:buFont typeface="Anaheim"/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8447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1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62" grpId="0" build="p"/>
      <p:bldP spid="2" grpId="0" animBg="1"/>
      <p:bldP spid="15" grpId="0" animBg="1"/>
      <p:bldP spid="17" grpId="0" animBg="1"/>
      <p:bldP spid="18" grpId="0" animBg="1"/>
      <p:bldP spid="19" grpId="0" animBg="1"/>
      <p:bldP spid="2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p21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 modi per orientarsi</a:t>
            </a:r>
            <a:endParaRPr dirty="0"/>
          </a:p>
        </p:txBody>
      </p:sp>
      <p:sp>
        <p:nvSpPr>
          <p:cNvPr id="1896" name="Google Shape;1896;p21"/>
          <p:cNvSpPr/>
          <p:nvPr/>
        </p:nvSpPr>
        <p:spPr>
          <a:xfrm>
            <a:off x="3609108" y="1358200"/>
            <a:ext cx="1911927" cy="510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rPr>
              <a:t>orientamento</a:t>
            </a:r>
            <a:endParaRPr sz="2400" dirty="0">
              <a:solidFill>
                <a:schemeClr val="dk1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sp>
        <p:nvSpPr>
          <p:cNvPr id="1898" name="Google Shape;1898;p21"/>
          <p:cNvSpPr txBox="1"/>
          <p:nvPr/>
        </p:nvSpPr>
        <p:spPr>
          <a:xfrm>
            <a:off x="720575" y="2674999"/>
            <a:ext cx="2427600" cy="11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</a:pPr>
            <a:r>
              <a:rPr lang="it-IT" dirty="0" smtClean="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Utilizza punti di riferimento fissi presenti sul territorio.</a:t>
            </a:r>
            <a:endParaRPr dirty="0"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1899" name="Google Shape;1899;p21"/>
          <p:cNvSpPr/>
          <p:nvPr/>
        </p:nvSpPr>
        <p:spPr>
          <a:xfrm>
            <a:off x="720575" y="2311300"/>
            <a:ext cx="2427600" cy="510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rPr>
              <a:t>topologico</a:t>
            </a:r>
            <a:endParaRPr sz="2400" dirty="0">
              <a:solidFill>
                <a:schemeClr val="dk1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sp>
        <p:nvSpPr>
          <p:cNvPr id="1901" name="Google Shape;1901;p21"/>
          <p:cNvSpPr txBox="1"/>
          <p:nvPr/>
        </p:nvSpPr>
        <p:spPr>
          <a:xfrm>
            <a:off x="3284698" y="2674999"/>
            <a:ext cx="2427600" cy="209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</a:pPr>
            <a:r>
              <a:rPr lang="it-IT" dirty="0" smtClean="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Utilizza i punti cardinali indicati dal sole o dalla Stella Polare; insieme ai punti cardinali si utilizzano anche le coordinate geografiche date dal reticolo geografico.</a:t>
            </a:r>
            <a:endParaRPr dirty="0"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1902" name="Google Shape;1902;p21"/>
          <p:cNvSpPr/>
          <p:nvPr/>
        </p:nvSpPr>
        <p:spPr>
          <a:xfrm>
            <a:off x="3354931" y="2311300"/>
            <a:ext cx="2427600" cy="510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rPr>
              <a:t>astronomico</a:t>
            </a:r>
            <a:endParaRPr sz="2400" dirty="0">
              <a:solidFill>
                <a:schemeClr val="dk1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sp>
        <p:nvSpPr>
          <p:cNvPr id="1904" name="Google Shape;1904;p21"/>
          <p:cNvSpPr txBox="1"/>
          <p:nvPr/>
        </p:nvSpPr>
        <p:spPr>
          <a:xfrm>
            <a:off x="5989300" y="2675005"/>
            <a:ext cx="2427600" cy="209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>
              <a:lnSpc>
                <a:spcPct val="115000"/>
              </a:lnSpc>
              <a:buClr>
                <a:schemeClr val="dk1"/>
              </a:buClr>
              <a:buSzPts val="1400"/>
              <a:buFont typeface="Hind"/>
              <a:buChar char="●"/>
            </a:pPr>
            <a:r>
              <a:rPr lang="it-IT" dirty="0" smtClean="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Utilizza strumenti come la bussola o il GPS (Global </a:t>
            </a:r>
            <a:r>
              <a:rPr lang="it-IT" dirty="0" err="1" smtClean="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Positioning</a:t>
            </a:r>
            <a:r>
              <a:rPr lang="it-IT" dirty="0" smtClean="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 System) in grado di </a:t>
            </a:r>
            <a:r>
              <a:rPr lang="it-IT" dirty="0" err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geolocalizzare</a:t>
            </a:r>
            <a:r>
              <a:rPr lang="it-IT" dirty="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 la tua posizione sulla </a:t>
            </a:r>
            <a:r>
              <a:rPr lang="it-IT" dirty="0" smtClean="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Terra con i satelliti.</a:t>
            </a:r>
            <a:endParaRPr dirty="0"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1905" name="Google Shape;1905;p21"/>
          <p:cNvSpPr/>
          <p:nvPr/>
        </p:nvSpPr>
        <p:spPr>
          <a:xfrm>
            <a:off x="5989300" y="2311300"/>
            <a:ext cx="2427600" cy="510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rPr>
              <a:t>strumentale</a:t>
            </a:r>
            <a:endParaRPr sz="2400" dirty="0">
              <a:solidFill>
                <a:schemeClr val="dk1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cxnSp>
        <p:nvCxnSpPr>
          <p:cNvPr id="1906" name="Google Shape;1906;p21"/>
          <p:cNvCxnSpPr>
            <a:stCxn id="1899" idx="0"/>
            <a:endCxn id="1896" idx="1"/>
          </p:cNvCxnSpPr>
          <p:nvPr/>
        </p:nvCxnSpPr>
        <p:spPr>
          <a:xfrm rot="5400000" flipH="1" flipV="1">
            <a:off x="2422691" y="1124884"/>
            <a:ext cx="698100" cy="1674733"/>
          </a:xfrm>
          <a:prstGeom prst="bent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7" name="Google Shape;1907;p21"/>
          <p:cNvCxnSpPr>
            <a:stCxn id="1896" idx="2"/>
            <a:endCxn id="1902" idx="0"/>
          </p:cNvCxnSpPr>
          <p:nvPr/>
        </p:nvCxnSpPr>
        <p:spPr>
          <a:xfrm>
            <a:off x="4565072" y="1868200"/>
            <a:ext cx="3659" cy="443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8" name="Google Shape;1908;p21"/>
          <p:cNvCxnSpPr>
            <a:stCxn id="1896" idx="3"/>
            <a:endCxn id="1905" idx="0"/>
          </p:cNvCxnSpPr>
          <p:nvPr/>
        </p:nvCxnSpPr>
        <p:spPr>
          <a:xfrm>
            <a:off x="5521035" y="1613200"/>
            <a:ext cx="1682065" cy="698100"/>
          </a:xfrm>
          <a:prstGeom prst="bent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" name="Google Shape;1336;p17"/>
          <p:cNvGrpSpPr/>
          <p:nvPr/>
        </p:nvGrpSpPr>
        <p:grpSpPr>
          <a:xfrm>
            <a:off x="2951923" y="2150044"/>
            <a:ext cx="805730" cy="595173"/>
            <a:chOff x="1942875" y="4263875"/>
            <a:chExt cx="856600" cy="632750"/>
          </a:xfrm>
        </p:grpSpPr>
        <p:sp>
          <p:nvSpPr>
            <p:cNvPr id="14" name="Google Shape;1337;p17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38;p17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39;p17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40;p17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41;p17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42;p17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43;p17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44;p17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45;p17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46;p17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47;p17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48;p1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49;p1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50;p17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51;p17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52;p17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53;p17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54;p17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55;p17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56;p17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57;p17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58;p17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59;p17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60;p17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61;p17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62;p1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63;p1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64;p17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65;p17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66;p17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67;p17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1434;p17"/>
          <p:cNvGrpSpPr/>
          <p:nvPr/>
        </p:nvGrpSpPr>
        <p:grpSpPr>
          <a:xfrm>
            <a:off x="5521035" y="3897994"/>
            <a:ext cx="754593" cy="1003232"/>
            <a:chOff x="7062788" y="3483325"/>
            <a:chExt cx="558875" cy="743025"/>
          </a:xfrm>
        </p:grpSpPr>
        <p:sp>
          <p:nvSpPr>
            <p:cNvPr id="46" name="Google Shape;1435;p17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436;p17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rgbClr val="283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437;p17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778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438;p17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rgbClr val="778697"/>
            </a:solidFill>
            <a:ln>
              <a:noFill/>
            </a:ln>
            <a:effectLst>
              <a:outerShdw dist="57150" dir="5400000" algn="bl" rotWithShape="0">
                <a:srgbClr val="64A9CC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439;p17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440;p17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441;p17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442;p17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443;p17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444;p17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445;p17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446;p17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447;p17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48;p17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49;p17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778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50;p17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rgbClr val="778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451;p17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rgbClr val="778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452;p17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rgbClr val="778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453;p17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rgbClr val="9BE1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454;p17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rgbClr val="FF5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455;p17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2768;p34"/>
          <p:cNvGrpSpPr/>
          <p:nvPr/>
        </p:nvGrpSpPr>
        <p:grpSpPr>
          <a:xfrm>
            <a:off x="1270955" y="3498273"/>
            <a:ext cx="1248564" cy="1084442"/>
            <a:chOff x="1064962" y="2372136"/>
            <a:chExt cx="2457400" cy="2134379"/>
          </a:xfrm>
        </p:grpSpPr>
        <p:grpSp>
          <p:nvGrpSpPr>
            <p:cNvPr id="68" name="Google Shape;2769;p34"/>
            <p:cNvGrpSpPr/>
            <p:nvPr/>
          </p:nvGrpSpPr>
          <p:grpSpPr>
            <a:xfrm>
              <a:off x="1064962" y="2372136"/>
              <a:ext cx="2457400" cy="2134379"/>
              <a:chOff x="4973175" y="4557700"/>
              <a:chExt cx="1393400" cy="1204775"/>
            </a:xfrm>
          </p:grpSpPr>
          <p:sp>
            <p:nvSpPr>
              <p:cNvPr id="72" name="Google Shape;2770;p34"/>
              <p:cNvSpPr/>
              <p:nvPr/>
            </p:nvSpPr>
            <p:spPr>
              <a:xfrm>
                <a:off x="5044625" y="4898575"/>
                <a:ext cx="1252850" cy="260125"/>
              </a:xfrm>
              <a:custGeom>
                <a:avLst/>
                <a:gdLst/>
                <a:ahLst/>
                <a:cxnLst/>
                <a:rect l="l" t="t" r="r" b="b"/>
                <a:pathLst>
                  <a:path w="50114" h="10405" extrusionOk="0">
                    <a:moveTo>
                      <a:pt x="0" y="1"/>
                    </a:moveTo>
                    <a:lnTo>
                      <a:pt x="0" y="10404"/>
                    </a:lnTo>
                    <a:lnTo>
                      <a:pt x="16923" y="10404"/>
                    </a:lnTo>
                    <a:lnTo>
                      <a:pt x="17016" y="10087"/>
                    </a:lnTo>
                    <a:lnTo>
                      <a:pt x="17110" y="9788"/>
                    </a:lnTo>
                    <a:lnTo>
                      <a:pt x="17240" y="9470"/>
                    </a:lnTo>
                    <a:lnTo>
                      <a:pt x="17371" y="9172"/>
                    </a:lnTo>
                    <a:lnTo>
                      <a:pt x="17520" y="8873"/>
                    </a:lnTo>
                    <a:lnTo>
                      <a:pt x="17670" y="8593"/>
                    </a:lnTo>
                    <a:lnTo>
                      <a:pt x="17838" y="8312"/>
                    </a:lnTo>
                    <a:lnTo>
                      <a:pt x="18006" y="8051"/>
                    </a:lnTo>
                    <a:lnTo>
                      <a:pt x="18193" y="7771"/>
                    </a:lnTo>
                    <a:lnTo>
                      <a:pt x="18398" y="7528"/>
                    </a:lnTo>
                    <a:lnTo>
                      <a:pt x="18604" y="7266"/>
                    </a:lnTo>
                    <a:lnTo>
                      <a:pt x="18828" y="7042"/>
                    </a:lnTo>
                    <a:lnTo>
                      <a:pt x="19052" y="6800"/>
                    </a:lnTo>
                    <a:lnTo>
                      <a:pt x="19276" y="6575"/>
                    </a:lnTo>
                    <a:lnTo>
                      <a:pt x="19519" y="6370"/>
                    </a:lnTo>
                    <a:lnTo>
                      <a:pt x="19780" y="6164"/>
                    </a:lnTo>
                    <a:lnTo>
                      <a:pt x="20042" y="5978"/>
                    </a:lnTo>
                    <a:lnTo>
                      <a:pt x="20303" y="5791"/>
                    </a:lnTo>
                    <a:lnTo>
                      <a:pt x="20584" y="5623"/>
                    </a:lnTo>
                    <a:lnTo>
                      <a:pt x="20864" y="5455"/>
                    </a:lnTo>
                    <a:lnTo>
                      <a:pt x="21144" y="5305"/>
                    </a:lnTo>
                    <a:lnTo>
                      <a:pt x="21443" y="5175"/>
                    </a:lnTo>
                    <a:lnTo>
                      <a:pt x="21760" y="5044"/>
                    </a:lnTo>
                    <a:lnTo>
                      <a:pt x="22059" y="4932"/>
                    </a:lnTo>
                    <a:lnTo>
                      <a:pt x="22377" y="4838"/>
                    </a:lnTo>
                    <a:lnTo>
                      <a:pt x="22694" y="4745"/>
                    </a:lnTo>
                    <a:lnTo>
                      <a:pt x="23012" y="4670"/>
                    </a:lnTo>
                    <a:lnTo>
                      <a:pt x="23348" y="4595"/>
                    </a:lnTo>
                    <a:lnTo>
                      <a:pt x="23684" y="4558"/>
                    </a:lnTo>
                    <a:lnTo>
                      <a:pt x="24020" y="4521"/>
                    </a:lnTo>
                    <a:lnTo>
                      <a:pt x="24375" y="4502"/>
                    </a:lnTo>
                    <a:lnTo>
                      <a:pt x="24711" y="4483"/>
                    </a:lnTo>
                    <a:lnTo>
                      <a:pt x="25421" y="4483"/>
                    </a:lnTo>
                    <a:lnTo>
                      <a:pt x="25757" y="4502"/>
                    </a:lnTo>
                    <a:lnTo>
                      <a:pt x="26094" y="4521"/>
                    </a:lnTo>
                    <a:lnTo>
                      <a:pt x="26449" y="4558"/>
                    </a:lnTo>
                    <a:lnTo>
                      <a:pt x="26785" y="4595"/>
                    </a:lnTo>
                    <a:lnTo>
                      <a:pt x="27102" y="4670"/>
                    </a:lnTo>
                    <a:lnTo>
                      <a:pt x="27438" y="4745"/>
                    </a:lnTo>
                    <a:lnTo>
                      <a:pt x="27756" y="4838"/>
                    </a:lnTo>
                    <a:lnTo>
                      <a:pt x="28074" y="4932"/>
                    </a:lnTo>
                    <a:lnTo>
                      <a:pt x="28372" y="5044"/>
                    </a:lnTo>
                    <a:lnTo>
                      <a:pt x="28671" y="5175"/>
                    </a:lnTo>
                    <a:lnTo>
                      <a:pt x="28970" y="5305"/>
                    </a:lnTo>
                    <a:lnTo>
                      <a:pt x="29269" y="5455"/>
                    </a:lnTo>
                    <a:lnTo>
                      <a:pt x="29549" y="5623"/>
                    </a:lnTo>
                    <a:lnTo>
                      <a:pt x="29829" y="5791"/>
                    </a:lnTo>
                    <a:lnTo>
                      <a:pt x="30091" y="5978"/>
                    </a:lnTo>
                    <a:lnTo>
                      <a:pt x="30352" y="6164"/>
                    </a:lnTo>
                    <a:lnTo>
                      <a:pt x="30595" y="6370"/>
                    </a:lnTo>
                    <a:lnTo>
                      <a:pt x="30838" y="6575"/>
                    </a:lnTo>
                    <a:lnTo>
                      <a:pt x="31081" y="6800"/>
                    </a:lnTo>
                    <a:lnTo>
                      <a:pt x="31305" y="7042"/>
                    </a:lnTo>
                    <a:lnTo>
                      <a:pt x="31529" y="7266"/>
                    </a:lnTo>
                    <a:lnTo>
                      <a:pt x="31734" y="7528"/>
                    </a:lnTo>
                    <a:lnTo>
                      <a:pt x="31921" y="7771"/>
                    </a:lnTo>
                    <a:lnTo>
                      <a:pt x="32108" y="8051"/>
                    </a:lnTo>
                    <a:lnTo>
                      <a:pt x="32295" y="8312"/>
                    </a:lnTo>
                    <a:lnTo>
                      <a:pt x="32463" y="8593"/>
                    </a:lnTo>
                    <a:lnTo>
                      <a:pt x="32612" y="8873"/>
                    </a:lnTo>
                    <a:lnTo>
                      <a:pt x="32762" y="9172"/>
                    </a:lnTo>
                    <a:lnTo>
                      <a:pt x="32892" y="9470"/>
                    </a:lnTo>
                    <a:lnTo>
                      <a:pt x="33005" y="9788"/>
                    </a:lnTo>
                    <a:lnTo>
                      <a:pt x="33117" y="10087"/>
                    </a:lnTo>
                    <a:lnTo>
                      <a:pt x="33210" y="10404"/>
                    </a:lnTo>
                    <a:lnTo>
                      <a:pt x="50114" y="10404"/>
                    </a:lnTo>
                    <a:lnTo>
                      <a:pt x="501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771;p34"/>
              <p:cNvSpPr/>
              <p:nvPr/>
            </p:nvSpPr>
            <p:spPr>
              <a:xfrm>
                <a:off x="5455075" y="5001775"/>
                <a:ext cx="430075" cy="293750"/>
              </a:xfrm>
              <a:custGeom>
                <a:avLst/>
                <a:gdLst/>
                <a:ahLst/>
                <a:cxnLst/>
                <a:rect l="l" t="t" r="r" b="b"/>
                <a:pathLst>
                  <a:path w="17203" h="11750" extrusionOk="0">
                    <a:moveTo>
                      <a:pt x="7770" y="1"/>
                    </a:moveTo>
                    <a:lnTo>
                      <a:pt x="7360" y="38"/>
                    </a:lnTo>
                    <a:lnTo>
                      <a:pt x="6949" y="75"/>
                    </a:lnTo>
                    <a:lnTo>
                      <a:pt x="6538" y="150"/>
                    </a:lnTo>
                    <a:lnTo>
                      <a:pt x="6146" y="243"/>
                    </a:lnTo>
                    <a:lnTo>
                      <a:pt x="5753" y="337"/>
                    </a:lnTo>
                    <a:lnTo>
                      <a:pt x="5380" y="467"/>
                    </a:lnTo>
                    <a:lnTo>
                      <a:pt x="5006" y="598"/>
                    </a:lnTo>
                    <a:lnTo>
                      <a:pt x="4633" y="766"/>
                    </a:lnTo>
                    <a:lnTo>
                      <a:pt x="4296" y="934"/>
                    </a:lnTo>
                    <a:lnTo>
                      <a:pt x="3941" y="1121"/>
                    </a:lnTo>
                    <a:lnTo>
                      <a:pt x="3605" y="1308"/>
                    </a:lnTo>
                    <a:lnTo>
                      <a:pt x="3288" y="1532"/>
                    </a:lnTo>
                    <a:lnTo>
                      <a:pt x="2970" y="1756"/>
                    </a:lnTo>
                    <a:lnTo>
                      <a:pt x="2690" y="1999"/>
                    </a:lnTo>
                    <a:lnTo>
                      <a:pt x="2391" y="2261"/>
                    </a:lnTo>
                    <a:lnTo>
                      <a:pt x="2130" y="2541"/>
                    </a:lnTo>
                    <a:lnTo>
                      <a:pt x="1868" y="2821"/>
                    </a:lnTo>
                    <a:lnTo>
                      <a:pt x="1625" y="3101"/>
                    </a:lnTo>
                    <a:lnTo>
                      <a:pt x="1401" y="3419"/>
                    </a:lnTo>
                    <a:lnTo>
                      <a:pt x="1177" y="3717"/>
                    </a:lnTo>
                    <a:lnTo>
                      <a:pt x="990" y="4054"/>
                    </a:lnTo>
                    <a:lnTo>
                      <a:pt x="804" y="4390"/>
                    </a:lnTo>
                    <a:lnTo>
                      <a:pt x="635" y="4726"/>
                    </a:lnTo>
                    <a:lnTo>
                      <a:pt x="486" y="5081"/>
                    </a:lnTo>
                    <a:lnTo>
                      <a:pt x="355" y="5436"/>
                    </a:lnTo>
                    <a:lnTo>
                      <a:pt x="243" y="5809"/>
                    </a:lnTo>
                    <a:lnTo>
                      <a:pt x="150" y="6183"/>
                    </a:lnTo>
                    <a:lnTo>
                      <a:pt x="94" y="6557"/>
                    </a:lnTo>
                    <a:lnTo>
                      <a:pt x="38" y="6949"/>
                    </a:lnTo>
                    <a:lnTo>
                      <a:pt x="0" y="7341"/>
                    </a:lnTo>
                    <a:lnTo>
                      <a:pt x="0" y="7733"/>
                    </a:lnTo>
                    <a:lnTo>
                      <a:pt x="0" y="11749"/>
                    </a:lnTo>
                    <a:lnTo>
                      <a:pt x="19" y="11749"/>
                    </a:lnTo>
                    <a:lnTo>
                      <a:pt x="19" y="7733"/>
                    </a:lnTo>
                    <a:lnTo>
                      <a:pt x="38" y="7341"/>
                    </a:lnTo>
                    <a:lnTo>
                      <a:pt x="56" y="6949"/>
                    </a:lnTo>
                    <a:lnTo>
                      <a:pt x="112" y="6557"/>
                    </a:lnTo>
                    <a:lnTo>
                      <a:pt x="187" y="6183"/>
                    </a:lnTo>
                    <a:lnTo>
                      <a:pt x="281" y="5809"/>
                    </a:lnTo>
                    <a:lnTo>
                      <a:pt x="393" y="5455"/>
                    </a:lnTo>
                    <a:lnTo>
                      <a:pt x="523" y="5081"/>
                    </a:lnTo>
                    <a:lnTo>
                      <a:pt x="673" y="4745"/>
                    </a:lnTo>
                    <a:lnTo>
                      <a:pt x="822" y="4390"/>
                    </a:lnTo>
                    <a:lnTo>
                      <a:pt x="1009" y="4072"/>
                    </a:lnTo>
                    <a:lnTo>
                      <a:pt x="1214" y="3736"/>
                    </a:lnTo>
                    <a:lnTo>
                      <a:pt x="1420" y="3419"/>
                    </a:lnTo>
                    <a:lnTo>
                      <a:pt x="1644" y="3120"/>
                    </a:lnTo>
                    <a:lnTo>
                      <a:pt x="1887" y="2840"/>
                    </a:lnTo>
                    <a:lnTo>
                      <a:pt x="2148" y="2559"/>
                    </a:lnTo>
                    <a:lnTo>
                      <a:pt x="2410" y="2279"/>
                    </a:lnTo>
                    <a:lnTo>
                      <a:pt x="2709" y="2036"/>
                    </a:lnTo>
                    <a:lnTo>
                      <a:pt x="2989" y="1794"/>
                    </a:lnTo>
                    <a:lnTo>
                      <a:pt x="3306" y="1551"/>
                    </a:lnTo>
                    <a:lnTo>
                      <a:pt x="3624" y="1345"/>
                    </a:lnTo>
                    <a:lnTo>
                      <a:pt x="3960" y="1140"/>
                    </a:lnTo>
                    <a:lnTo>
                      <a:pt x="4296" y="953"/>
                    </a:lnTo>
                    <a:lnTo>
                      <a:pt x="4651" y="785"/>
                    </a:lnTo>
                    <a:lnTo>
                      <a:pt x="5025" y="636"/>
                    </a:lnTo>
                    <a:lnTo>
                      <a:pt x="5380" y="486"/>
                    </a:lnTo>
                    <a:lnTo>
                      <a:pt x="5772" y="374"/>
                    </a:lnTo>
                    <a:lnTo>
                      <a:pt x="6164" y="262"/>
                    </a:lnTo>
                    <a:lnTo>
                      <a:pt x="6556" y="187"/>
                    </a:lnTo>
                    <a:lnTo>
                      <a:pt x="6949" y="113"/>
                    </a:lnTo>
                    <a:lnTo>
                      <a:pt x="7360" y="57"/>
                    </a:lnTo>
                    <a:lnTo>
                      <a:pt x="7770" y="38"/>
                    </a:lnTo>
                    <a:lnTo>
                      <a:pt x="8200" y="19"/>
                    </a:lnTo>
                    <a:lnTo>
                      <a:pt x="9003" y="19"/>
                    </a:lnTo>
                    <a:lnTo>
                      <a:pt x="9414" y="38"/>
                    </a:lnTo>
                    <a:lnTo>
                      <a:pt x="9825" y="57"/>
                    </a:lnTo>
                    <a:lnTo>
                      <a:pt x="10236" y="113"/>
                    </a:lnTo>
                    <a:lnTo>
                      <a:pt x="10647" y="187"/>
                    </a:lnTo>
                    <a:lnTo>
                      <a:pt x="11039" y="262"/>
                    </a:lnTo>
                    <a:lnTo>
                      <a:pt x="11431" y="374"/>
                    </a:lnTo>
                    <a:lnTo>
                      <a:pt x="11805" y="486"/>
                    </a:lnTo>
                    <a:lnTo>
                      <a:pt x="12179" y="636"/>
                    </a:lnTo>
                    <a:lnTo>
                      <a:pt x="12533" y="785"/>
                    </a:lnTo>
                    <a:lnTo>
                      <a:pt x="12888" y="953"/>
                    </a:lnTo>
                    <a:lnTo>
                      <a:pt x="13243" y="1140"/>
                    </a:lnTo>
                    <a:lnTo>
                      <a:pt x="13561" y="1345"/>
                    </a:lnTo>
                    <a:lnTo>
                      <a:pt x="13897" y="1551"/>
                    </a:lnTo>
                    <a:lnTo>
                      <a:pt x="14196" y="1794"/>
                    </a:lnTo>
                    <a:lnTo>
                      <a:pt x="14495" y="2036"/>
                    </a:lnTo>
                    <a:lnTo>
                      <a:pt x="14775" y="2279"/>
                    </a:lnTo>
                    <a:lnTo>
                      <a:pt x="15055" y="2559"/>
                    </a:lnTo>
                    <a:lnTo>
                      <a:pt x="15298" y="2840"/>
                    </a:lnTo>
                    <a:lnTo>
                      <a:pt x="15541" y="3120"/>
                    </a:lnTo>
                    <a:lnTo>
                      <a:pt x="15783" y="3419"/>
                    </a:lnTo>
                    <a:lnTo>
                      <a:pt x="15989" y="3736"/>
                    </a:lnTo>
                    <a:lnTo>
                      <a:pt x="16194" y="4072"/>
                    </a:lnTo>
                    <a:lnTo>
                      <a:pt x="16362" y="4390"/>
                    </a:lnTo>
                    <a:lnTo>
                      <a:pt x="16531" y="4745"/>
                    </a:lnTo>
                    <a:lnTo>
                      <a:pt x="16680" y="5081"/>
                    </a:lnTo>
                    <a:lnTo>
                      <a:pt x="16811" y="5455"/>
                    </a:lnTo>
                    <a:lnTo>
                      <a:pt x="16923" y="5809"/>
                    </a:lnTo>
                    <a:lnTo>
                      <a:pt x="16997" y="6183"/>
                    </a:lnTo>
                    <a:lnTo>
                      <a:pt x="17072" y="6557"/>
                    </a:lnTo>
                    <a:lnTo>
                      <a:pt x="17128" y="6949"/>
                    </a:lnTo>
                    <a:lnTo>
                      <a:pt x="17166" y="7341"/>
                    </a:lnTo>
                    <a:lnTo>
                      <a:pt x="17166" y="7733"/>
                    </a:lnTo>
                    <a:lnTo>
                      <a:pt x="17166" y="11749"/>
                    </a:lnTo>
                    <a:lnTo>
                      <a:pt x="17203" y="11749"/>
                    </a:lnTo>
                    <a:lnTo>
                      <a:pt x="17203" y="7733"/>
                    </a:lnTo>
                    <a:lnTo>
                      <a:pt x="17184" y="7341"/>
                    </a:lnTo>
                    <a:lnTo>
                      <a:pt x="17166" y="6949"/>
                    </a:lnTo>
                    <a:lnTo>
                      <a:pt x="17110" y="6557"/>
                    </a:lnTo>
                    <a:lnTo>
                      <a:pt x="17035" y="6183"/>
                    </a:lnTo>
                    <a:lnTo>
                      <a:pt x="16941" y="5809"/>
                    </a:lnTo>
                    <a:lnTo>
                      <a:pt x="16829" y="5436"/>
                    </a:lnTo>
                    <a:lnTo>
                      <a:pt x="16699" y="5081"/>
                    </a:lnTo>
                    <a:lnTo>
                      <a:pt x="16549" y="4726"/>
                    </a:lnTo>
                    <a:lnTo>
                      <a:pt x="16400" y="4390"/>
                    </a:lnTo>
                    <a:lnTo>
                      <a:pt x="16213" y="4054"/>
                    </a:lnTo>
                    <a:lnTo>
                      <a:pt x="16008" y="3717"/>
                    </a:lnTo>
                    <a:lnTo>
                      <a:pt x="15802" y="3419"/>
                    </a:lnTo>
                    <a:lnTo>
                      <a:pt x="15578" y="3101"/>
                    </a:lnTo>
                    <a:lnTo>
                      <a:pt x="15335" y="2821"/>
                    </a:lnTo>
                    <a:lnTo>
                      <a:pt x="15074" y="2541"/>
                    </a:lnTo>
                    <a:lnTo>
                      <a:pt x="14793" y="2261"/>
                    </a:lnTo>
                    <a:lnTo>
                      <a:pt x="14513" y="1999"/>
                    </a:lnTo>
                    <a:lnTo>
                      <a:pt x="14214" y="1756"/>
                    </a:lnTo>
                    <a:lnTo>
                      <a:pt x="13897" y="1532"/>
                    </a:lnTo>
                    <a:lnTo>
                      <a:pt x="13579" y="1308"/>
                    </a:lnTo>
                    <a:lnTo>
                      <a:pt x="13243" y="1121"/>
                    </a:lnTo>
                    <a:lnTo>
                      <a:pt x="12907" y="934"/>
                    </a:lnTo>
                    <a:lnTo>
                      <a:pt x="12552" y="766"/>
                    </a:lnTo>
                    <a:lnTo>
                      <a:pt x="12197" y="598"/>
                    </a:lnTo>
                    <a:lnTo>
                      <a:pt x="11824" y="467"/>
                    </a:lnTo>
                    <a:lnTo>
                      <a:pt x="11431" y="337"/>
                    </a:lnTo>
                    <a:lnTo>
                      <a:pt x="11039" y="243"/>
                    </a:lnTo>
                    <a:lnTo>
                      <a:pt x="10647" y="150"/>
                    </a:lnTo>
                    <a:lnTo>
                      <a:pt x="10236" y="75"/>
                    </a:lnTo>
                    <a:lnTo>
                      <a:pt x="9825" y="38"/>
                    </a:lnTo>
                    <a:lnTo>
                      <a:pt x="94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772;p34"/>
              <p:cNvSpPr/>
              <p:nvPr/>
            </p:nvSpPr>
            <p:spPr>
              <a:xfrm>
                <a:off x="5443875" y="4989175"/>
                <a:ext cx="449225" cy="193800"/>
              </a:xfrm>
              <a:custGeom>
                <a:avLst/>
                <a:gdLst/>
                <a:ahLst/>
                <a:cxnLst/>
                <a:rect l="l" t="t" r="r" b="b"/>
                <a:pathLst>
                  <a:path w="17969" h="7752" extrusionOk="0">
                    <a:moveTo>
                      <a:pt x="8573" y="0"/>
                    </a:moveTo>
                    <a:lnTo>
                      <a:pt x="8125" y="19"/>
                    </a:lnTo>
                    <a:lnTo>
                      <a:pt x="9843" y="19"/>
                    </a:lnTo>
                    <a:lnTo>
                      <a:pt x="9395" y="0"/>
                    </a:lnTo>
                    <a:close/>
                    <a:moveTo>
                      <a:pt x="7696" y="56"/>
                    </a:moveTo>
                    <a:lnTo>
                      <a:pt x="7266" y="94"/>
                    </a:lnTo>
                    <a:lnTo>
                      <a:pt x="6836" y="168"/>
                    </a:lnTo>
                    <a:lnTo>
                      <a:pt x="6836" y="168"/>
                    </a:lnTo>
                    <a:lnTo>
                      <a:pt x="7266" y="112"/>
                    </a:lnTo>
                    <a:lnTo>
                      <a:pt x="7696" y="56"/>
                    </a:lnTo>
                    <a:close/>
                    <a:moveTo>
                      <a:pt x="10273" y="56"/>
                    </a:moveTo>
                    <a:lnTo>
                      <a:pt x="10703" y="112"/>
                    </a:lnTo>
                    <a:lnTo>
                      <a:pt x="11132" y="168"/>
                    </a:lnTo>
                    <a:lnTo>
                      <a:pt x="10703" y="94"/>
                    </a:lnTo>
                    <a:lnTo>
                      <a:pt x="10273" y="56"/>
                    </a:lnTo>
                    <a:close/>
                    <a:moveTo>
                      <a:pt x="6836" y="168"/>
                    </a:moveTo>
                    <a:lnTo>
                      <a:pt x="6425" y="243"/>
                    </a:lnTo>
                    <a:lnTo>
                      <a:pt x="6014" y="355"/>
                    </a:lnTo>
                    <a:lnTo>
                      <a:pt x="5622" y="486"/>
                    </a:lnTo>
                    <a:lnTo>
                      <a:pt x="6014" y="374"/>
                    </a:lnTo>
                    <a:lnTo>
                      <a:pt x="6425" y="262"/>
                    </a:lnTo>
                    <a:lnTo>
                      <a:pt x="6836" y="168"/>
                    </a:lnTo>
                    <a:close/>
                    <a:moveTo>
                      <a:pt x="11132" y="168"/>
                    </a:moveTo>
                    <a:lnTo>
                      <a:pt x="11543" y="262"/>
                    </a:lnTo>
                    <a:lnTo>
                      <a:pt x="11954" y="374"/>
                    </a:lnTo>
                    <a:lnTo>
                      <a:pt x="12346" y="486"/>
                    </a:lnTo>
                    <a:lnTo>
                      <a:pt x="11954" y="355"/>
                    </a:lnTo>
                    <a:lnTo>
                      <a:pt x="11543" y="243"/>
                    </a:lnTo>
                    <a:lnTo>
                      <a:pt x="11132" y="168"/>
                    </a:lnTo>
                    <a:close/>
                    <a:moveTo>
                      <a:pt x="5230" y="617"/>
                    </a:moveTo>
                    <a:lnTo>
                      <a:pt x="4856" y="766"/>
                    </a:lnTo>
                    <a:lnTo>
                      <a:pt x="4483" y="934"/>
                    </a:lnTo>
                    <a:lnTo>
                      <a:pt x="4128" y="1121"/>
                    </a:lnTo>
                    <a:lnTo>
                      <a:pt x="3773" y="1326"/>
                    </a:lnTo>
                    <a:lnTo>
                      <a:pt x="3437" y="1551"/>
                    </a:lnTo>
                    <a:lnTo>
                      <a:pt x="3773" y="1345"/>
                    </a:lnTo>
                    <a:lnTo>
                      <a:pt x="4128" y="1140"/>
                    </a:lnTo>
                    <a:lnTo>
                      <a:pt x="4483" y="953"/>
                    </a:lnTo>
                    <a:lnTo>
                      <a:pt x="4856" y="785"/>
                    </a:lnTo>
                    <a:lnTo>
                      <a:pt x="5230" y="617"/>
                    </a:lnTo>
                    <a:close/>
                    <a:moveTo>
                      <a:pt x="12739" y="617"/>
                    </a:moveTo>
                    <a:lnTo>
                      <a:pt x="13112" y="785"/>
                    </a:lnTo>
                    <a:lnTo>
                      <a:pt x="13486" y="953"/>
                    </a:lnTo>
                    <a:lnTo>
                      <a:pt x="13841" y="1140"/>
                    </a:lnTo>
                    <a:lnTo>
                      <a:pt x="14195" y="1345"/>
                    </a:lnTo>
                    <a:lnTo>
                      <a:pt x="14532" y="1551"/>
                    </a:lnTo>
                    <a:lnTo>
                      <a:pt x="14195" y="1326"/>
                    </a:lnTo>
                    <a:lnTo>
                      <a:pt x="13841" y="1121"/>
                    </a:lnTo>
                    <a:lnTo>
                      <a:pt x="13486" y="934"/>
                    </a:lnTo>
                    <a:lnTo>
                      <a:pt x="13112" y="766"/>
                    </a:lnTo>
                    <a:lnTo>
                      <a:pt x="12739" y="617"/>
                    </a:lnTo>
                    <a:close/>
                    <a:moveTo>
                      <a:pt x="3119" y="1775"/>
                    </a:moveTo>
                    <a:lnTo>
                      <a:pt x="2802" y="2017"/>
                    </a:lnTo>
                    <a:lnTo>
                      <a:pt x="2503" y="2279"/>
                    </a:lnTo>
                    <a:lnTo>
                      <a:pt x="2223" y="2540"/>
                    </a:lnTo>
                    <a:lnTo>
                      <a:pt x="2522" y="2279"/>
                    </a:lnTo>
                    <a:lnTo>
                      <a:pt x="2821" y="2017"/>
                    </a:lnTo>
                    <a:lnTo>
                      <a:pt x="3119" y="1775"/>
                    </a:lnTo>
                    <a:close/>
                    <a:moveTo>
                      <a:pt x="15746" y="2540"/>
                    </a:moveTo>
                    <a:lnTo>
                      <a:pt x="16007" y="2821"/>
                    </a:lnTo>
                    <a:lnTo>
                      <a:pt x="16269" y="3119"/>
                    </a:lnTo>
                    <a:lnTo>
                      <a:pt x="16269" y="3119"/>
                    </a:lnTo>
                    <a:lnTo>
                      <a:pt x="16026" y="2821"/>
                    </a:lnTo>
                    <a:lnTo>
                      <a:pt x="15746" y="2540"/>
                    </a:lnTo>
                    <a:close/>
                    <a:moveTo>
                      <a:pt x="16512" y="3418"/>
                    </a:moveTo>
                    <a:lnTo>
                      <a:pt x="16717" y="3736"/>
                    </a:lnTo>
                    <a:lnTo>
                      <a:pt x="16922" y="4053"/>
                    </a:lnTo>
                    <a:lnTo>
                      <a:pt x="17128" y="4390"/>
                    </a:lnTo>
                    <a:lnTo>
                      <a:pt x="16941" y="4053"/>
                    </a:lnTo>
                    <a:lnTo>
                      <a:pt x="16736" y="3736"/>
                    </a:lnTo>
                    <a:lnTo>
                      <a:pt x="16512" y="3418"/>
                    </a:lnTo>
                    <a:close/>
                    <a:moveTo>
                      <a:pt x="1700" y="3119"/>
                    </a:moveTo>
                    <a:lnTo>
                      <a:pt x="1457" y="3418"/>
                    </a:lnTo>
                    <a:lnTo>
                      <a:pt x="1233" y="3736"/>
                    </a:lnTo>
                    <a:lnTo>
                      <a:pt x="1027" y="4053"/>
                    </a:lnTo>
                    <a:lnTo>
                      <a:pt x="841" y="4390"/>
                    </a:lnTo>
                    <a:lnTo>
                      <a:pt x="673" y="4726"/>
                    </a:lnTo>
                    <a:lnTo>
                      <a:pt x="523" y="5081"/>
                    </a:lnTo>
                    <a:lnTo>
                      <a:pt x="673" y="4744"/>
                    </a:lnTo>
                    <a:lnTo>
                      <a:pt x="859" y="4390"/>
                    </a:lnTo>
                    <a:lnTo>
                      <a:pt x="1046" y="4053"/>
                    </a:lnTo>
                    <a:lnTo>
                      <a:pt x="1252" y="3736"/>
                    </a:lnTo>
                    <a:lnTo>
                      <a:pt x="1476" y="3418"/>
                    </a:lnTo>
                    <a:lnTo>
                      <a:pt x="1700" y="3119"/>
                    </a:lnTo>
                    <a:close/>
                    <a:moveTo>
                      <a:pt x="17128" y="4390"/>
                    </a:moveTo>
                    <a:lnTo>
                      <a:pt x="17296" y="4744"/>
                    </a:lnTo>
                    <a:lnTo>
                      <a:pt x="17445" y="5081"/>
                    </a:lnTo>
                    <a:lnTo>
                      <a:pt x="17296" y="4726"/>
                    </a:lnTo>
                    <a:lnTo>
                      <a:pt x="17128" y="4390"/>
                    </a:lnTo>
                    <a:close/>
                    <a:moveTo>
                      <a:pt x="17445" y="5081"/>
                    </a:moveTo>
                    <a:lnTo>
                      <a:pt x="17576" y="5454"/>
                    </a:lnTo>
                    <a:lnTo>
                      <a:pt x="17688" y="5809"/>
                    </a:lnTo>
                    <a:lnTo>
                      <a:pt x="17782" y="6183"/>
                    </a:lnTo>
                    <a:lnTo>
                      <a:pt x="17875" y="6575"/>
                    </a:lnTo>
                    <a:lnTo>
                      <a:pt x="17800" y="6183"/>
                    </a:lnTo>
                    <a:lnTo>
                      <a:pt x="17707" y="5809"/>
                    </a:lnTo>
                    <a:lnTo>
                      <a:pt x="17595" y="5436"/>
                    </a:lnTo>
                    <a:lnTo>
                      <a:pt x="17445" y="5081"/>
                    </a:lnTo>
                    <a:close/>
                    <a:moveTo>
                      <a:pt x="523" y="5081"/>
                    </a:moveTo>
                    <a:lnTo>
                      <a:pt x="374" y="5436"/>
                    </a:lnTo>
                    <a:lnTo>
                      <a:pt x="262" y="5809"/>
                    </a:lnTo>
                    <a:lnTo>
                      <a:pt x="168" y="6183"/>
                    </a:lnTo>
                    <a:lnTo>
                      <a:pt x="94" y="6575"/>
                    </a:lnTo>
                    <a:lnTo>
                      <a:pt x="38" y="6948"/>
                    </a:lnTo>
                    <a:lnTo>
                      <a:pt x="0" y="7341"/>
                    </a:lnTo>
                    <a:lnTo>
                      <a:pt x="0" y="7752"/>
                    </a:lnTo>
                    <a:lnTo>
                      <a:pt x="19" y="7341"/>
                    </a:lnTo>
                    <a:lnTo>
                      <a:pt x="56" y="6948"/>
                    </a:lnTo>
                    <a:lnTo>
                      <a:pt x="112" y="6575"/>
                    </a:lnTo>
                    <a:lnTo>
                      <a:pt x="187" y="6183"/>
                    </a:lnTo>
                    <a:lnTo>
                      <a:pt x="280" y="5809"/>
                    </a:lnTo>
                    <a:lnTo>
                      <a:pt x="392" y="5454"/>
                    </a:lnTo>
                    <a:lnTo>
                      <a:pt x="523" y="5081"/>
                    </a:lnTo>
                    <a:close/>
                    <a:moveTo>
                      <a:pt x="17875" y="6575"/>
                    </a:moveTo>
                    <a:lnTo>
                      <a:pt x="17912" y="6948"/>
                    </a:lnTo>
                    <a:lnTo>
                      <a:pt x="17950" y="7341"/>
                    </a:lnTo>
                    <a:lnTo>
                      <a:pt x="17968" y="7752"/>
                    </a:lnTo>
                    <a:lnTo>
                      <a:pt x="17968" y="7341"/>
                    </a:lnTo>
                    <a:lnTo>
                      <a:pt x="17931" y="6948"/>
                    </a:lnTo>
                    <a:lnTo>
                      <a:pt x="17875" y="657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773;p34"/>
              <p:cNvSpPr/>
              <p:nvPr/>
            </p:nvSpPr>
            <p:spPr>
              <a:xfrm>
                <a:off x="5047425" y="4557700"/>
                <a:ext cx="42975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1720" extrusionOk="0">
                    <a:moveTo>
                      <a:pt x="673" y="1"/>
                    </a:moveTo>
                    <a:lnTo>
                      <a:pt x="523" y="57"/>
                    </a:lnTo>
                    <a:lnTo>
                      <a:pt x="374" y="131"/>
                    </a:lnTo>
                    <a:lnTo>
                      <a:pt x="243" y="243"/>
                    </a:lnTo>
                    <a:lnTo>
                      <a:pt x="131" y="374"/>
                    </a:lnTo>
                    <a:lnTo>
                      <a:pt x="57" y="524"/>
                    </a:lnTo>
                    <a:lnTo>
                      <a:pt x="19" y="673"/>
                    </a:lnTo>
                    <a:lnTo>
                      <a:pt x="0" y="860"/>
                    </a:lnTo>
                    <a:lnTo>
                      <a:pt x="19" y="1028"/>
                    </a:lnTo>
                    <a:lnTo>
                      <a:pt x="57" y="1177"/>
                    </a:lnTo>
                    <a:lnTo>
                      <a:pt x="131" y="1327"/>
                    </a:lnTo>
                    <a:lnTo>
                      <a:pt x="243" y="1458"/>
                    </a:lnTo>
                    <a:lnTo>
                      <a:pt x="374" y="1570"/>
                    </a:lnTo>
                    <a:lnTo>
                      <a:pt x="523" y="1644"/>
                    </a:lnTo>
                    <a:lnTo>
                      <a:pt x="673" y="1700"/>
                    </a:lnTo>
                    <a:lnTo>
                      <a:pt x="860" y="1719"/>
                    </a:lnTo>
                    <a:lnTo>
                      <a:pt x="1028" y="1700"/>
                    </a:lnTo>
                    <a:lnTo>
                      <a:pt x="1177" y="1644"/>
                    </a:lnTo>
                    <a:lnTo>
                      <a:pt x="1327" y="1570"/>
                    </a:lnTo>
                    <a:lnTo>
                      <a:pt x="1457" y="1458"/>
                    </a:lnTo>
                    <a:lnTo>
                      <a:pt x="1569" y="1327"/>
                    </a:lnTo>
                    <a:lnTo>
                      <a:pt x="1644" y="1177"/>
                    </a:lnTo>
                    <a:lnTo>
                      <a:pt x="1700" y="1028"/>
                    </a:lnTo>
                    <a:lnTo>
                      <a:pt x="1719" y="860"/>
                    </a:lnTo>
                    <a:lnTo>
                      <a:pt x="1700" y="673"/>
                    </a:lnTo>
                    <a:lnTo>
                      <a:pt x="1644" y="524"/>
                    </a:lnTo>
                    <a:lnTo>
                      <a:pt x="1569" y="374"/>
                    </a:lnTo>
                    <a:lnTo>
                      <a:pt x="1457" y="243"/>
                    </a:lnTo>
                    <a:lnTo>
                      <a:pt x="1327" y="131"/>
                    </a:lnTo>
                    <a:lnTo>
                      <a:pt x="1177" y="57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774;p34"/>
              <p:cNvSpPr/>
              <p:nvPr/>
            </p:nvSpPr>
            <p:spPr>
              <a:xfrm>
                <a:off x="5090375" y="4557700"/>
                <a:ext cx="43000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720" h="1720" extrusionOk="0">
                    <a:moveTo>
                      <a:pt x="673" y="1"/>
                    </a:moveTo>
                    <a:lnTo>
                      <a:pt x="524" y="57"/>
                    </a:lnTo>
                    <a:lnTo>
                      <a:pt x="374" y="131"/>
                    </a:lnTo>
                    <a:lnTo>
                      <a:pt x="244" y="243"/>
                    </a:lnTo>
                    <a:lnTo>
                      <a:pt x="132" y="374"/>
                    </a:lnTo>
                    <a:lnTo>
                      <a:pt x="57" y="524"/>
                    </a:lnTo>
                    <a:lnTo>
                      <a:pt x="1" y="673"/>
                    </a:lnTo>
                    <a:lnTo>
                      <a:pt x="1" y="860"/>
                    </a:lnTo>
                    <a:lnTo>
                      <a:pt x="1" y="1028"/>
                    </a:lnTo>
                    <a:lnTo>
                      <a:pt x="57" y="1177"/>
                    </a:lnTo>
                    <a:lnTo>
                      <a:pt x="132" y="1327"/>
                    </a:lnTo>
                    <a:lnTo>
                      <a:pt x="244" y="1458"/>
                    </a:lnTo>
                    <a:lnTo>
                      <a:pt x="374" y="1570"/>
                    </a:lnTo>
                    <a:lnTo>
                      <a:pt x="524" y="1644"/>
                    </a:lnTo>
                    <a:lnTo>
                      <a:pt x="673" y="1700"/>
                    </a:lnTo>
                    <a:lnTo>
                      <a:pt x="860" y="1719"/>
                    </a:lnTo>
                    <a:lnTo>
                      <a:pt x="1028" y="1700"/>
                    </a:lnTo>
                    <a:lnTo>
                      <a:pt x="1178" y="1644"/>
                    </a:lnTo>
                    <a:lnTo>
                      <a:pt x="1327" y="1570"/>
                    </a:lnTo>
                    <a:lnTo>
                      <a:pt x="1458" y="1458"/>
                    </a:lnTo>
                    <a:lnTo>
                      <a:pt x="1570" y="1327"/>
                    </a:lnTo>
                    <a:lnTo>
                      <a:pt x="1645" y="1177"/>
                    </a:lnTo>
                    <a:lnTo>
                      <a:pt x="1701" y="1028"/>
                    </a:lnTo>
                    <a:lnTo>
                      <a:pt x="1719" y="860"/>
                    </a:lnTo>
                    <a:lnTo>
                      <a:pt x="1701" y="673"/>
                    </a:lnTo>
                    <a:lnTo>
                      <a:pt x="1645" y="524"/>
                    </a:lnTo>
                    <a:lnTo>
                      <a:pt x="1570" y="374"/>
                    </a:lnTo>
                    <a:lnTo>
                      <a:pt x="1458" y="243"/>
                    </a:lnTo>
                    <a:lnTo>
                      <a:pt x="1327" y="131"/>
                    </a:lnTo>
                    <a:lnTo>
                      <a:pt x="1178" y="57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775;p34"/>
              <p:cNvSpPr/>
              <p:nvPr/>
            </p:nvSpPr>
            <p:spPr>
              <a:xfrm>
                <a:off x="5133350" y="4557700"/>
                <a:ext cx="42975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1720" extrusionOk="0">
                    <a:moveTo>
                      <a:pt x="673" y="1"/>
                    </a:moveTo>
                    <a:lnTo>
                      <a:pt x="523" y="57"/>
                    </a:lnTo>
                    <a:lnTo>
                      <a:pt x="374" y="131"/>
                    </a:lnTo>
                    <a:lnTo>
                      <a:pt x="243" y="243"/>
                    </a:lnTo>
                    <a:lnTo>
                      <a:pt x="131" y="374"/>
                    </a:lnTo>
                    <a:lnTo>
                      <a:pt x="56" y="524"/>
                    </a:lnTo>
                    <a:lnTo>
                      <a:pt x="0" y="673"/>
                    </a:lnTo>
                    <a:lnTo>
                      <a:pt x="0" y="860"/>
                    </a:lnTo>
                    <a:lnTo>
                      <a:pt x="0" y="1028"/>
                    </a:lnTo>
                    <a:lnTo>
                      <a:pt x="56" y="1177"/>
                    </a:lnTo>
                    <a:lnTo>
                      <a:pt x="131" y="1327"/>
                    </a:lnTo>
                    <a:lnTo>
                      <a:pt x="243" y="1458"/>
                    </a:lnTo>
                    <a:lnTo>
                      <a:pt x="374" y="1570"/>
                    </a:lnTo>
                    <a:lnTo>
                      <a:pt x="523" y="1644"/>
                    </a:lnTo>
                    <a:lnTo>
                      <a:pt x="673" y="1700"/>
                    </a:lnTo>
                    <a:lnTo>
                      <a:pt x="859" y="1719"/>
                    </a:lnTo>
                    <a:lnTo>
                      <a:pt x="1028" y="1700"/>
                    </a:lnTo>
                    <a:lnTo>
                      <a:pt x="1177" y="1644"/>
                    </a:lnTo>
                    <a:lnTo>
                      <a:pt x="1326" y="1570"/>
                    </a:lnTo>
                    <a:lnTo>
                      <a:pt x="1457" y="1458"/>
                    </a:lnTo>
                    <a:lnTo>
                      <a:pt x="1569" y="1327"/>
                    </a:lnTo>
                    <a:lnTo>
                      <a:pt x="1644" y="1177"/>
                    </a:lnTo>
                    <a:lnTo>
                      <a:pt x="1700" y="1028"/>
                    </a:lnTo>
                    <a:lnTo>
                      <a:pt x="1719" y="860"/>
                    </a:lnTo>
                    <a:lnTo>
                      <a:pt x="1700" y="673"/>
                    </a:lnTo>
                    <a:lnTo>
                      <a:pt x="1644" y="524"/>
                    </a:lnTo>
                    <a:lnTo>
                      <a:pt x="1569" y="374"/>
                    </a:lnTo>
                    <a:lnTo>
                      <a:pt x="1457" y="243"/>
                    </a:lnTo>
                    <a:lnTo>
                      <a:pt x="1326" y="131"/>
                    </a:lnTo>
                    <a:lnTo>
                      <a:pt x="1177" y="57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776;p34"/>
              <p:cNvSpPr/>
              <p:nvPr/>
            </p:nvSpPr>
            <p:spPr>
              <a:xfrm>
                <a:off x="5176300" y="4557700"/>
                <a:ext cx="42525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720" extrusionOk="0">
                    <a:moveTo>
                      <a:pt x="673" y="1"/>
                    </a:moveTo>
                    <a:lnTo>
                      <a:pt x="524" y="57"/>
                    </a:lnTo>
                    <a:lnTo>
                      <a:pt x="374" y="131"/>
                    </a:lnTo>
                    <a:lnTo>
                      <a:pt x="243" y="243"/>
                    </a:lnTo>
                    <a:lnTo>
                      <a:pt x="131" y="374"/>
                    </a:lnTo>
                    <a:lnTo>
                      <a:pt x="57" y="524"/>
                    </a:lnTo>
                    <a:lnTo>
                      <a:pt x="1" y="673"/>
                    </a:lnTo>
                    <a:lnTo>
                      <a:pt x="1" y="860"/>
                    </a:lnTo>
                    <a:lnTo>
                      <a:pt x="1" y="1028"/>
                    </a:lnTo>
                    <a:lnTo>
                      <a:pt x="57" y="1177"/>
                    </a:lnTo>
                    <a:lnTo>
                      <a:pt x="131" y="1327"/>
                    </a:lnTo>
                    <a:lnTo>
                      <a:pt x="243" y="1458"/>
                    </a:lnTo>
                    <a:lnTo>
                      <a:pt x="374" y="1570"/>
                    </a:lnTo>
                    <a:lnTo>
                      <a:pt x="524" y="1644"/>
                    </a:lnTo>
                    <a:lnTo>
                      <a:pt x="673" y="1700"/>
                    </a:lnTo>
                    <a:lnTo>
                      <a:pt x="860" y="1719"/>
                    </a:lnTo>
                    <a:lnTo>
                      <a:pt x="1028" y="1700"/>
                    </a:lnTo>
                    <a:lnTo>
                      <a:pt x="1177" y="1644"/>
                    </a:lnTo>
                    <a:lnTo>
                      <a:pt x="1327" y="1570"/>
                    </a:lnTo>
                    <a:lnTo>
                      <a:pt x="1458" y="1458"/>
                    </a:lnTo>
                    <a:lnTo>
                      <a:pt x="1570" y="1327"/>
                    </a:lnTo>
                    <a:lnTo>
                      <a:pt x="1644" y="1177"/>
                    </a:lnTo>
                    <a:lnTo>
                      <a:pt x="1700" y="1028"/>
                    </a:lnTo>
                    <a:lnTo>
                      <a:pt x="1700" y="860"/>
                    </a:lnTo>
                    <a:lnTo>
                      <a:pt x="1700" y="673"/>
                    </a:lnTo>
                    <a:lnTo>
                      <a:pt x="1644" y="524"/>
                    </a:lnTo>
                    <a:lnTo>
                      <a:pt x="1570" y="374"/>
                    </a:lnTo>
                    <a:lnTo>
                      <a:pt x="1458" y="243"/>
                    </a:lnTo>
                    <a:lnTo>
                      <a:pt x="1327" y="131"/>
                    </a:lnTo>
                    <a:lnTo>
                      <a:pt x="1177" y="57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777;p34"/>
              <p:cNvSpPr/>
              <p:nvPr/>
            </p:nvSpPr>
            <p:spPr>
              <a:xfrm>
                <a:off x="5218800" y="4557700"/>
                <a:ext cx="42975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1720" extrusionOk="0">
                    <a:moveTo>
                      <a:pt x="691" y="1"/>
                    </a:moveTo>
                    <a:lnTo>
                      <a:pt x="542" y="57"/>
                    </a:lnTo>
                    <a:lnTo>
                      <a:pt x="393" y="131"/>
                    </a:lnTo>
                    <a:lnTo>
                      <a:pt x="262" y="243"/>
                    </a:lnTo>
                    <a:lnTo>
                      <a:pt x="150" y="374"/>
                    </a:lnTo>
                    <a:lnTo>
                      <a:pt x="75" y="524"/>
                    </a:lnTo>
                    <a:lnTo>
                      <a:pt x="19" y="673"/>
                    </a:lnTo>
                    <a:lnTo>
                      <a:pt x="0" y="860"/>
                    </a:lnTo>
                    <a:lnTo>
                      <a:pt x="19" y="1028"/>
                    </a:lnTo>
                    <a:lnTo>
                      <a:pt x="75" y="1177"/>
                    </a:lnTo>
                    <a:lnTo>
                      <a:pt x="150" y="1327"/>
                    </a:lnTo>
                    <a:lnTo>
                      <a:pt x="262" y="1458"/>
                    </a:lnTo>
                    <a:lnTo>
                      <a:pt x="393" y="1570"/>
                    </a:lnTo>
                    <a:lnTo>
                      <a:pt x="542" y="1644"/>
                    </a:lnTo>
                    <a:lnTo>
                      <a:pt x="691" y="1700"/>
                    </a:lnTo>
                    <a:lnTo>
                      <a:pt x="860" y="1719"/>
                    </a:lnTo>
                    <a:lnTo>
                      <a:pt x="1046" y="1700"/>
                    </a:lnTo>
                    <a:lnTo>
                      <a:pt x="1196" y="1644"/>
                    </a:lnTo>
                    <a:lnTo>
                      <a:pt x="1345" y="1570"/>
                    </a:lnTo>
                    <a:lnTo>
                      <a:pt x="1476" y="1458"/>
                    </a:lnTo>
                    <a:lnTo>
                      <a:pt x="1588" y="1327"/>
                    </a:lnTo>
                    <a:lnTo>
                      <a:pt x="1663" y="1177"/>
                    </a:lnTo>
                    <a:lnTo>
                      <a:pt x="1719" y="1028"/>
                    </a:lnTo>
                    <a:lnTo>
                      <a:pt x="1719" y="860"/>
                    </a:lnTo>
                    <a:lnTo>
                      <a:pt x="1719" y="673"/>
                    </a:lnTo>
                    <a:lnTo>
                      <a:pt x="1663" y="524"/>
                    </a:lnTo>
                    <a:lnTo>
                      <a:pt x="1588" y="374"/>
                    </a:lnTo>
                    <a:lnTo>
                      <a:pt x="1476" y="243"/>
                    </a:lnTo>
                    <a:lnTo>
                      <a:pt x="1345" y="131"/>
                    </a:lnTo>
                    <a:lnTo>
                      <a:pt x="1196" y="57"/>
                    </a:lnTo>
                    <a:lnTo>
                      <a:pt x="10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778;p34"/>
              <p:cNvSpPr/>
              <p:nvPr/>
            </p:nvSpPr>
            <p:spPr>
              <a:xfrm>
                <a:off x="5261750" y="4557700"/>
                <a:ext cx="43000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720" h="1720" extrusionOk="0">
                    <a:moveTo>
                      <a:pt x="692" y="1"/>
                    </a:moveTo>
                    <a:lnTo>
                      <a:pt x="542" y="57"/>
                    </a:lnTo>
                    <a:lnTo>
                      <a:pt x="393" y="131"/>
                    </a:lnTo>
                    <a:lnTo>
                      <a:pt x="262" y="243"/>
                    </a:lnTo>
                    <a:lnTo>
                      <a:pt x="150" y="374"/>
                    </a:lnTo>
                    <a:lnTo>
                      <a:pt x="75" y="524"/>
                    </a:lnTo>
                    <a:lnTo>
                      <a:pt x="19" y="673"/>
                    </a:lnTo>
                    <a:lnTo>
                      <a:pt x="1" y="860"/>
                    </a:lnTo>
                    <a:lnTo>
                      <a:pt x="19" y="1028"/>
                    </a:lnTo>
                    <a:lnTo>
                      <a:pt x="75" y="1177"/>
                    </a:lnTo>
                    <a:lnTo>
                      <a:pt x="150" y="1327"/>
                    </a:lnTo>
                    <a:lnTo>
                      <a:pt x="262" y="1458"/>
                    </a:lnTo>
                    <a:lnTo>
                      <a:pt x="393" y="1570"/>
                    </a:lnTo>
                    <a:lnTo>
                      <a:pt x="542" y="1644"/>
                    </a:lnTo>
                    <a:lnTo>
                      <a:pt x="692" y="1700"/>
                    </a:lnTo>
                    <a:lnTo>
                      <a:pt x="860" y="1719"/>
                    </a:lnTo>
                    <a:lnTo>
                      <a:pt x="1047" y="1700"/>
                    </a:lnTo>
                    <a:lnTo>
                      <a:pt x="1196" y="1644"/>
                    </a:lnTo>
                    <a:lnTo>
                      <a:pt x="1346" y="1570"/>
                    </a:lnTo>
                    <a:lnTo>
                      <a:pt x="1476" y="1458"/>
                    </a:lnTo>
                    <a:lnTo>
                      <a:pt x="1588" y="1327"/>
                    </a:lnTo>
                    <a:lnTo>
                      <a:pt x="1663" y="1177"/>
                    </a:lnTo>
                    <a:lnTo>
                      <a:pt x="1719" y="1028"/>
                    </a:lnTo>
                    <a:lnTo>
                      <a:pt x="1719" y="860"/>
                    </a:lnTo>
                    <a:lnTo>
                      <a:pt x="1719" y="673"/>
                    </a:lnTo>
                    <a:lnTo>
                      <a:pt x="1663" y="524"/>
                    </a:lnTo>
                    <a:lnTo>
                      <a:pt x="1588" y="374"/>
                    </a:lnTo>
                    <a:lnTo>
                      <a:pt x="1476" y="243"/>
                    </a:lnTo>
                    <a:lnTo>
                      <a:pt x="1346" y="131"/>
                    </a:lnTo>
                    <a:lnTo>
                      <a:pt x="1196" y="57"/>
                    </a:lnTo>
                    <a:lnTo>
                      <a:pt x="10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779;p34"/>
              <p:cNvSpPr/>
              <p:nvPr/>
            </p:nvSpPr>
            <p:spPr>
              <a:xfrm>
                <a:off x="5304725" y="4557700"/>
                <a:ext cx="42975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1720" extrusionOk="0">
                    <a:moveTo>
                      <a:pt x="691" y="1"/>
                    </a:moveTo>
                    <a:lnTo>
                      <a:pt x="542" y="57"/>
                    </a:lnTo>
                    <a:lnTo>
                      <a:pt x="392" y="131"/>
                    </a:lnTo>
                    <a:lnTo>
                      <a:pt x="262" y="243"/>
                    </a:lnTo>
                    <a:lnTo>
                      <a:pt x="150" y="374"/>
                    </a:lnTo>
                    <a:lnTo>
                      <a:pt x="75" y="524"/>
                    </a:lnTo>
                    <a:lnTo>
                      <a:pt x="19" y="673"/>
                    </a:lnTo>
                    <a:lnTo>
                      <a:pt x="0" y="860"/>
                    </a:lnTo>
                    <a:lnTo>
                      <a:pt x="19" y="1028"/>
                    </a:lnTo>
                    <a:lnTo>
                      <a:pt x="75" y="1177"/>
                    </a:lnTo>
                    <a:lnTo>
                      <a:pt x="150" y="1327"/>
                    </a:lnTo>
                    <a:lnTo>
                      <a:pt x="262" y="1458"/>
                    </a:lnTo>
                    <a:lnTo>
                      <a:pt x="392" y="1570"/>
                    </a:lnTo>
                    <a:lnTo>
                      <a:pt x="542" y="1644"/>
                    </a:lnTo>
                    <a:lnTo>
                      <a:pt x="691" y="1700"/>
                    </a:lnTo>
                    <a:lnTo>
                      <a:pt x="859" y="1719"/>
                    </a:lnTo>
                    <a:lnTo>
                      <a:pt x="1046" y="1700"/>
                    </a:lnTo>
                    <a:lnTo>
                      <a:pt x="1195" y="1644"/>
                    </a:lnTo>
                    <a:lnTo>
                      <a:pt x="1345" y="1570"/>
                    </a:lnTo>
                    <a:lnTo>
                      <a:pt x="1476" y="1458"/>
                    </a:lnTo>
                    <a:lnTo>
                      <a:pt x="1588" y="1327"/>
                    </a:lnTo>
                    <a:lnTo>
                      <a:pt x="1662" y="1177"/>
                    </a:lnTo>
                    <a:lnTo>
                      <a:pt x="1700" y="1028"/>
                    </a:lnTo>
                    <a:lnTo>
                      <a:pt x="1718" y="860"/>
                    </a:lnTo>
                    <a:lnTo>
                      <a:pt x="1700" y="673"/>
                    </a:lnTo>
                    <a:lnTo>
                      <a:pt x="1662" y="524"/>
                    </a:lnTo>
                    <a:lnTo>
                      <a:pt x="1588" y="374"/>
                    </a:lnTo>
                    <a:lnTo>
                      <a:pt x="1476" y="243"/>
                    </a:lnTo>
                    <a:lnTo>
                      <a:pt x="1345" y="131"/>
                    </a:lnTo>
                    <a:lnTo>
                      <a:pt x="1195" y="57"/>
                    </a:lnTo>
                    <a:lnTo>
                      <a:pt x="10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780;p34"/>
              <p:cNvSpPr/>
              <p:nvPr/>
            </p:nvSpPr>
            <p:spPr>
              <a:xfrm>
                <a:off x="5347675" y="4557700"/>
                <a:ext cx="42975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1720" extrusionOk="0">
                    <a:moveTo>
                      <a:pt x="692" y="1"/>
                    </a:moveTo>
                    <a:lnTo>
                      <a:pt x="542" y="57"/>
                    </a:lnTo>
                    <a:lnTo>
                      <a:pt x="393" y="131"/>
                    </a:lnTo>
                    <a:lnTo>
                      <a:pt x="262" y="243"/>
                    </a:lnTo>
                    <a:lnTo>
                      <a:pt x="150" y="374"/>
                    </a:lnTo>
                    <a:lnTo>
                      <a:pt x="75" y="524"/>
                    </a:lnTo>
                    <a:lnTo>
                      <a:pt x="19" y="673"/>
                    </a:lnTo>
                    <a:lnTo>
                      <a:pt x="0" y="860"/>
                    </a:lnTo>
                    <a:lnTo>
                      <a:pt x="19" y="1028"/>
                    </a:lnTo>
                    <a:lnTo>
                      <a:pt x="75" y="1177"/>
                    </a:lnTo>
                    <a:lnTo>
                      <a:pt x="150" y="1327"/>
                    </a:lnTo>
                    <a:lnTo>
                      <a:pt x="262" y="1458"/>
                    </a:lnTo>
                    <a:lnTo>
                      <a:pt x="393" y="1570"/>
                    </a:lnTo>
                    <a:lnTo>
                      <a:pt x="542" y="1644"/>
                    </a:lnTo>
                    <a:lnTo>
                      <a:pt x="692" y="1700"/>
                    </a:lnTo>
                    <a:lnTo>
                      <a:pt x="860" y="1719"/>
                    </a:lnTo>
                    <a:lnTo>
                      <a:pt x="1046" y="1700"/>
                    </a:lnTo>
                    <a:lnTo>
                      <a:pt x="1196" y="1644"/>
                    </a:lnTo>
                    <a:lnTo>
                      <a:pt x="1345" y="1570"/>
                    </a:lnTo>
                    <a:lnTo>
                      <a:pt x="1476" y="1458"/>
                    </a:lnTo>
                    <a:lnTo>
                      <a:pt x="1588" y="1327"/>
                    </a:lnTo>
                    <a:lnTo>
                      <a:pt x="1663" y="1177"/>
                    </a:lnTo>
                    <a:lnTo>
                      <a:pt x="1700" y="1028"/>
                    </a:lnTo>
                    <a:lnTo>
                      <a:pt x="1719" y="860"/>
                    </a:lnTo>
                    <a:lnTo>
                      <a:pt x="1700" y="673"/>
                    </a:lnTo>
                    <a:lnTo>
                      <a:pt x="1663" y="524"/>
                    </a:lnTo>
                    <a:lnTo>
                      <a:pt x="1588" y="374"/>
                    </a:lnTo>
                    <a:lnTo>
                      <a:pt x="1476" y="243"/>
                    </a:lnTo>
                    <a:lnTo>
                      <a:pt x="1345" y="131"/>
                    </a:lnTo>
                    <a:lnTo>
                      <a:pt x="1196" y="57"/>
                    </a:lnTo>
                    <a:lnTo>
                      <a:pt x="10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781;p34"/>
              <p:cNvSpPr/>
              <p:nvPr/>
            </p:nvSpPr>
            <p:spPr>
              <a:xfrm>
                <a:off x="5390625" y="4557700"/>
                <a:ext cx="43000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720" h="1720" extrusionOk="0">
                    <a:moveTo>
                      <a:pt x="692" y="1"/>
                    </a:moveTo>
                    <a:lnTo>
                      <a:pt x="524" y="57"/>
                    </a:lnTo>
                    <a:lnTo>
                      <a:pt x="393" y="131"/>
                    </a:lnTo>
                    <a:lnTo>
                      <a:pt x="262" y="243"/>
                    </a:lnTo>
                    <a:lnTo>
                      <a:pt x="150" y="374"/>
                    </a:lnTo>
                    <a:lnTo>
                      <a:pt x="76" y="524"/>
                    </a:lnTo>
                    <a:lnTo>
                      <a:pt x="20" y="673"/>
                    </a:lnTo>
                    <a:lnTo>
                      <a:pt x="1" y="860"/>
                    </a:lnTo>
                    <a:lnTo>
                      <a:pt x="20" y="1028"/>
                    </a:lnTo>
                    <a:lnTo>
                      <a:pt x="76" y="1177"/>
                    </a:lnTo>
                    <a:lnTo>
                      <a:pt x="150" y="1327"/>
                    </a:lnTo>
                    <a:lnTo>
                      <a:pt x="262" y="1458"/>
                    </a:lnTo>
                    <a:lnTo>
                      <a:pt x="393" y="1570"/>
                    </a:lnTo>
                    <a:lnTo>
                      <a:pt x="524" y="1644"/>
                    </a:lnTo>
                    <a:lnTo>
                      <a:pt x="692" y="1700"/>
                    </a:lnTo>
                    <a:lnTo>
                      <a:pt x="860" y="1719"/>
                    </a:lnTo>
                    <a:lnTo>
                      <a:pt x="1047" y="1700"/>
                    </a:lnTo>
                    <a:lnTo>
                      <a:pt x="1196" y="1644"/>
                    </a:lnTo>
                    <a:lnTo>
                      <a:pt x="1346" y="1570"/>
                    </a:lnTo>
                    <a:lnTo>
                      <a:pt x="1476" y="1458"/>
                    </a:lnTo>
                    <a:lnTo>
                      <a:pt x="1588" y="1327"/>
                    </a:lnTo>
                    <a:lnTo>
                      <a:pt x="1663" y="1177"/>
                    </a:lnTo>
                    <a:lnTo>
                      <a:pt x="1701" y="1028"/>
                    </a:lnTo>
                    <a:lnTo>
                      <a:pt x="1719" y="860"/>
                    </a:lnTo>
                    <a:lnTo>
                      <a:pt x="1701" y="673"/>
                    </a:lnTo>
                    <a:lnTo>
                      <a:pt x="1663" y="524"/>
                    </a:lnTo>
                    <a:lnTo>
                      <a:pt x="1588" y="374"/>
                    </a:lnTo>
                    <a:lnTo>
                      <a:pt x="1476" y="243"/>
                    </a:lnTo>
                    <a:lnTo>
                      <a:pt x="1346" y="131"/>
                    </a:lnTo>
                    <a:lnTo>
                      <a:pt x="1196" y="57"/>
                    </a:lnTo>
                    <a:lnTo>
                      <a:pt x="10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782;p34"/>
              <p:cNvSpPr/>
              <p:nvPr/>
            </p:nvSpPr>
            <p:spPr>
              <a:xfrm>
                <a:off x="5433600" y="4557700"/>
                <a:ext cx="42975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1720" extrusionOk="0">
                    <a:moveTo>
                      <a:pt x="691" y="1"/>
                    </a:moveTo>
                    <a:lnTo>
                      <a:pt x="523" y="57"/>
                    </a:lnTo>
                    <a:lnTo>
                      <a:pt x="392" y="131"/>
                    </a:lnTo>
                    <a:lnTo>
                      <a:pt x="262" y="243"/>
                    </a:lnTo>
                    <a:lnTo>
                      <a:pt x="150" y="374"/>
                    </a:lnTo>
                    <a:lnTo>
                      <a:pt x="75" y="524"/>
                    </a:lnTo>
                    <a:lnTo>
                      <a:pt x="19" y="673"/>
                    </a:lnTo>
                    <a:lnTo>
                      <a:pt x="0" y="860"/>
                    </a:lnTo>
                    <a:lnTo>
                      <a:pt x="19" y="1028"/>
                    </a:lnTo>
                    <a:lnTo>
                      <a:pt x="75" y="1177"/>
                    </a:lnTo>
                    <a:lnTo>
                      <a:pt x="150" y="1327"/>
                    </a:lnTo>
                    <a:lnTo>
                      <a:pt x="262" y="1458"/>
                    </a:lnTo>
                    <a:lnTo>
                      <a:pt x="392" y="1570"/>
                    </a:lnTo>
                    <a:lnTo>
                      <a:pt x="523" y="1644"/>
                    </a:lnTo>
                    <a:lnTo>
                      <a:pt x="691" y="1700"/>
                    </a:lnTo>
                    <a:lnTo>
                      <a:pt x="859" y="1719"/>
                    </a:lnTo>
                    <a:lnTo>
                      <a:pt x="1046" y="1700"/>
                    </a:lnTo>
                    <a:lnTo>
                      <a:pt x="1196" y="1644"/>
                    </a:lnTo>
                    <a:lnTo>
                      <a:pt x="1345" y="1570"/>
                    </a:lnTo>
                    <a:lnTo>
                      <a:pt x="1476" y="1458"/>
                    </a:lnTo>
                    <a:lnTo>
                      <a:pt x="1588" y="1327"/>
                    </a:lnTo>
                    <a:lnTo>
                      <a:pt x="1663" y="1177"/>
                    </a:lnTo>
                    <a:lnTo>
                      <a:pt x="1700" y="1028"/>
                    </a:lnTo>
                    <a:lnTo>
                      <a:pt x="1719" y="860"/>
                    </a:lnTo>
                    <a:lnTo>
                      <a:pt x="1700" y="673"/>
                    </a:lnTo>
                    <a:lnTo>
                      <a:pt x="1663" y="524"/>
                    </a:lnTo>
                    <a:lnTo>
                      <a:pt x="1588" y="374"/>
                    </a:lnTo>
                    <a:lnTo>
                      <a:pt x="1476" y="243"/>
                    </a:lnTo>
                    <a:lnTo>
                      <a:pt x="1345" y="131"/>
                    </a:lnTo>
                    <a:lnTo>
                      <a:pt x="1196" y="57"/>
                    </a:lnTo>
                    <a:lnTo>
                      <a:pt x="10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783;p34"/>
              <p:cNvSpPr/>
              <p:nvPr/>
            </p:nvSpPr>
            <p:spPr>
              <a:xfrm>
                <a:off x="5476550" y="4557700"/>
                <a:ext cx="42975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1720" extrusionOk="0">
                    <a:moveTo>
                      <a:pt x="692" y="1"/>
                    </a:moveTo>
                    <a:lnTo>
                      <a:pt x="524" y="57"/>
                    </a:lnTo>
                    <a:lnTo>
                      <a:pt x="393" y="131"/>
                    </a:lnTo>
                    <a:lnTo>
                      <a:pt x="262" y="243"/>
                    </a:lnTo>
                    <a:lnTo>
                      <a:pt x="150" y="374"/>
                    </a:lnTo>
                    <a:lnTo>
                      <a:pt x="75" y="524"/>
                    </a:lnTo>
                    <a:lnTo>
                      <a:pt x="19" y="673"/>
                    </a:lnTo>
                    <a:lnTo>
                      <a:pt x="1" y="860"/>
                    </a:lnTo>
                    <a:lnTo>
                      <a:pt x="19" y="1028"/>
                    </a:lnTo>
                    <a:lnTo>
                      <a:pt x="75" y="1177"/>
                    </a:lnTo>
                    <a:lnTo>
                      <a:pt x="150" y="1327"/>
                    </a:lnTo>
                    <a:lnTo>
                      <a:pt x="262" y="1458"/>
                    </a:lnTo>
                    <a:lnTo>
                      <a:pt x="393" y="1570"/>
                    </a:lnTo>
                    <a:lnTo>
                      <a:pt x="524" y="1644"/>
                    </a:lnTo>
                    <a:lnTo>
                      <a:pt x="692" y="1700"/>
                    </a:lnTo>
                    <a:lnTo>
                      <a:pt x="860" y="1719"/>
                    </a:lnTo>
                    <a:lnTo>
                      <a:pt x="1047" y="1700"/>
                    </a:lnTo>
                    <a:lnTo>
                      <a:pt x="1196" y="1644"/>
                    </a:lnTo>
                    <a:lnTo>
                      <a:pt x="1345" y="1570"/>
                    </a:lnTo>
                    <a:lnTo>
                      <a:pt x="1476" y="1458"/>
                    </a:lnTo>
                    <a:lnTo>
                      <a:pt x="1570" y="1327"/>
                    </a:lnTo>
                    <a:lnTo>
                      <a:pt x="1663" y="1177"/>
                    </a:lnTo>
                    <a:lnTo>
                      <a:pt x="1700" y="1028"/>
                    </a:lnTo>
                    <a:lnTo>
                      <a:pt x="1719" y="860"/>
                    </a:lnTo>
                    <a:lnTo>
                      <a:pt x="1700" y="673"/>
                    </a:lnTo>
                    <a:lnTo>
                      <a:pt x="1663" y="524"/>
                    </a:lnTo>
                    <a:lnTo>
                      <a:pt x="1570" y="374"/>
                    </a:lnTo>
                    <a:lnTo>
                      <a:pt x="1476" y="243"/>
                    </a:lnTo>
                    <a:lnTo>
                      <a:pt x="1345" y="131"/>
                    </a:lnTo>
                    <a:lnTo>
                      <a:pt x="1196" y="57"/>
                    </a:lnTo>
                    <a:lnTo>
                      <a:pt x="10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784;p34"/>
              <p:cNvSpPr/>
              <p:nvPr/>
            </p:nvSpPr>
            <p:spPr>
              <a:xfrm>
                <a:off x="5519500" y="4557700"/>
                <a:ext cx="43000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720" h="1720" extrusionOk="0">
                    <a:moveTo>
                      <a:pt x="692" y="1"/>
                    </a:moveTo>
                    <a:lnTo>
                      <a:pt x="524" y="57"/>
                    </a:lnTo>
                    <a:lnTo>
                      <a:pt x="393" y="131"/>
                    </a:lnTo>
                    <a:lnTo>
                      <a:pt x="262" y="243"/>
                    </a:lnTo>
                    <a:lnTo>
                      <a:pt x="150" y="374"/>
                    </a:lnTo>
                    <a:lnTo>
                      <a:pt x="76" y="524"/>
                    </a:lnTo>
                    <a:lnTo>
                      <a:pt x="20" y="673"/>
                    </a:lnTo>
                    <a:lnTo>
                      <a:pt x="1" y="860"/>
                    </a:lnTo>
                    <a:lnTo>
                      <a:pt x="20" y="1028"/>
                    </a:lnTo>
                    <a:lnTo>
                      <a:pt x="76" y="1177"/>
                    </a:lnTo>
                    <a:lnTo>
                      <a:pt x="150" y="1327"/>
                    </a:lnTo>
                    <a:lnTo>
                      <a:pt x="262" y="1458"/>
                    </a:lnTo>
                    <a:lnTo>
                      <a:pt x="393" y="1570"/>
                    </a:lnTo>
                    <a:lnTo>
                      <a:pt x="524" y="1644"/>
                    </a:lnTo>
                    <a:lnTo>
                      <a:pt x="692" y="1700"/>
                    </a:lnTo>
                    <a:lnTo>
                      <a:pt x="860" y="1719"/>
                    </a:lnTo>
                    <a:lnTo>
                      <a:pt x="1047" y="1700"/>
                    </a:lnTo>
                    <a:lnTo>
                      <a:pt x="1196" y="1644"/>
                    </a:lnTo>
                    <a:lnTo>
                      <a:pt x="1346" y="1570"/>
                    </a:lnTo>
                    <a:lnTo>
                      <a:pt x="1477" y="1458"/>
                    </a:lnTo>
                    <a:lnTo>
                      <a:pt x="1570" y="1327"/>
                    </a:lnTo>
                    <a:lnTo>
                      <a:pt x="1663" y="1177"/>
                    </a:lnTo>
                    <a:lnTo>
                      <a:pt x="1701" y="1028"/>
                    </a:lnTo>
                    <a:lnTo>
                      <a:pt x="1719" y="860"/>
                    </a:lnTo>
                    <a:lnTo>
                      <a:pt x="1701" y="673"/>
                    </a:lnTo>
                    <a:lnTo>
                      <a:pt x="1663" y="524"/>
                    </a:lnTo>
                    <a:lnTo>
                      <a:pt x="1570" y="374"/>
                    </a:lnTo>
                    <a:lnTo>
                      <a:pt x="1477" y="243"/>
                    </a:lnTo>
                    <a:lnTo>
                      <a:pt x="1346" y="131"/>
                    </a:lnTo>
                    <a:lnTo>
                      <a:pt x="1196" y="57"/>
                    </a:lnTo>
                    <a:lnTo>
                      <a:pt x="10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785;p34"/>
              <p:cNvSpPr/>
              <p:nvPr/>
            </p:nvSpPr>
            <p:spPr>
              <a:xfrm>
                <a:off x="5562475" y="4557700"/>
                <a:ext cx="42975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1720" extrusionOk="0">
                    <a:moveTo>
                      <a:pt x="691" y="1"/>
                    </a:moveTo>
                    <a:lnTo>
                      <a:pt x="523" y="57"/>
                    </a:lnTo>
                    <a:lnTo>
                      <a:pt x="393" y="131"/>
                    </a:lnTo>
                    <a:lnTo>
                      <a:pt x="262" y="243"/>
                    </a:lnTo>
                    <a:lnTo>
                      <a:pt x="150" y="374"/>
                    </a:lnTo>
                    <a:lnTo>
                      <a:pt x="75" y="524"/>
                    </a:lnTo>
                    <a:lnTo>
                      <a:pt x="19" y="673"/>
                    </a:lnTo>
                    <a:lnTo>
                      <a:pt x="0" y="860"/>
                    </a:lnTo>
                    <a:lnTo>
                      <a:pt x="19" y="1028"/>
                    </a:lnTo>
                    <a:lnTo>
                      <a:pt x="75" y="1177"/>
                    </a:lnTo>
                    <a:lnTo>
                      <a:pt x="150" y="1327"/>
                    </a:lnTo>
                    <a:lnTo>
                      <a:pt x="262" y="1458"/>
                    </a:lnTo>
                    <a:lnTo>
                      <a:pt x="393" y="1570"/>
                    </a:lnTo>
                    <a:lnTo>
                      <a:pt x="523" y="1644"/>
                    </a:lnTo>
                    <a:lnTo>
                      <a:pt x="691" y="1700"/>
                    </a:lnTo>
                    <a:lnTo>
                      <a:pt x="860" y="1719"/>
                    </a:lnTo>
                    <a:lnTo>
                      <a:pt x="1046" y="1700"/>
                    </a:lnTo>
                    <a:lnTo>
                      <a:pt x="1196" y="1644"/>
                    </a:lnTo>
                    <a:lnTo>
                      <a:pt x="1345" y="1570"/>
                    </a:lnTo>
                    <a:lnTo>
                      <a:pt x="1476" y="1458"/>
                    </a:lnTo>
                    <a:lnTo>
                      <a:pt x="1569" y="1327"/>
                    </a:lnTo>
                    <a:lnTo>
                      <a:pt x="1663" y="1177"/>
                    </a:lnTo>
                    <a:lnTo>
                      <a:pt x="1700" y="1028"/>
                    </a:lnTo>
                    <a:lnTo>
                      <a:pt x="1719" y="860"/>
                    </a:lnTo>
                    <a:lnTo>
                      <a:pt x="1700" y="673"/>
                    </a:lnTo>
                    <a:lnTo>
                      <a:pt x="1663" y="524"/>
                    </a:lnTo>
                    <a:lnTo>
                      <a:pt x="1569" y="374"/>
                    </a:lnTo>
                    <a:lnTo>
                      <a:pt x="1476" y="243"/>
                    </a:lnTo>
                    <a:lnTo>
                      <a:pt x="1345" y="131"/>
                    </a:lnTo>
                    <a:lnTo>
                      <a:pt x="1196" y="57"/>
                    </a:lnTo>
                    <a:lnTo>
                      <a:pt x="10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786;p34"/>
              <p:cNvSpPr/>
              <p:nvPr/>
            </p:nvSpPr>
            <p:spPr>
              <a:xfrm>
                <a:off x="5605425" y="4557700"/>
                <a:ext cx="43000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720" h="1720" extrusionOk="0">
                    <a:moveTo>
                      <a:pt x="692" y="1"/>
                    </a:moveTo>
                    <a:lnTo>
                      <a:pt x="524" y="57"/>
                    </a:lnTo>
                    <a:lnTo>
                      <a:pt x="393" y="131"/>
                    </a:lnTo>
                    <a:lnTo>
                      <a:pt x="262" y="243"/>
                    </a:lnTo>
                    <a:lnTo>
                      <a:pt x="150" y="374"/>
                    </a:lnTo>
                    <a:lnTo>
                      <a:pt x="75" y="524"/>
                    </a:lnTo>
                    <a:lnTo>
                      <a:pt x="19" y="673"/>
                    </a:lnTo>
                    <a:lnTo>
                      <a:pt x="1" y="860"/>
                    </a:lnTo>
                    <a:lnTo>
                      <a:pt x="19" y="1028"/>
                    </a:lnTo>
                    <a:lnTo>
                      <a:pt x="75" y="1177"/>
                    </a:lnTo>
                    <a:lnTo>
                      <a:pt x="150" y="1327"/>
                    </a:lnTo>
                    <a:lnTo>
                      <a:pt x="262" y="1458"/>
                    </a:lnTo>
                    <a:lnTo>
                      <a:pt x="393" y="1570"/>
                    </a:lnTo>
                    <a:lnTo>
                      <a:pt x="524" y="1644"/>
                    </a:lnTo>
                    <a:lnTo>
                      <a:pt x="692" y="1700"/>
                    </a:lnTo>
                    <a:lnTo>
                      <a:pt x="860" y="1719"/>
                    </a:lnTo>
                    <a:lnTo>
                      <a:pt x="1047" y="1700"/>
                    </a:lnTo>
                    <a:lnTo>
                      <a:pt x="1196" y="1644"/>
                    </a:lnTo>
                    <a:lnTo>
                      <a:pt x="1346" y="1570"/>
                    </a:lnTo>
                    <a:lnTo>
                      <a:pt x="1476" y="1458"/>
                    </a:lnTo>
                    <a:lnTo>
                      <a:pt x="1570" y="1327"/>
                    </a:lnTo>
                    <a:lnTo>
                      <a:pt x="1663" y="1177"/>
                    </a:lnTo>
                    <a:lnTo>
                      <a:pt x="1700" y="1028"/>
                    </a:lnTo>
                    <a:lnTo>
                      <a:pt x="1719" y="860"/>
                    </a:lnTo>
                    <a:lnTo>
                      <a:pt x="1700" y="673"/>
                    </a:lnTo>
                    <a:lnTo>
                      <a:pt x="1663" y="524"/>
                    </a:lnTo>
                    <a:lnTo>
                      <a:pt x="1570" y="374"/>
                    </a:lnTo>
                    <a:lnTo>
                      <a:pt x="1476" y="243"/>
                    </a:lnTo>
                    <a:lnTo>
                      <a:pt x="1346" y="131"/>
                    </a:lnTo>
                    <a:lnTo>
                      <a:pt x="1196" y="57"/>
                    </a:lnTo>
                    <a:lnTo>
                      <a:pt x="10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787;p34"/>
              <p:cNvSpPr/>
              <p:nvPr/>
            </p:nvSpPr>
            <p:spPr>
              <a:xfrm>
                <a:off x="5648400" y="4557700"/>
                <a:ext cx="42975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1720" extrusionOk="0">
                    <a:moveTo>
                      <a:pt x="691" y="1"/>
                    </a:moveTo>
                    <a:lnTo>
                      <a:pt x="523" y="57"/>
                    </a:lnTo>
                    <a:lnTo>
                      <a:pt x="392" y="131"/>
                    </a:lnTo>
                    <a:lnTo>
                      <a:pt x="262" y="243"/>
                    </a:lnTo>
                    <a:lnTo>
                      <a:pt x="150" y="374"/>
                    </a:lnTo>
                    <a:lnTo>
                      <a:pt x="75" y="524"/>
                    </a:lnTo>
                    <a:lnTo>
                      <a:pt x="19" y="673"/>
                    </a:lnTo>
                    <a:lnTo>
                      <a:pt x="0" y="860"/>
                    </a:lnTo>
                    <a:lnTo>
                      <a:pt x="19" y="1028"/>
                    </a:lnTo>
                    <a:lnTo>
                      <a:pt x="75" y="1177"/>
                    </a:lnTo>
                    <a:lnTo>
                      <a:pt x="150" y="1327"/>
                    </a:lnTo>
                    <a:lnTo>
                      <a:pt x="262" y="1458"/>
                    </a:lnTo>
                    <a:lnTo>
                      <a:pt x="392" y="1570"/>
                    </a:lnTo>
                    <a:lnTo>
                      <a:pt x="523" y="1644"/>
                    </a:lnTo>
                    <a:lnTo>
                      <a:pt x="691" y="1700"/>
                    </a:lnTo>
                    <a:lnTo>
                      <a:pt x="859" y="1719"/>
                    </a:lnTo>
                    <a:lnTo>
                      <a:pt x="1046" y="1700"/>
                    </a:lnTo>
                    <a:lnTo>
                      <a:pt x="1196" y="1644"/>
                    </a:lnTo>
                    <a:lnTo>
                      <a:pt x="1345" y="1570"/>
                    </a:lnTo>
                    <a:lnTo>
                      <a:pt x="1476" y="1458"/>
                    </a:lnTo>
                    <a:lnTo>
                      <a:pt x="1569" y="1327"/>
                    </a:lnTo>
                    <a:lnTo>
                      <a:pt x="1662" y="1177"/>
                    </a:lnTo>
                    <a:lnTo>
                      <a:pt x="1700" y="1028"/>
                    </a:lnTo>
                    <a:lnTo>
                      <a:pt x="1719" y="860"/>
                    </a:lnTo>
                    <a:lnTo>
                      <a:pt x="1700" y="673"/>
                    </a:lnTo>
                    <a:lnTo>
                      <a:pt x="1662" y="524"/>
                    </a:lnTo>
                    <a:lnTo>
                      <a:pt x="1569" y="374"/>
                    </a:lnTo>
                    <a:lnTo>
                      <a:pt x="1476" y="243"/>
                    </a:lnTo>
                    <a:lnTo>
                      <a:pt x="1345" y="131"/>
                    </a:lnTo>
                    <a:lnTo>
                      <a:pt x="1196" y="57"/>
                    </a:lnTo>
                    <a:lnTo>
                      <a:pt x="10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788;p34"/>
              <p:cNvSpPr/>
              <p:nvPr/>
            </p:nvSpPr>
            <p:spPr>
              <a:xfrm>
                <a:off x="5691350" y="4557700"/>
                <a:ext cx="42975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1720" extrusionOk="0">
                    <a:moveTo>
                      <a:pt x="692" y="1"/>
                    </a:moveTo>
                    <a:lnTo>
                      <a:pt x="524" y="57"/>
                    </a:lnTo>
                    <a:lnTo>
                      <a:pt x="393" y="131"/>
                    </a:lnTo>
                    <a:lnTo>
                      <a:pt x="262" y="243"/>
                    </a:lnTo>
                    <a:lnTo>
                      <a:pt x="150" y="374"/>
                    </a:lnTo>
                    <a:lnTo>
                      <a:pt x="75" y="524"/>
                    </a:lnTo>
                    <a:lnTo>
                      <a:pt x="19" y="673"/>
                    </a:lnTo>
                    <a:lnTo>
                      <a:pt x="1" y="860"/>
                    </a:lnTo>
                    <a:lnTo>
                      <a:pt x="19" y="1028"/>
                    </a:lnTo>
                    <a:lnTo>
                      <a:pt x="75" y="1177"/>
                    </a:lnTo>
                    <a:lnTo>
                      <a:pt x="150" y="1327"/>
                    </a:lnTo>
                    <a:lnTo>
                      <a:pt x="262" y="1458"/>
                    </a:lnTo>
                    <a:lnTo>
                      <a:pt x="393" y="1570"/>
                    </a:lnTo>
                    <a:lnTo>
                      <a:pt x="524" y="1644"/>
                    </a:lnTo>
                    <a:lnTo>
                      <a:pt x="692" y="1700"/>
                    </a:lnTo>
                    <a:lnTo>
                      <a:pt x="860" y="1719"/>
                    </a:lnTo>
                    <a:lnTo>
                      <a:pt x="1046" y="1700"/>
                    </a:lnTo>
                    <a:lnTo>
                      <a:pt x="1196" y="1644"/>
                    </a:lnTo>
                    <a:lnTo>
                      <a:pt x="1345" y="1570"/>
                    </a:lnTo>
                    <a:lnTo>
                      <a:pt x="1476" y="1458"/>
                    </a:lnTo>
                    <a:lnTo>
                      <a:pt x="1569" y="1327"/>
                    </a:lnTo>
                    <a:lnTo>
                      <a:pt x="1663" y="1177"/>
                    </a:lnTo>
                    <a:lnTo>
                      <a:pt x="1700" y="1028"/>
                    </a:lnTo>
                    <a:lnTo>
                      <a:pt x="1719" y="860"/>
                    </a:lnTo>
                    <a:lnTo>
                      <a:pt x="1700" y="673"/>
                    </a:lnTo>
                    <a:lnTo>
                      <a:pt x="1663" y="524"/>
                    </a:lnTo>
                    <a:lnTo>
                      <a:pt x="1569" y="374"/>
                    </a:lnTo>
                    <a:lnTo>
                      <a:pt x="1476" y="243"/>
                    </a:lnTo>
                    <a:lnTo>
                      <a:pt x="1345" y="131"/>
                    </a:lnTo>
                    <a:lnTo>
                      <a:pt x="1196" y="57"/>
                    </a:lnTo>
                    <a:lnTo>
                      <a:pt x="10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789;p34"/>
              <p:cNvSpPr/>
              <p:nvPr/>
            </p:nvSpPr>
            <p:spPr>
              <a:xfrm>
                <a:off x="5734300" y="4557700"/>
                <a:ext cx="43000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720" h="1720" extrusionOk="0">
                    <a:moveTo>
                      <a:pt x="692" y="1"/>
                    </a:moveTo>
                    <a:lnTo>
                      <a:pt x="524" y="57"/>
                    </a:lnTo>
                    <a:lnTo>
                      <a:pt x="374" y="131"/>
                    </a:lnTo>
                    <a:lnTo>
                      <a:pt x="262" y="243"/>
                    </a:lnTo>
                    <a:lnTo>
                      <a:pt x="150" y="374"/>
                    </a:lnTo>
                    <a:lnTo>
                      <a:pt x="76" y="524"/>
                    </a:lnTo>
                    <a:lnTo>
                      <a:pt x="20" y="673"/>
                    </a:lnTo>
                    <a:lnTo>
                      <a:pt x="1" y="860"/>
                    </a:lnTo>
                    <a:lnTo>
                      <a:pt x="20" y="1028"/>
                    </a:lnTo>
                    <a:lnTo>
                      <a:pt x="76" y="1177"/>
                    </a:lnTo>
                    <a:lnTo>
                      <a:pt x="150" y="1327"/>
                    </a:lnTo>
                    <a:lnTo>
                      <a:pt x="262" y="1458"/>
                    </a:lnTo>
                    <a:lnTo>
                      <a:pt x="374" y="1570"/>
                    </a:lnTo>
                    <a:lnTo>
                      <a:pt x="524" y="1644"/>
                    </a:lnTo>
                    <a:lnTo>
                      <a:pt x="692" y="1700"/>
                    </a:lnTo>
                    <a:lnTo>
                      <a:pt x="860" y="1719"/>
                    </a:lnTo>
                    <a:lnTo>
                      <a:pt x="1028" y="1700"/>
                    </a:lnTo>
                    <a:lnTo>
                      <a:pt x="1196" y="1644"/>
                    </a:lnTo>
                    <a:lnTo>
                      <a:pt x="1346" y="1570"/>
                    </a:lnTo>
                    <a:lnTo>
                      <a:pt x="1476" y="1458"/>
                    </a:lnTo>
                    <a:lnTo>
                      <a:pt x="1570" y="1327"/>
                    </a:lnTo>
                    <a:lnTo>
                      <a:pt x="1663" y="1177"/>
                    </a:lnTo>
                    <a:lnTo>
                      <a:pt x="1701" y="1028"/>
                    </a:lnTo>
                    <a:lnTo>
                      <a:pt x="1719" y="860"/>
                    </a:lnTo>
                    <a:lnTo>
                      <a:pt x="1701" y="673"/>
                    </a:lnTo>
                    <a:lnTo>
                      <a:pt x="1663" y="524"/>
                    </a:lnTo>
                    <a:lnTo>
                      <a:pt x="1570" y="374"/>
                    </a:lnTo>
                    <a:lnTo>
                      <a:pt x="1476" y="243"/>
                    </a:lnTo>
                    <a:lnTo>
                      <a:pt x="1346" y="131"/>
                    </a:lnTo>
                    <a:lnTo>
                      <a:pt x="1196" y="57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90;p34"/>
              <p:cNvSpPr/>
              <p:nvPr/>
            </p:nvSpPr>
            <p:spPr>
              <a:xfrm>
                <a:off x="5777275" y="4557700"/>
                <a:ext cx="42975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1720" extrusionOk="0">
                    <a:moveTo>
                      <a:pt x="691" y="1"/>
                    </a:moveTo>
                    <a:lnTo>
                      <a:pt x="523" y="57"/>
                    </a:lnTo>
                    <a:lnTo>
                      <a:pt x="374" y="131"/>
                    </a:lnTo>
                    <a:lnTo>
                      <a:pt x="262" y="243"/>
                    </a:lnTo>
                    <a:lnTo>
                      <a:pt x="150" y="374"/>
                    </a:lnTo>
                    <a:lnTo>
                      <a:pt x="75" y="524"/>
                    </a:lnTo>
                    <a:lnTo>
                      <a:pt x="19" y="673"/>
                    </a:lnTo>
                    <a:lnTo>
                      <a:pt x="0" y="860"/>
                    </a:lnTo>
                    <a:lnTo>
                      <a:pt x="19" y="1028"/>
                    </a:lnTo>
                    <a:lnTo>
                      <a:pt x="75" y="1177"/>
                    </a:lnTo>
                    <a:lnTo>
                      <a:pt x="150" y="1327"/>
                    </a:lnTo>
                    <a:lnTo>
                      <a:pt x="262" y="1458"/>
                    </a:lnTo>
                    <a:lnTo>
                      <a:pt x="374" y="1570"/>
                    </a:lnTo>
                    <a:lnTo>
                      <a:pt x="523" y="1644"/>
                    </a:lnTo>
                    <a:lnTo>
                      <a:pt x="691" y="1700"/>
                    </a:lnTo>
                    <a:lnTo>
                      <a:pt x="859" y="1719"/>
                    </a:lnTo>
                    <a:lnTo>
                      <a:pt x="1028" y="1700"/>
                    </a:lnTo>
                    <a:lnTo>
                      <a:pt x="1196" y="1644"/>
                    </a:lnTo>
                    <a:lnTo>
                      <a:pt x="1345" y="1570"/>
                    </a:lnTo>
                    <a:lnTo>
                      <a:pt x="1476" y="1458"/>
                    </a:lnTo>
                    <a:lnTo>
                      <a:pt x="1569" y="1327"/>
                    </a:lnTo>
                    <a:lnTo>
                      <a:pt x="1663" y="1177"/>
                    </a:lnTo>
                    <a:lnTo>
                      <a:pt x="1700" y="1028"/>
                    </a:lnTo>
                    <a:lnTo>
                      <a:pt x="1719" y="860"/>
                    </a:lnTo>
                    <a:lnTo>
                      <a:pt x="1700" y="673"/>
                    </a:lnTo>
                    <a:lnTo>
                      <a:pt x="1663" y="524"/>
                    </a:lnTo>
                    <a:lnTo>
                      <a:pt x="1569" y="374"/>
                    </a:lnTo>
                    <a:lnTo>
                      <a:pt x="1476" y="243"/>
                    </a:lnTo>
                    <a:lnTo>
                      <a:pt x="1345" y="131"/>
                    </a:lnTo>
                    <a:lnTo>
                      <a:pt x="1196" y="57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91;p34"/>
              <p:cNvSpPr/>
              <p:nvPr/>
            </p:nvSpPr>
            <p:spPr>
              <a:xfrm>
                <a:off x="5820225" y="4557700"/>
                <a:ext cx="43000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720" h="1720" extrusionOk="0">
                    <a:moveTo>
                      <a:pt x="692" y="1"/>
                    </a:moveTo>
                    <a:lnTo>
                      <a:pt x="524" y="57"/>
                    </a:lnTo>
                    <a:lnTo>
                      <a:pt x="374" y="131"/>
                    </a:lnTo>
                    <a:lnTo>
                      <a:pt x="262" y="243"/>
                    </a:lnTo>
                    <a:lnTo>
                      <a:pt x="150" y="374"/>
                    </a:lnTo>
                    <a:lnTo>
                      <a:pt x="75" y="524"/>
                    </a:lnTo>
                    <a:lnTo>
                      <a:pt x="19" y="673"/>
                    </a:lnTo>
                    <a:lnTo>
                      <a:pt x="1" y="860"/>
                    </a:lnTo>
                    <a:lnTo>
                      <a:pt x="19" y="1028"/>
                    </a:lnTo>
                    <a:lnTo>
                      <a:pt x="75" y="1177"/>
                    </a:lnTo>
                    <a:lnTo>
                      <a:pt x="150" y="1327"/>
                    </a:lnTo>
                    <a:lnTo>
                      <a:pt x="262" y="1458"/>
                    </a:lnTo>
                    <a:lnTo>
                      <a:pt x="374" y="1570"/>
                    </a:lnTo>
                    <a:lnTo>
                      <a:pt x="524" y="1644"/>
                    </a:lnTo>
                    <a:lnTo>
                      <a:pt x="692" y="1700"/>
                    </a:lnTo>
                    <a:lnTo>
                      <a:pt x="860" y="1719"/>
                    </a:lnTo>
                    <a:lnTo>
                      <a:pt x="1028" y="1700"/>
                    </a:lnTo>
                    <a:lnTo>
                      <a:pt x="1196" y="1644"/>
                    </a:lnTo>
                    <a:lnTo>
                      <a:pt x="1345" y="1570"/>
                    </a:lnTo>
                    <a:lnTo>
                      <a:pt x="1476" y="1458"/>
                    </a:lnTo>
                    <a:lnTo>
                      <a:pt x="1570" y="1327"/>
                    </a:lnTo>
                    <a:lnTo>
                      <a:pt x="1663" y="1177"/>
                    </a:lnTo>
                    <a:lnTo>
                      <a:pt x="1700" y="1028"/>
                    </a:lnTo>
                    <a:lnTo>
                      <a:pt x="1719" y="860"/>
                    </a:lnTo>
                    <a:lnTo>
                      <a:pt x="1700" y="673"/>
                    </a:lnTo>
                    <a:lnTo>
                      <a:pt x="1663" y="524"/>
                    </a:lnTo>
                    <a:lnTo>
                      <a:pt x="1570" y="374"/>
                    </a:lnTo>
                    <a:lnTo>
                      <a:pt x="1476" y="243"/>
                    </a:lnTo>
                    <a:lnTo>
                      <a:pt x="1345" y="131"/>
                    </a:lnTo>
                    <a:lnTo>
                      <a:pt x="1196" y="57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92;p34"/>
              <p:cNvSpPr/>
              <p:nvPr/>
            </p:nvSpPr>
            <p:spPr>
              <a:xfrm>
                <a:off x="5863200" y="4557700"/>
                <a:ext cx="42975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1720" extrusionOk="0">
                    <a:moveTo>
                      <a:pt x="691" y="1"/>
                    </a:moveTo>
                    <a:lnTo>
                      <a:pt x="523" y="57"/>
                    </a:lnTo>
                    <a:lnTo>
                      <a:pt x="374" y="131"/>
                    </a:lnTo>
                    <a:lnTo>
                      <a:pt x="262" y="243"/>
                    </a:lnTo>
                    <a:lnTo>
                      <a:pt x="149" y="374"/>
                    </a:lnTo>
                    <a:lnTo>
                      <a:pt x="75" y="524"/>
                    </a:lnTo>
                    <a:lnTo>
                      <a:pt x="19" y="673"/>
                    </a:lnTo>
                    <a:lnTo>
                      <a:pt x="0" y="860"/>
                    </a:lnTo>
                    <a:lnTo>
                      <a:pt x="19" y="1028"/>
                    </a:lnTo>
                    <a:lnTo>
                      <a:pt x="75" y="1177"/>
                    </a:lnTo>
                    <a:lnTo>
                      <a:pt x="149" y="1327"/>
                    </a:lnTo>
                    <a:lnTo>
                      <a:pt x="262" y="1458"/>
                    </a:lnTo>
                    <a:lnTo>
                      <a:pt x="374" y="1570"/>
                    </a:lnTo>
                    <a:lnTo>
                      <a:pt x="523" y="1644"/>
                    </a:lnTo>
                    <a:lnTo>
                      <a:pt x="691" y="1700"/>
                    </a:lnTo>
                    <a:lnTo>
                      <a:pt x="859" y="1719"/>
                    </a:lnTo>
                    <a:lnTo>
                      <a:pt x="1027" y="1700"/>
                    </a:lnTo>
                    <a:lnTo>
                      <a:pt x="1195" y="1644"/>
                    </a:lnTo>
                    <a:lnTo>
                      <a:pt x="1345" y="1570"/>
                    </a:lnTo>
                    <a:lnTo>
                      <a:pt x="1476" y="1458"/>
                    </a:lnTo>
                    <a:lnTo>
                      <a:pt x="1569" y="1327"/>
                    </a:lnTo>
                    <a:lnTo>
                      <a:pt x="1662" y="1177"/>
                    </a:lnTo>
                    <a:lnTo>
                      <a:pt x="1700" y="1028"/>
                    </a:lnTo>
                    <a:lnTo>
                      <a:pt x="1718" y="860"/>
                    </a:lnTo>
                    <a:lnTo>
                      <a:pt x="1700" y="673"/>
                    </a:lnTo>
                    <a:lnTo>
                      <a:pt x="1662" y="524"/>
                    </a:lnTo>
                    <a:lnTo>
                      <a:pt x="1569" y="374"/>
                    </a:lnTo>
                    <a:lnTo>
                      <a:pt x="1476" y="243"/>
                    </a:lnTo>
                    <a:lnTo>
                      <a:pt x="1345" y="131"/>
                    </a:lnTo>
                    <a:lnTo>
                      <a:pt x="1195" y="57"/>
                    </a:lnTo>
                    <a:lnTo>
                      <a:pt x="10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93;p34"/>
              <p:cNvSpPr/>
              <p:nvPr/>
            </p:nvSpPr>
            <p:spPr>
              <a:xfrm>
                <a:off x="5906150" y="4557700"/>
                <a:ext cx="42975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1720" extrusionOk="0">
                    <a:moveTo>
                      <a:pt x="692" y="1"/>
                    </a:moveTo>
                    <a:lnTo>
                      <a:pt x="523" y="57"/>
                    </a:lnTo>
                    <a:lnTo>
                      <a:pt x="374" y="131"/>
                    </a:lnTo>
                    <a:lnTo>
                      <a:pt x="262" y="243"/>
                    </a:lnTo>
                    <a:lnTo>
                      <a:pt x="150" y="374"/>
                    </a:lnTo>
                    <a:lnTo>
                      <a:pt x="75" y="524"/>
                    </a:lnTo>
                    <a:lnTo>
                      <a:pt x="19" y="673"/>
                    </a:lnTo>
                    <a:lnTo>
                      <a:pt x="0" y="860"/>
                    </a:lnTo>
                    <a:lnTo>
                      <a:pt x="19" y="1028"/>
                    </a:lnTo>
                    <a:lnTo>
                      <a:pt x="75" y="1177"/>
                    </a:lnTo>
                    <a:lnTo>
                      <a:pt x="150" y="1327"/>
                    </a:lnTo>
                    <a:lnTo>
                      <a:pt x="262" y="1458"/>
                    </a:lnTo>
                    <a:lnTo>
                      <a:pt x="374" y="1570"/>
                    </a:lnTo>
                    <a:lnTo>
                      <a:pt x="523" y="1644"/>
                    </a:lnTo>
                    <a:lnTo>
                      <a:pt x="692" y="1700"/>
                    </a:lnTo>
                    <a:lnTo>
                      <a:pt x="860" y="1719"/>
                    </a:lnTo>
                    <a:lnTo>
                      <a:pt x="1028" y="1700"/>
                    </a:lnTo>
                    <a:lnTo>
                      <a:pt x="1196" y="1644"/>
                    </a:lnTo>
                    <a:lnTo>
                      <a:pt x="1345" y="1570"/>
                    </a:lnTo>
                    <a:lnTo>
                      <a:pt x="1476" y="1458"/>
                    </a:lnTo>
                    <a:lnTo>
                      <a:pt x="1569" y="1327"/>
                    </a:lnTo>
                    <a:lnTo>
                      <a:pt x="1644" y="1177"/>
                    </a:lnTo>
                    <a:lnTo>
                      <a:pt x="1700" y="1028"/>
                    </a:lnTo>
                    <a:lnTo>
                      <a:pt x="1719" y="860"/>
                    </a:lnTo>
                    <a:lnTo>
                      <a:pt x="1700" y="673"/>
                    </a:lnTo>
                    <a:lnTo>
                      <a:pt x="1644" y="524"/>
                    </a:lnTo>
                    <a:lnTo>
                      <a:pt x="1569" y="374"/>
                    </a:lnTo>
                    <a:lnTo>
                      <a:pt x="1476" y="243"/>
                    </a:lnTo>
                    <a:lnTo>
                      <a:pt x="1345" y="131"/>
                    </a:lnTo>
                    <a:lnTo>
                      <a:pt x="1196" y="57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94;p34"/>
              <p:cNvSpPr/>
              <p:nvPr/>
            </p:nvSpPr>
            <p:spPr>
              <a:xfrm>
                <a:off x="5949100" y="4557700"/>
                <a:ext cx="43000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720" h="1720" extrusionOk="0">
                    <a:moveTo>
                      <a:pt x="692" y="1"/>
                    </a:moveTo>
                    <a:lnTo>
                      <a:pt x="524" y="57"/>
                    </a:lnTo>
                    <a:lnTo>
                      <a:pt x="374" y="131"/>
                    </a:lnTo>
                    <a:lnTo>
                      <a:pt x="262" y="243"/>
                    </a:lnTo>
                    <a:lnTo>
                      <a:pt x="150" y="374"/>
                    </a:lnTo>
                    <a:lnTo>
                      <a:pt x="76" y="524"/>
                    </a:lnTo>
                    <a:lnTo>
                      <a:pt x="19" y="673"/>
                    </a:lnTo>
                    <a:lnTo>
                      <a:pt x="1" y="860"/>
                    </a:lnTo>
                    <a:lnTo>
                      <a:pt x="19" y="1028"/>
                    </a:lnTo>
                    <a:lnTo>
                      <a:pt x="76" y="1177"/>
                    </a:lnTo>
                    <a:lnTo>
                      <a:pt x="150" y="1327"/>
                    </a:lnTo>
                    <a:lnTo>
                      <a:pt x="262" y="1458"/>
                    </a:lnTo>
                    <a:lnTo>
                      <a:pt x="374" y="1570"/>
                    </a:lnTo>
                    <a:lnTo>
                      <a:pt x="524" y="1644"/>
                    </a:lnTo>
                    <a:lnTo>
                      <a:pt x="692" y="1700"/>
                    </a:lnTo>
                    <a:lnTo>
                      <a:pt x="860" y="1719"/>
                    </a:lnTo>
                    <a:lnTo>
                      <a:pt x="1028" y="1700"/>
                    </a:lnTo>
                    <a:lnTo>
                      <a:pt x="1196" y="1644"/>
                    </a:lnTo>
                    <a:lnTo>
                      <a:pt x="1346" y="1570"/>
                    </a:lnTo>
                    <a:lnTo>
                      <a:pt x="1476" y="1458"/>
                    </a:lnTo>
                    <a:lnTo>
                      <a:pt x="1570" y="1327"/>
                    </a:lnTo>
                    <a:lnTo>
                      <a:pt x="1644" y="1177"/>
                    </a:lnTo>
                    <a:lnTo>
                      <a:pt x="1701" y="1028"/>
                    </a:lnTo>
                    <a:lnTo>
                      <a:pt x="1719" y="860"/>
                    </a:lnTo>
                    <a:lnTo>
                      <a:pt x="1701" y="673"/>
                    </a:lnTo>
                    <a:lnTo>
                      <a:pt x="1644" y="524"/>
                    </a:lnTo>
                    <a:lnTo>
                      <a:pt x="1570" y="374"/>
                    </a:lnTo>
                    <a:lnTo>
                      <a:pt x="1476" y="243"/>
                    </a:lnTo>
                    <a:lnTo>
                      <a:pt x="1346" y="131"/>
                    </a:lnTo>
                    <a:lnTo>
                      <a:pt x="1196" y="57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95;p34"/>
              <p:cNvSpPr/>
              <p:nvPr/>
            </p:nvSpPr>
            <p:spPr>
              <a:xfrm>
                <a:off x="5992075" y="4557700"/>
                <a:ext cx="42975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1720" extrusionOk="0">
                    <a:moveTo>
                      <a:pt x="691" y="1"/>
                    </a:moveTo>
                    <a:lnTo>
                      <a:pt x="523" y="57"/>
                    </a:lnTo>
                    <a:lnTo>
                      <a:pt x="374" y="131"/>
                    </a:lnTo>
                    <a:lnTo>
                      <a:pt x="262" y="243"/>
                    </a:lnTo>
                    <a:lnTo>
                      <a:pt x="150" y="374"/>
                    </a:lnTo>
                    <a:lnTo>
                      <a:pt x="75" y="524"/>
                    </a:lnTo>
                    <a:lnTo>
                      <a:pt x="19" y="673"/>
                    </a:lnTo>
                    <a:lnTo>
                      <a:pt x="0" y="860"/>
                    </a:lnTo>
                    <a:lnTo>
                      <a:pt x="19" y="1028"/>
                    </a:lnTo>
                    <a:lnTo>
                      <a:pt x="75" y="1177"/>
                    </a:lnTo>
                    <a:lnTo>
                      <a:pt x="150" y="1327"/>
                    </a:lnTo>
                    <a:lnTo>
                      <a:pt x="262" y="1458"/>
                    </a:lnTo>
                    <a:lnTo>
                      <a:pt x="374" y="1570"/>
                    </a:lnTo>
                    <a:lnTo>
                      <a:pt x="523" y="1644"/>
                    </a:lnTo>
                    <a:lnTo>
                      <a:pt x="691" y="1700"/>
                    </a:lnTo>
                    <a:lnTo>
                      <a:pt x="859" y="1719"/>
                    </a:lnTo>
                    <a:lnTo>
                      <a:pt x="1027" y="1700"/>
                    </a:lnTo>
                    <a:lnTo>
                      <a:pt x="1196" y="1644"/>
                    </a:lnTo>
                    <a:lnTo>
                      <a:pt x="1345" y="1570"/>
                    </a:lnTo>
                    <a:lnTo>
                      <a:pt x="1476" y="1458"/>
                    </a:lnTo>
                    <a:lnTo>
                      <a:pt x="1569" y="1327"/>
                    </a:lnTo>
                    <a:lnTo>
                      <a:pt x="1644" y="1177"/>
                    </a:lnTo>
                    <a:lnTo>
                      <a:pt x="1700" y="1028"/>
                    </a:lnTo>
                    <a:lnTo>
                      <a:pt x="1719" y="860"/>
                    </a:lnTo>
                    <a:lnTo>
                      <a:pt x="1700" y="673"/>
                    </a:lnTo>
                    <a:lnTo>
                      <a:pt x="1644" y="524"/>
                    </a:lnTo>
                    <a:lnTo>
                      <a:pt x="1569" y="374"/>
                    </a:lnTo>
                    <a:lnTo>
                      <a:pt x="1476" y="243"/>
                    </a:lnTo>
                    <a:lnTo>
                      <a:pt x="1345" y="131"/>
                    </a:lnTo>
                    <a:lnTo>
                      <a:pt x="1196" y="57"/>
                    </a:lnTo>
                    <a:lnTo>
                      <a:pt x="10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96;p34"/>
              <p:cNvSpPr/>
              <p:nvPr/>
            </p:nvSpPr>
            <p:spPr>
              <a:xfrm>
                <a:off x="6035025" y="4557700"/>
                <a:ext cx="42975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1720" extrusionOk="0">
                    <a:moveTo>
                      <a:pt x="692" y="1"/>
                    </a:moveTo>
                    <a:lnTo>
                      <a:pt x="524" y="57"/>
                    </a:lnTo>
                    <a:lnTo>
                      <a:pt x="374" y="131"/>
                    </a:lnTo>
                    <a:lnTo>
                      <a:pt x="262" y="243"/>
                    </a:lnTo>
                    <a:lnTo>
                      <a:pt x="150" y="374"/>
                    </a:lnTo>
                    <a:lnTo>
                      <a:pt x="75" y="524"/>
                    </a:lnTo>
                    <a:lnTo>
                      <a:pt x="19" y="673"/>
                    </a:lnTo>
                    <a:lnTo>
                      <a:pt x="1" y="860"/>
                    </a:lnTo>
                    <a:lnTo>
                      <a:pt x="19" y="1028"/>
                    </a:lnTo>
                    <a:lnTo>
                      <a:pt x="75" y="1177"/>
                    </a:lnTo>
                    <a:lnTo>
                      <a:pt x="150" y="1327"/>
                    </a:lnTo>
                    <a:lnTo>
                      <a:pt x="262" y="1458"/>
                    </a:lnTo>
                    <a:lnTo>
                      <a:pt x="374" y="1570"/>
                    </a:lnTo>
                    <a:lnTo>
                      <a:pt x="524" y="1644"/>
                    </a:lnTo>
                    <a:lnTo>
                      <a:pt x="692" y="1700"/>
                    </a:lnTo>
                    <a:lnTo>
                      <a:pt x="860" y="1719"/>
                    </a:lnTo>
                    <a:lnTo>
                      <a:pt x="1028" y="1700"/>
                    </a:lnTo>
                    <a:lnTo>
                      <a:pt x="1196" y="1644"/>
                    </a:lnTo>
                    <a:lnTo>
                      <a:pt x="1345" y="1570"/>
                    </a:lnTo>
                    <a:lnTo>
                      <a:pt x="1476" y="1458"/>
                    </a:lnTo>
                    <a:lnTo>
                      <a:pt x="1570" y="1327"/>
                    </a:lnTo>
                    <a:lnTo>
                      <a:pt x="1644" y="1177"/>
                    </a:lnTo>
                    <a:lnTo>
                      <a:pt x="1700" y="1028"/>
                    </a:lnTo>
                    <a:lnTo>
                      <a:pt x="1719" y="860"/>
                    </a:lnTo>
                    <a:lnTo>
                      <a:pt x="1700" y="673"/>
                    </a:lnTo>
                    <a:lnTo>
                      <a:pt x="1644" y="524"/>
                    </a:lnTo>
                    <a:lnTo>
                      <a:pt x="1570" y="374"/>
                    </a:lnTo>
                    <a:lnTo>
                      <a:pt x="1476" y="243"/>
                    </a:lnTo>
                    <a:lnTo>
                      <a:pt x="1345" y="131"/>
                    </a:lnTo>
                    <a:lnTo>
                      <a:pt x="1196" y="57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97;p34"/>
              <p:cNvSpPr/>
              <p:nvPr/>
            </p:nvSpPr>
            <p:spPr>
              <a:xfrm>
                <a:off x="6077975" y="4557700"/>
                <a:ext cx="43000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720" h="1720" extrusionOk="0">
                    <a:moveTo>
                      <a:pt x="692" y="1"/>
                    </a:moveTo>
                    <a:lnTo>
                      <a:pt x="524" y="57"/>
                    </a:lnTo>
                    <a:lnTo>
                      <a:pt x="375" y="131"/>
                    </a:lnTo>
                    <a:lnTo>
                      <a:pt x="262" y="243"/>
                    </a:lnTo>
                    <a:lnTo>
                      <a:pt x="150" y="374"/>
                    </a:lnTo>
                    <a:lnTo>
                      <a:pt x="76" y="524"/>
                    </a:lnTo>
                    <a:lnTo>
                      <a:pt x="20" y="673"/>
                    </a:lnTo>
                    <a:lnTo>
                      <a:pt x="1" y="860"/>
                    </a:lnTo>
                    <a:lnTo>
                      <a:pt x="20" y="1028"/>
                    </a:lnTo>
                    <a:lnTo>
                      <a:pt x="76" y="1177"/>
                    </a:lnTo>
                    <a:lnTo>
                      <a:pt x="150" y="1327"/>
                    </a:lnTo>
                    <a:lnTo>
                      <a:pt x="262" y="1458"/>
                    </a:lnTo>
                    <a:lnTo>
                      <a:pt x="375" y="1570"/>
                    </a:lnTo>
                    <a:lnTo>
                      <a:pt x="524" y="1644"/>
                    </a:lnTo>
                    <a:lnTo>
                      <a:pt x="692" y="1700"/>
                    </a:lnTo>
                    <a:lnTo>
                      <a:pt x="860" y="1719"/>
                    </a:lnTo>
                    <a:lnTo>
                      <a:pt x="1028" y="1700"/>
                    </a:lnTo>
                    <a:lnTo>
                      <a:pt x="1196" y="1644"/>
                    </a:lnTo>
                    <a:lnTo>
                      <a:pt x="1346" y="1570"/>
                    </a:lnTo>
                    <a:lnTo>
                      <a:pt x="1477" y="1458"/>
                    </a:lnTo>
                    <a:lnTo>
                      <a:pt x="1570" y="1327"/>
                    </a:lnTo>
                    <a:lnTo>
                      <a:pt x="1645" y="1177"/>
                    </a:lnTo>
                    <a:lnTo>
                      <a:pt x="1701" y="1028"/>
                    </a:lnTo>
                    <a:lnTo>
                      <a:pt x="1719" y="860"/>
                    </a:lnTo>
                    <a:lnTo>
                      <a:pt x="1701" y="673"/>
                    </a:lnTo>
                    <a:lnTo>
                      <a:pt x="1645" y="524"/>
                    </a:lnTo>
                    <a:lnTo>
                      <a:pt x="1570" y="374"/>
                    </a:lnTo>
                    <a:lnTo>
                      <a:pt x="1477" y="243"/>
                    </a:lnTo>
                    <a:lnTo>
                      <a:pt x="1346" y="131"/>
                    </a:lnTo>
                    <a:lnTo>
                      <a:pt x="1196" y="57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98;p34"/>
              <p:cNvSpPr/>
              <p:nvPr/>
            </p:nvSpPr>
            <p:spPr>
              <a:xfrm>
                <a:off x="6120950" y="4557700"/>
                <a:ext cx="42975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1720" extrusionOk="0">
                    <a:moveTo>
                      <a:pt x="691" y="1"/>
                    </a:moveTo>
                    <a:lnTo>
                      <a:pt x="523" y="57"/>
                    </a:lnTo>
                    <a:lnTo>
                      <a:pt x="374" y="131"/>
                    </a:lnTo>
                    <a:lnTo>
                      <a:pt x="243" y="243"/>
                    </a:lnTo>
                    <a:lnTo>
                      <a:pt x="150" y="374"/>
                    </a:lnTo>
                    <a:lnTo>
                      <a:pt x="75" y="524"/>
                    </a:lnTo>
                    <a:lnTo>
                      <a:pt x="19" y="673"/>
                    </a:lnTo>
                    <a:lnTo>
                      <a:pt x="0" y="860"/>
                    </a:lnTo>
                    <a:lnTo>
                      <a:pt x="19" y="1028"/>
                    </a:lnTo>
                    <a:lnTo>
                      <a:pt x="75" y="1177"/>
                    </a:lnTo>
                    <a:lnTo>
                      <a:pt x="150" y="1327"/>
                    </a:lnTo>
                    <a:lnTo>
                      <a:pt x="243" y="1458"/>
                    </a:lnTo>
                    <a:lnTo>
                      <a:pt x="374" y="1570"/>
                    </a:lnTo>
                    <a:lnTo>
                      <a:pt x="523" y="1644"/>
                    </a:lnTo>
                    <a:lnTo>
                      <a:pt x="691" y="1700"/>
                    </a:lnTo>
                    <a:lnTo>
                      <a:pt x="860" y="1719"/>
                    </a:lnTo>
                    <a:lnTo>
                      <a:pt x="1028" y="1700"/>
                    </a:lnTo>
                    <a:lnTo>
                      <a:pt x="1196" y="1644"/>
                    </a:lnTo>
                    <a:lnTo>
                      <a:pt x="1345" y="1570"/>
                    </a:lnTo>
                    <a:lnTo>
                      <a:pt x="1476" y="1458"/>
                    </a:lnTo>
                    <a:lnTo>
                      <a:pt x="1569" y="1327"/>
                    </a:lnTo>
                    <a:lnTo>
                      <a:pt x="1644" y="1177"/>
                    </a:lnTo>
                    <a:lnTo>
                      <a:pt x="1700" y="1028"/>
                    </a:lnTo>
                    <a:lnTo>
                      <a:pt x="1719" y="860"/>
                    </a:lnTo>
                    <a:lnTo>
                      <a:pt x="1700" y="673"/>
                    </a:lnTo>
                    <a:lnTo>
                      <a:pt x="1644" y="524"/>
                    </a:lnTo>
                    <a:lnTo>
                      <a:pt x="1569" y="374"/>
                    </a:lnTo>
                    <a:lnTo>
                      <a:pt x="1476" y="243"/>
                    </a:lnTo>
                    <a:lnTo>
                      <a:pt x="1345" y="131"/>
                    </a:lnTo>
                    <a:lnTo>
                      <a:pt x="1196" y="57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99;p34"/>
              <p:cNvSpPr/>
              <p:nvPr/>
            </p:nvSpPr>
            <p:spPr>
              <a:xfrm>
                <a:off x="6163900" y="4557700"/>
                <a:ext cx="43000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720" h="1720" extrusionOk="0">
                    <a:moveTo>
                      <a:pt x="692" y="1"/>
                    </a:moveTo>
                    <a:lnTo>
                      <a:pt x="524" y="57"/>
                    </a:lnTo>
                    <a:lnTo>
                      <a:pt x="374" y="131"/>
                    </a:lnTo>
                    <a:lnTo>
                      <a:pt x="244" y="243"/>
                    </a:lnTo>
                    <a:lnTo>
                      <a:pt x="150" y="374"/>
                    </a:lnTo>
                    <a:lnTo>
                      <a:pt x="75" y="524"/>
                    </a:lnTo>
                    <a:lnTo>
                      <a:pt x="19" y="673"/>
                    </a:lnTo>
                    <a:lnTo>
                      <a:pt x="1" y="860"/>
                    </a:lnTo>
                    <a:lnTo>
                      <a:pt x="19" y="1028"/>
                    </a:lnTo>
                    <a:lnTo>
                      <a:pt x="75" y="1177"/>
                    </a:lnTo>
                    <a:lnTo>
                      <a:pt x="150" y="1327"/>
                    </a:lnTo>
                    <a:lnTo>
                      <a:pt x="244" y="1458"/>
                    </a:lnTo>
                    <a:lnTo>
                      <a:pt x="374" y="1570"/>
                    </a:lnTo>
                    <a:lnTo>
                      <a:pt x="524" y="1644"/>
                    </a:lnTo>
                    <a:lnTo>
                      <a:pt x="692" y="1700"/>
                    </a:lnTo>
                    <a:lnTo>
                      <a:pt x="860" y="1719"/>
                    </a:lnTo>
                    <a:lnTo>
                      <a:pt x="1028" y="1700"/>
                    </a:lnTo>
                    <a:lnTo>
                      <a:pt x="1196" y="1644"/>
                    </a:lnTo>
                    <a:lnTo>
                      <a:pt x="1346" y="1570"/>
                    </a:lnTo>
                    <a:lnTo>
                      <a:pt x="1476" y="1458"/>
                    </a:lnTo>
                    <a:lnTo>
                      <a:pt x="1570" y="1327"/>
                    </a:lnTo>
                    <a:lnTo>
                      <a:pt x="1644" y="1177"/>
                    </a:lnTo>
                    <a:lnTo>
                      <a:pt x="1700" y="1028"/>
                    </a:lnTo>
                    <a:lnTo>
                      <a:pt x="1719" y="860"/>
                    </a:lnTo>
                    <a:lnTo>
                      <a:pt x="1700" y="673"/>
                    </a:lnTo>
                    <a:lnTo>
                      <a:pt x="1644" y="524"/>
                    </a:lnTo>
                    <a:lnTo>
                      <a:pt x="1570" y="374"/>
                    </a:lnTo>
                    <a:lnTo>
                      <a:pt x="1476" y="243"/>
                    </a:lnTo>
                    <a:lnTo>
                      <a:pt x="1346" y="131"/>
                    </a:lnTo>
                    <a:lnTo>
                      <a:pt x="1196" y="57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800;p34"/>
              <p:cNvSpPr/>
              <p:nvPr/>
            </p:nvSpPr>
            <p:spPr>
              <a:xfrm>
                <a:off x="6206875" y="4557700"/>
                <a:ext cx="42975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1720" extrusionOk="0">
                    <a:moveTo>
                      <a:pt x="691" y="1"/>
                    </a:moveTo>
                    <a:lnTo>
                      <a:pt x="523" y="57"/>
                    </a:lnTo>
                    <a:lnTo>
                      <a:pt x="374" y="131"/>
                    </a:lnTo>
                    <a:lnTo>
                      <a:pt x="243" y="243"/>
                    </a:lnTo>
                    <a:lnTo>
                      <a:pt x="150" y="374"/>
                    </a:lnTo>
                    <a:lnTo>
                      <a:pt x="75" y="524"/>
                    </a:lnTo>
                    <a:lnTo>
                      <a:pt x="19" y="673"/>
                    </a:lnTo>
                    <a:lnTo>
                      <a:pt x="0" y="860"/>
                    </a:lnTo>
                    <a:lnTo>
                      <a:pt x="19" y="1028"/>
                    </a:lnTo>
                    <a:lnTo>
                      <a:pt x="75" y="1177"/>
                    </a:lnTo>
                    <a:lnTo>
                      <a:pt x="150" y="1327"/>
                    </a:lnTo>
                    <a:lnTo>
                      <a:pt x="243" y="1458"/>
                    </a:lnTo>
                    <a:lnTo>
                      <a:pt x="374" y="1570"/>
                    </a:lnTo>
                    <a:lnTo>
                      <a:pt x="523" y="1644"/>
                    </a:lnTo>
                    <a:lnTo>
                      <a:pt x="691" y="1700"/>
                    </a:lnTo>
                    <a:lnTo>
                      <a:pt x="859" y="1719"/>
                    </a:lnTo>
                    <a:lnTo>
                      <a:pt x="1027" y="1700"/>
                    </a:lnTo>
                    <a:lnTo>
                      <a:pt x="1196" y="1644"/>
                    </a:lnTo>
                    <a:lnTo>
                      <a:pt x="1345" y="1570"/>
                    </a:lnTo>
                    <a:lnTo>
                      <a:pt x="1457" y="1458"/>
                    </a:lnTo>
                    <a:lnTo>
                      <a:pt x="1569" y="1327"/>
                    </a:lnTo>
                    <a:lnTo>
                      <a:pt x="1644" y="1177"/>
                    </a:lnTo>
                    <a:lnTo>
                      <a:pt x="1700" y="1028"/>
                    </a:lnTo>
                    <a:lnTo>
                      <a:pt x="1718" y="860"/>
                    </a:lnTo>
                    <a:lnTo>
                      <a:pt x="1700" y="673"/>
                    </a:lnTo>
                    <a:lnTo>
                      <a:pt x="1644" y="524"/>
                    </a:lnTo>
                    <a:lnTo>
                      <a:pt x="1569" y="374"/>
                    </a:lnTo>
                    <a:lnTo>
                      <a:pt x="1457" y="243"/>
                    </a:lnTo>
                    <a:lnTo>
                      <a:pt x="1345" y="131"/>
                    </a:lnTo>
                    <a:lnTo>
                      <a:pt x="1196" y="57"/>
                    </a:lnTo>
                    <a:lnTo>
                      <a:pt x="10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801;p34"/>
              <p:cNvSpPr/>
              <p:nvPr/>
            </p:nvSpPr>
            <p:spPr>
              <a:xfrm>
                <a:off x="6249825" y="4557700"/>
                <a:ext cx="42975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1720" extrusionOk="0">
                    <a:moveTo>
                      <a:pt x="692" y="1"/>
                    </a:moveTo>
                    <a:lnTo>
                      <a:pt x="523" y="57"/>
                    </a:lnTo>
                    <a:lnTo>
                      <a:pt x="374" y="131"/>
                    </a:lnTo>
                    <a:lnTo>
                      <a:pt x="243" y="243"/>
                    </a:lnTo>
                    <a:lnTo>
                      <a:pt x="150" y="374"/>
                    </a:lnTo>
                    <a:lnTo>
                      <a:pt x="75" y="524"/>
                    </a:lnTo>
                    <a:lnTo>
                      <a:pt x="19" y="673"/>
                    </a:lnTo>
                    <a:lnTo>
                      <a:pt x="0" y="860"/>
                    </a:lnTo>
                    <a:lnTo>
                      <a:pt x="19" y="1028"/>
                    </a:lnTo>
                    <a:lnTo>
                      <a:pt x="75" y="1177"/>
                    </a:lnTo>
                    <a:lnTo>
                      <a:pt x="150" y="1327"/>
                    </a:lnTo>
                    <a:lnTo>
                      <a:pt x="243" y="1458"/>
                    </a:lnTo>
                    <a:lnTo>
                      <a:pt x="374" y="1570"/>
                    </a:lnTo>
                    <a:lnTo>
                      <a:pt x="523" y="1644"/>
                    </a:lnTo>
                    <a:lnTo>
                      <a:pt x="692" y="1700"/>
                    </a:lnTo>
                    <a:lnTo>
                      <a:pt x="860" y="1719"/>
                    </a:lnTo>
                    <a:lnTo>
                      <a:pt x="1028" y="1700"/>
                    </a:lnTo>
                    <a:lnTo>
                      <a:pt x="1196" y="1644"/>
                    </a:lnTo>
                    <a:lnTo>
                      <a:pt x="1345" y="1570"/>
                    </a:lnTo>
                    <a:lnTo>
                      <a:pt x="1457" y="1458"/>
                    </a:lnTo>
                    <a:lnTo>
                      <a:pt x="1569" y="1327"/>
                    </a:lnTo>
                    <a:lnTo>
                      <a:pt x="1644" y="1177"/>
                    </a:lnTo>
                    <a:lnTo>
                      <a:pt x="1700" y="1028"/>
                    </a:lnTo>
                    <a:lnTo>
                      <a:pt x="1719" y="860"/>
                    </a:lnTo>
                    <a:lnTo>
                      <a:pt x="1700" y="673"/>
                    </a:lnTo>
                    <a:lnTo>
                      <a:pt x="1644" y="524"/>
                    </a:lnTo>
                    <a:lnTo>
                      <a:pt x="1569" y="374"/>
                    </a:lnTo>
                    <a:lnTo>
                      <a:pt x="1457" y="243"/>
                    </a:lnTo>
                    <a:lnTo>
                      <a:pt x="1345" y="131"/>
                    </a:lnTo>
                    <a:lnTo>
                      <a:pt x="1196" y="57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802;p34"/>
              <p:cNvSpPr/>
              <p:nvPr/>
            </p:nvSpPr>
            <p:spPr>
              <a:xfrm>
                <a:off x="4973175" y="4738875"/>
                <a:ext cx="13934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5736" h="1813" extrusionOk="0">
                    <a:moveTo>
                      <a:pt x="1" y="1"/>
                    </a:moveTo>
                    <a:lnTo>
                      <a:pt x="953" y="1813"/>
                    </a:lnTo>
                    <a:lnTo>
                      <a:pt x="54970" y="1813"/>
                    </a:lnTo>
                    <a:lnTo>
                      <a:pt x="5573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803;p34"/>
              <p:cNvSpPr/>
              <p:nvPr/>
            </p:nvSpPr>
            <p:spPr>
              <a:xfrm>
                <a:off x="4997000" y="4784175"/>
                <a:ext cx="1355575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54223" h="1047" extrusionOk="0">
                    <a:moveTo>
                      <a:pt x="0" y="1"/>
                    </a:moveTo>
                    <a:lnTo>
                      <a:pt x="0" y="1046"/>
                    </a:lnTo>
                    <a:lnTo>
                      <a:pt x="54223" y="1046"/>
                    </a:lnTo>
                    <a:lnTo>
                      <a:pt x="5422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804;p34"/>
              <p:cNvSpPr/>
              <p:nvPr/>
            </p:nvSpPr>
            <p:spPr>
              <a:xfrm>
                <a:off x="5025950" y="4597850"/>
                <a:ext cx="1283675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51347" h="767" extrusionOk="0">
                    <a:moveTo>
                      <a:pt x="0" y="1"/>
                    </a:moveTo>
                    <a:lnTo>
                      <a:pt x="0" y="767"/>
                    </a:lnTo>
                    <a:lnTo>
                      <a:pt x="51346" y="767"/>
                    </a:lnTo>
                    <a:lnTo>
                      <a:pt x="5134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805;p34"/>
              <p:cNvSpPr/>
              <p:nvPr/>
            </p:nvSpPr>
            <p:spPr>
              <a:xfrm>
                <a:off x="5044625" y="4617000"/>
                <a:ext cx="1252850" cy="121900"/>
              </a:xfrm>
              <a:custGeom>
                <a:avLst/>
                <a:gdLst/>
                <a:ahLst/>
                <a:cxnLst/>
                <a:rect l="l" t="t" r="r" b="b"/>
                <a:pathLst>
                  <a:path w="50114" h="4876" extrusionOk="0">
                    <a:moveTo>
                      <a:pt x="0" y="1"/>
                    </a:moveTo>
                    <a:lnTo>
                      <a:pt x="0" y="4876"/>
                    </a:lnTo>
                    <a:lnTo>
                      <a:pt x="50114" y="4876"/>
                    </a:lnTo>
                    <a:lnTo>
                      <a:pt x="501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806;p34"/>
              <p:cNvSpPr/>
              <p:nvPr/>
            </p:nvSpPr>
            <p:spPr>
              <a:xfrm>
                <a:off x="5117475" y="4659500"/>
                <a:ext cx="37375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477" extrusionOk="0">
                    <a:moveTo>
                      <a:pt x="747" y="0"/>
                    </a:moveTo>
                    <a:lnTo>
                      <a:pt x="598" y="19"/>
                    </a:lnTo>
                    <a:lnTo>
                      <a:pt x="467" y="56"/>
                    </a:lnTo>
                    <a:lnTo>
                      <a:pt x="336" y="131"/>
                    </a:lnTo>
                    <a:lnTo>
                      <a:pt x="224" y="225"/>
                    </a:lnTo>
                    <a:lnTo>
                      <a:pt x="131" y="318"/>
                    </a:lnTo>
                    <a:lnTo>
                      <a:pt x="75" y="449"/>
                    </a:lnTo>
                    <a:lnTo>
                      <a:pt x="19" y="598"/>
                    </a:lnTo>
                    <a:lnTo>
                      <a:pt x="0" y="748"/>
                    </a:lnTo>
                    <a:lnTo>
                      <a:pt x="19" y="897"/>
                    </a:lnTo>
                    <a:lnTo>
                      <a:pt x="75" y="1028"/>
                    </a:lnTo>
                    <a:lnTo>
                      <a:pt x="131" y="1159"/>
                    </a:lnTo>
                    <a:lnTo>
                      <a:pt x="224" y="1271"/>
                    </a:lnTo>
                    <a:lnTo>
                      <a:pt x="336" y="1345"/>
                    </a:lnTo>
                    <a:lnTo>
                      <a:pt x="467" y="1420"/>
                    </a:lnTo>
                    <a:lnTo>
                      <a:pt x="598" y="1457"/>
                    </a:lnTo>
                    <a:lnTo>
                      <a:pt x="747" y="1476"/>
                    </a:lnTo>
                    <a:lnTo>
                      <a:pt x="897" y="1457"/>
                    </a:lnTo>
                    <a:lnTo>
                      <a:pt x="1027" y="1420"/>
                    </a:lnTo>
                    <a:lnTo>
                      <a:pt x="1158" y="1345"/>
                    </a:lnTo>
                    <a:lnTo>
                      <a:pt x="1270" y="1271"/>
                    </a:lnTo>
                    <a:lnTo>
                      <a:pt x="1364" y="1159"/>
                    </a:lnTo>
                    <a:lnTo>
                      <a:pt x="1438" y="1028"/>
                    </a:lnTo>
                    <a:lnTo>
                      <a:pt x="1476" y="897"/>
                    </a:lnTo>
                    <a:lnTo>
                      <a:pt x="1494" y="748"/>
                    </a:lnTo>
                    <a:lnTo>
                      <a:pt x="1476" y="598"/>
                    </a:lnTo>
                    <a:lnTo>
                      <a:pt x="1438" y="449"/>
                    </a:lnTo>
                    <a:lnTo>
                      <a:pt x="1364" y="318"/>
                    </a:lnTo>
                    <a:lnTo>
                      <a:pt x="1270" y="225"/>
                    </a:lnTo>
                    <a:lnTo>
                      <a:pt x="1158" y="131"/>
                    </a:lnTo>
                    <a:lnTo>
                      <a:pt x="1027" y="56"/>
                    </a:lnTo>
                    <a:lnTo>
                      <a:pt x="897" y="19"/>
                    </a:lnTo>
                    <a:lnTo>
                      <a:pt x="7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807;p34"/>
              <p:cNvSpPr/>
              <p:nvPr/>
            </p:nvSpPr>
            <p:spPr>
              <a:xfrm>
                <a:off x="5232325" y="4659500"/>
                <a:ext cx="36925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477" extrusionOk="0">
                    <a:moveTo>
                      <a:pt x="729" y="0"/>
                    </a:moveTo>
                    <a:lnTo>
                      <a:pt x="580" y="19"/>
                    </a:lnTo>
                    <a:lnTo>
                      <a:pt x="449" y="56"/>
                    </a:lnTo>
                    <a:lnTo>
                      <a:pt x="319" y="131"/>
                    </a:lnTo>
                    <a:lnTo>
                      <a:pt x="206" y="225"/>
                    </a:lnTo>
                    <a:lnTo>
                      <a:pt x="113" y="318"/>
                    </a:lnTo>
                    <a:lnTo>
                      <a:pt x="57" y="449"/>
                    </a:lnTo>
                    <a:lnTo>
                      <a:pt x="20" y="598"/>
                    </a:lnTo>
                    <a:lnTo>
                      <a:pt x="1" y="748"/>
                    </a:lnTo>
                    <a:lnTo>
                      <a:pt x="20" y="897"/>
                    </a:lnTo>
                    <a:lnTo>
                      <a:pt x="57" y="1028"/>
                    </a:lnTo>
                    <a:lnTo>
                      <a:pt x="113" y="1159"/>
                    </a:lnTo>
                    <a:lnTo>
                      <a:pt x="206" y="1271"/>
                    </a:lnTo>
                    <a:lnTo>
                      <a:pt x="319" y="1345"/>
                    </a:lnTo>
                    <a:lnTo>
                      <a:pt x="449" y="1420"/>
                    </a:lnTo>
                    <a:lnTo>
                      <a:pt x="580" y="1457"/>
                    </a:lnTo>
                    <a:lnTo>
                      <a:pt x="729" y="1476"/>
                    </a:lnTo>
                    <a:lnTo>
                      <a:pt x="879" y="1457"/>
                    </a:lnTo>
                    <a:lnTo>
                      <a:pt x="1028" y="1420"/>
                    </a:lnTo>
                    <a:lnTo>
                      <a:pt x="1140" y="1345"/>
                    </a:lnTo>
                    <a:lnTo>
                      <a:pt x="1252" y="1271"/>
                    </a:lnTo>
                    <a:lnTo>
                      <a:pt x="1346" y="1159"/>
                    </a:lnTo>
                    <a:lnTo>
                      <a:pt x="1421" y="1028"/>
                    </a:lnTo>
                    <a:lnTo>
                      <a:pt x="1458" y="897"/>
                    </a:lnTo>
                    <a:lnTo>
                      <a:pt x="1477" y="748"/>
                    </a:lnTo>
                    <a:lnTo>
                      <a:pt x="1458" y="598"/>
                    </a:lnTo>
                    <a:lnTo>
                      <a:pt x="1421" y="449"/>
                    </a:lnTo>
                    <a:lnTo>
                      <a:pt x="1346" y="318"/>
                    </a:lnTo>
                    <a:lnTo>
                      <a:pt x="1252" y="225"/>
                    </a:lnTo>
                    <a:lnTo>
                      <a:pt x="1140" y="131"/>
                    </a:lnTo>
                    <a:lnTo>
                      <a:pt x="1028" y="56"/>
                    </a:lnTo>
                    <a:lnTo>
                      <a:pt x="879" y="19"/>
                    </a:lnTo>
                    <a:lnTo>
                      <a:pt x="72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808;p34"/>
              <p:cNvSpPr/>
              <p:nvPr/>
            </p:nvSpPr>
            <p:spPr>
              <a:xfrm>
                <a:off x="5346750" y="4659500"/>
                <a:ext cx="369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477" extrusionOk="0">
                    <a:moveTo>
                      <a:pt x="747" y="0"/>
                    </a:moveTo>
                    <a:lnTo>
                      <a:pt x="598" y="19"/>
                    </a:lnTo>
                    <a:lnTo>
                      <a:pt x="448" y="56"/>
                    </a:lnTo>
                    <a:lnTo>
                      <a:pt x="318" y="131"/>
                    </a:lnTo>
                    <a:lnTo>
                      <a:pt x="224" y="225"/>
                    </a:lnTo>
                    <a:lnTo>
                      <a:pt x="131" y="318"/>
                    </a:lnTo>
                    <a:lnTo>
                      <a:pt x="56" y="449"/>
                    </a:lnTo>
                    <a:lnTo>
                      <a:pt x="19" y="598"/>
                    </a:lnTo>
                    <a:lnTo>
                      <a:pt x="0" y="748"/>
                    </a:lnTo>
                    <a:lnTo>
                      <a:pt x="19" y="897"/>
                    </a:lnTo>
                    <a:lnTo>
                      <a:pt x="56" y="1028"/>
                    </a:lnTo>
                    <a:lnTo>
                      <a:pt x="131" y="1159"/>
                    </a:lnTo>
                    <a:lnTo>
                      <a:pt x="224" y="1271"/>
                    </a:lnTo>
                    <a:lnTo>
                      <a:pt x="318" y="1345"/>
                    </a:lnTo>
                    <a:lnTo>
                      <a:pt x="448" y="1420"/>
                    </a:lnTo>
                    <a:lnTo>
                      <a:pt x="598" y="1457"/>
                    </a:lnTo>
                    <a:lnTo>
                      <a:pt x="747" y="1476"/>
                    </a:lnTo>
                    <a:lnTo>
                      <a:pt x="897" y="1457"/>
                    </a:lnTo>
                    <a:lnTo>
                      <a:pt x="1027" y="1420"/>
                    </a:lnTo>
                    <a:lnTo>
                      <a:pt x="1158" y="1345"/>
                    </a:lnTo>
                    <a:lnTo>
                      <a:pt x="1270" y="1271"/>
                    </a:lnTo>
                    <a:lnTo>
                      <a:pt x="1345" y="1159"/>
                    </a:lnTo>
                    <a:lnTo>
                      <a:pt x="1420" y="1028"/>
                    </a:lnTo>
                    <a:lnTo>
                      <a:pt x="1457" y="897"/>
                    </a:lnTo>
                    <a:lnTo>
                      <a:pt x="1476" y="748"/>
                    </a:lnTo>
                    <a:lnTo>
                      <a:pt x="1457" y="598"/>
                    </a:lnTo>
                    <a:lnTo>
                      <a:pt x="1420" y="449"/>
                    </a:lnTo>
                    <a:lnTo>
                      <a:pt x="1345" y="318"/>
                    </a:lnTo>
                    <a:lnTo>
                      <a:pt x="1270" y="225"/>
                    </a:lnTo>
                    <a:lnTo>
                      <a:pt x="1158" y="131"/>
                    </a:lnTo>
                    <a:lnTo>
                      <a:pt x="1027" y="56"/>
                    </a:lnTo>
                    <a:lnTo>
                      <a:pt x="897" y="19"/>
                    </a:lnTo>
                    <a:lnTo>
                      <a:pt x="7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809;p34"/>
              <p:cNvSpPr/>
              <p:nvPr/>
            </p:nvSpPr>
            <p:spPr>
              <a:xfrm>
                <a:off x="5461150" y="4659500"/>
                <a:ext cx="369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477" extrusionOk="0">
                    <a:moveTo>
                      <a:pt x="747" y="0"/>
                    </a:moveTo>
                    <a:lnTo>
                      <a:pt x="598" y="19"/>
                    </a:lnTo>
                    <a:lnTo>
                      <a:pt x="449" y="56"/>
                    </a:lnTo>
                    <a:lnTo>
                      <a:pt x="336" y="131"/>
                    </a:lnTo>
                    <a:lnTo>
                      <a:pt x="224" y="225"/>
                    </a:lnTo>
                    <a:lnTo>
                      <a:pt x="131" y="318"/>
                    </a:lnTo>
                    <a:lnTo>
                      <a:pt x="56" y="449"/>
                    </a:lnTo>
                    <a:lnTo>
                      <a:pt x="19" y="598"/>
                    </a:lnTo>
                    <a:lnTo>
                      <a:pt x="0" y="748"/>
                    </a:lnTo>
                    <a:lnTo>
                      <a:pt x="19" y="897"/>
                    </a:lnTo>
                    <a:lnTo>
                      <a:pt x="56" y="1028"/>
                    </a:lnTo>
                    <a:lnTo>
                      <a:pt x="131" y="1159"/>
                    </a:lnTo>
                    <a:lnTo>
                      <a:pt x="224" y="1271"/>
                    </a:lnTo>
                    <a:lnTo>
                      <a:pt x="336" y="1345"/>
                    </a:lnTo>
                    <a:lnTo>
                      <a:pt x="449" y="1420"/>
                    </a:lnTo>
                    <a:lnTo>
                      <a:pt x="598" y="1457"/>
                    </a:lnTo>
                    <a:lnTo>
                      <a:pt x="747" y="1476"/>
                    </a:lnTo>
                    <a:lnTo>
                      <a:pt x="897" y="1457"/>
                    </a:lnTo>
                    <a:lnTo>
                      <a:pt x="1028" y="1420"/>
                    </a:lnTo>
                    <a:lnTo>
                      <a:pt x="1158" y="1345"/>
                    </a:lnTo>
                    <a:lnTo>
                      <a:pt x="1270" y="1271"/>
                    </a:lnTo>
                    <a:lnTo>
                      <a:pt x="1364" y="1159"/>
                    </a:lnTo>
                    <a:lnTo>
                      <a:pt x="1420" y="1028"/>
                    </a:lnTo>
                    <a:lnTo>
                      <a:pt x="1476" y="897"/>
                    </a:lnTo>
                    <a:lnTo>
                      <a:pt x="1476" y="748"/>
                    </a:lnTo>
                    <a:lnTo>
                      <a:pt x="1476" y="598"/>
                    </a:lnTo>
                    <a:lnTo>
                      <a:pt x="1420" y="449"/>
                    </a:lnTo>
                    <a:lnTo>
                      <a:pt x="1364" y="318"/>
                    </a:lnTo>
                    <a:lnTo>
                      <a:pt x="1270" y="225"/>
                    </a:lnTo>
                    <a:lnTo>
                      <a:pt x="1158" y="131"/>
                    </a:lnTo>
                    <a:lnTo>
                      <a:pt x="1028" y="56"/>
                    </a:lnTo>
                    <a:lnTo>
                      <a:pt x="897" y="19"/>
                    </a:lnTo>
                    <a:lnTo>
                      <a:pt x="7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810;p34"/>
              <p:cNvSpPr/>
              <p:nvPr/>
            </p:nvSpPr>
            <p:spPr>
              <a:xfrm>
                <a:off x="5576025" y="4659500"/>
                <a:ext cx="369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477" extrusionOk="0">
                    <a:moveTo>
                      <a:pt x="728" y="0"/>
                    </a:moveTo>
                    <a:lnTo>
                      <a:pt x="579" y="19"/>
                    </a:lnTo>
                    <a:lnTo>
                      <a:pt x="448" y="56"/>
                    </a:lnTo>
                    <a:lnTo>
                      <a:pt x="318" y="131"/>
                    </a:lnTo>
                    <a:lnTo>
                      <a:pt x="206" y="225"/>
                    </a:lnTo>
                    <a:lnTo>
                      <a:pt x="112" y="318"/>
                    </a:lnTo>
                    <a:lnTo>
                      <a:pt x="56" y="449"/>
                    </a:lnTo>
                    <a:lnTo>
                      <a:pt x="0" y="598"/>
                    </a:lnTo>
                    <a:lnTo>
                      <a:pt x="0" y="748"/>
                    </a:lnTo>
                    <a:lnTo>
                      <a:pt x="0" y="897"/>
                    </a:lnTo>
                    <a:lnTo>
                      <a:pt x="56" y="1028"/>
                    </a:lnTo>
                    <a:lnTo>
                      <a:pt x="112" y="1159"/>
                    </a:lnTo>
                    <a:lnTo>
                      <a:pt x="206" y="1271"/>
                    </a:lnTo>
                    <a:lnTo>
                      <a:pt x="318" y="1345"/>
                    </a:lnTo>
                    <a:lnTo>
                      <a:pt x="448" y="1420"/>
                    </a:lnTo>
                    <a:lnTo>
                      <a:pt x="579" y="1457"/>
                    </a:lnTo>
                    <a:lnTo>
                      <a:pt x="728" y="1476"/>
                    </a:lnTo>
                    <a:lnTo>
                      <a:pt x="878" y="1457"/>
                    </a:lnTo>
                    <a:lnTo>
                      <a:pt x="1027" y="1420"/>
                    </a:lnTo>
                    <a:lnTo>
                      <a:pt x="1139" y="1345"/>
                    </a:lnTo>
                    <a:lnTo>
                      <a:pt x="1251" y="1271"/>
                    </a:lnTo>
                    <a:lnTo>
                      <a:pt x="1345" y="1159"/>
                    </a:lnTo>
                    <a:lnTo>
                      <a:pt x="1420" y="1028"/>
                    </a:lnTo>
                    <a:lnTo>
                      <a:pt x="1457" y="897"/>
                    </a:lnTo>
                    <a:lnTo>
                      <a:pt x="1476" y="748"/>
                    </a:lnTo>
                    <a:lnTo>
                      <a:pt x="1457" y="598"/>
                    </a:lnTo>
                    <a:lnTo>
                      <a:pt x="1420" y="449"/>
                    </a:lnTo>
                    <a:lnTo>
                      <a:pt x="1345" y="318"/>
                    </a:lnTo>
                    <a:lnTo>
                      <a:pt x="1251" y="225"/>
                    </a:lnTo>
                    <a:lnTo>
                      <a:pt x="1139" y="131"/>
                    </a:lnTo>
                    <a:lnTo>
                      <a:pt x="1027" y="56"/>
                    </a:lnTo>
                    <a:lnTo>
                      <a:pt x="878" y="19"/>
                    </a:lnTo>
                    <a:lnTo>
                      <a:pt x="72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811;p34"/>
              <p:cNvSpPr/>
              <p:nvPr/>
            </p:nvSpPr>
            <p:spPr>
              <a:xfrm>
                <a:off x="5690425" y="4659500"/>
                <a:ext cx="369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477" extrusionOk="0">
                    <a:moveTo>
                      <a:pt x="729" y="0"/>
                    </a:moveTo>
                    <a:lnTo>
                      <a:pt x="579" y="19"/>
                    </a:lnTo>
                    <a:lnTo>
                      <a:pt x="448" y="56"/>
                    </a:lnTo>
                    <a:lnTo>
                      <a:pt x="318" y="131"/>
                    </a:lnTo>
                    <a:lnTo>
                      <a:pt x="206" y="225"/>
                    </a:lnTo>
                    <a:lnTo>
                      <a:pt x="131" y="318"/>
                    </a:lnTo>
                    <a:lnTo>
                      <a:pt x="56" y="449"/>
                    </a:lnTo>
                    <a:lnTo>
                      <a:pt x="19" y="598"/>
                    </a:lnTo>
                    <a:lnTo>
                      <a:pt x="0" y="748"/>
                    </a:lnTo>
                    <a:lnTo>
                      <a:pt x="19" y="897"/>
                    </a:lnTo>
                    <a:lnTo>
                      <a:pt x="56" y="1028"/>
                    </a:lnTo>
                    <a:lnTo>
                      <a:pt x="131" y="1159"/>
                    </a:lnTo>
                    <a:lnTo>
                      <a:pt x="206" y="1271"/>
                    </a:lnTo>
                    <a:lnTo>
                      <a:pt x="318" y="1345"/>
                    </a:lnTo>
                    <a:lnTo>
                      <a:pt x="448" y="1420"/>
                    </a:lnTo>
                    <a:lnTo>
                      <a:pt x="579" y="1457"/>
                    </a:lnTo>
                    <a:lnTo>
                      <a:pt x="729" y="1476"/>
                    </a:lnTo>
                    <a:lnTo>
                      <a:pt x="878" y="1457"/>
                    </a:lnTo>
                    <a:lnTo>
                      <a:pt x="1027" y="1420"/>
                    </a:lnTo>
                    <a:lnTo>
                      <a:pt x="1140" y="1345"/>
                    </a:lnTo>
                    <a:lnTo>
                      <a:pt x="1252" y="1271"/>
                    </a:lnTo>
                    <a:lnTo>
                      <a:pt x="1345" y="1159"/>
                    </a:lnTo>
                    <a:lnTo>
                      <a:pt x="1420" y="1028"/>
                    </a:lnTo>
                    <a:lnTo>
                      <a:pt x="1457" y="897"/>
                    </a:lnTo>
                    <a:lnTo>
                      <a:pt x="1476" y="748"/>
                    </a:lnTo>
                    <a:lnTo>
                      <a:pt x="1457" y="598"/>
                    </a:lnTo>
                    <a:lnTo>
                      <a:pt x="1420" y="449"/>
                    </a:lnTo>
                    <a:lnTo>
                      <a:pt x="1345" y="318"/>
                    </a:lnTo>
                    <a:lnTo>
                      <a:pt x="1252" y="225"/>
                    </a:lnTo>
                    <a:lnTo>
                      <a:pt x="1140" y="131"/>
                    </a:lnTo>
                    <a:lnTo>
                      <a:pt x="1027" y="56"/>
                    </a:lnTo>
                    <a:lnTo>
                      <a:pt x="878" y="19"/>
                    </a:lnTo>
                    <a:lnTo>
                      <a:pt x="72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812;p34"/>
              <p:cNvSpPr/>
              <p:nvPr/>
            </p:nvSpPr>
            <p:spPr>
              <a:xfrm>
                <a:off x="5804825" y="4659500"/>
                <a:ext cx="369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477" extrusionOk="0">
                    <a:moveTo>
                      <a:pt x="747" y="0"/>
                    </a:moveTo>
                    <a:lnTo>
                      <a:pt x="598" y="19"/>
                    </a:lnTo>
                    <a:lnTo>
                      <a:pt x="449" y="56"/>
                    </a:lnTo>
                    <a:lnTo>
                      <a:pt x="318" y="131"/>
                    </a:lnTo>
                    <a:lnTo>
                      <a:pt x="224" y="225"/>
                    </a:lnTo>
                    <a:lnTo>
                      <a:pt x="131" y="318"/>
                    </a:lnTo>
                    <a:lnTo>
                      <a:pt x="56" y="449"/>
                    </a:lnTo>
                    <a:lnTo>
                      <a:pt x="19" y="598"/>
                    </a:lnTo>
                    <a:lnTo>
                      <a:pt x="0" y="748"/>
                    </a:lnTo>
                    <a:lnTo>
                      <a:pt x="19" y="897"/>
                    </a:lnTo>
                    <a:lnTo>
                      <a:pt x="56" y="1028"/>
                    </a:lnTo>
                    <a:lnTo>
                      <a:pt x="131" y="1159"/>
                    </a:lnTo>
                    <a:lnTo>
                      <a:pt x="224" y="1271"/>
                    </a:lnTo>
                    <a:lnTo>
                      <a:pt x="318" y="1345"/>
                    </a:lnTo>
                    <a:lnTo>
                      <a:pt x="449" y="1420"/>
                    </a:lnTo>
                    <a:lnTo>
                      <a:pt x="598" y="1457"/>
                    </a:lnTo>
                    <a:lnTo>
                      <a:pt x="747" y="1476"/>
                    </a:lnTo>
                    <a:lnTo>
                      <a:pt x="897" y="1457"/>
                    </a:lnTo>
                    <a:lnTo>
                      <a:pt x="1028" y="1420"/>
                    </a:lnTo>
                    <a:lnTo>
                      <a:pt x="1158" y="1345"/>
                    </a:lnTo>
                    <a:lnTo>
                      <a:pt x="1270" y="1271"/>
                    </a:lnTo>
                    <a:lnTo>
                      <a:pt x="1345" y="1159"/>
                    </a:lnTo>
                    <a:lnTo>
                      <a:pt x="1420" y="1028"/>
                    </a:lnTo>
                    <a:lnTo>
                      <a:pt x="1457" y="897"/>
                    </a:lnTo>
                    <a:lnTo>
                      <a:pt x="1476" y="748"/>
                    </a:lnTo>
                    <a:lnTo>
                      <a:pt x="1457" y="598"/>
                    </a:lnTo>
                    <a:lnTo>
                      <a:pt x="1420" y="449"/>
                    </a:lnTo>
                    <a:lnTo>
                      <a:pt x="1345" y="318"/>
                    </a:lnTo>
                    <a:lnTo>
                      <a:pt x="1270" y="225"/>
                    </a:lnTo>
                    <a:lnTo>
                      <a:pt x="1158" y="131"/>
                    </a:lnTo>
                    <a:lnTo>
                      <a:pt x="1028" y="56"/>
                    </a:lnTo>
                    <a:lnTo>
                      <a:pt x="897" y="19"/>
                    </a:lnTo>
                    <a:lnTo>
                      <a:pt x="7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813;p34"/>
              <p:cNvSpPr/>
              <p:nvPr/>
            </p:nvSpPr>
            <p:spPr>
              <a:xfrm>
                <a:off x="5919225" y="4659500"/>
                <a:ext cx="369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477" extrusionOk="0">
                    <a:moveTo>
                      <a:pt x="748" y="0"/>
                    </a:moveTo>
                    <a:lnTo>
                      <a:pt x="598" y="19"/>
                    </a:lnTo>
                    <a:lnTo>
                      <a:pt x="449" y="56"/>
                    </a:lnTo>
                    <a:lnTo>
                      <a:pt x="337" y="131"/>
                    </a:lnTo>
                    <a:lnTo>
                      <a:pt x="225" y="225"/>
                    </a:lnTo>
                    <a:lnTo>
                      <a:pt x="131" y="318"/>
                    </a:lnTo>
                    <a:lnTo>
                      <a:pt x="56" y="449"/>
                    </a:lnTo>
                    <a:lnTo>
                      <a:pt x="19" y="598"/>
                    </a:lnTo>
                    <a:lnTo>
                      <a:pt x="0" y="748"/>
                    </a:lnTo>
                    <a:lnTo>
                      <a:pt x="19" y="897"/>
                    </a:lnTo>
                    <a:lnTo>
                      <a:pt x="56" y="1028"/>
                    </a:lnTo>
                    <a:lnTo>
                      <a:pt x="131" y="1159"/>
                    </a:lnTo>
                    <a:lnTo>
                      <a:pt x="225" y="1271"/>
                    </a:lnTo>
                    <a:lnTo>
                      <a:pt x="337" y="1345"/>
                    </a:lnTo>
                    <a:lnTo>
                      <a:pt x="449" y="1420"/>
                    </a:lnTo>
                    <a:lnTo>
                      <a:pt x="598" y="1457"/>
                    </a:lnTo>
                    <a:lnTo>
                      <a:pt x="748" y="1476"/>
                    </a:lnTo>
                    <a:lnTo>
                      <a:pt x="897" y="1457"/>
                    </a:lnTo>
                    <a:lnTo>
                      <a:pt x="1028" y="1420"/>
                    </a:lnTo>
                    <a:lnTo>
                      <a:pt x="1158" y="1345"/>
                    </a:lnTo>
                    <a:lnTo>
                      <a:pt x="1271" y="1271"/>
                    </a:lnTo>
                    <a:lnTo>
                      <a:pt x="1364" y="1159"/>
                    </a:lnTo>
                    <a:lnTo>
                      <a:pt x="1420" y="1028"/>
                    </a:lnTo>
                    <a:lnTo>
                      <a:pt x="1476" y="897"/>
                    </a:lnTo>
                    <a:lnTo>
                      <a:pt x="1476" y="748"/>
                    </a:lnTo>
                    <a:lnTo>
                      <a:pt x="1476" y="598"/>
                    </a:lnTo>
                    <a:lnTo>
                      <a:pt x="1420" y="449"/>
                    </a:lnTo>
                    <a:lnTo>
                      <a:pt x="1364" y="318"/>
                    </a:lnTo>
                    <a:lnTo>
                      <a:pt x="1271" y="225"/>
                    </a:lnTo>
                    <a:lnTo>
                      <a:pt x="1158" y="131"/>
                    </a:lnTo>
                    <a:lnTo>
                      <a:pt x="1028" y="56"/>
                    </a:lnTo>
                    <a:lnTo>
                      <a:pt x="897" y="19"/>
                    </a:lnTo>
                    <a:lnTo>
                      <a:pt x="7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814;p34"/>
              <p:cNvSpPr/>
              <p:nvPr/>
            </p:nvSpPr>
            <p:spPr>
              <a:xfrm>
                <a:off x="6034100" y="4659500"/>
                <a:ext cx="369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477" extrusionOk="0">
                    <a:moveTo>
                      <a:pt x="729" y="0"/>
                    </a:moveTo>
                    <a:lnTo>
                      <a:pt x="579" y="19"/>
                    </a:lnTo>
                    <a:lnTo>
                      <a:pt x="448" y="56"/>
                    </a:lnTo>
                    <a:lnTo>
                      <a:pt x="318" y="131"/>
                    </a:lnTo>
                    <a:lnTo>
                      <a:pt x="206" y="225"/>
                    </a:lnTo>
                    <a:lnTo>
                      <a:pt x="112" y="318"/>
                    </a:lnTo>
                    <a:lnTo>
                      <a:pt x="56" y="449"/>
                    </a:lnTo>
                    <a:lnTo>
                      <a:pt x="0" y="598"/>
                    </a:lnTo>
                    <a:lnTo>
                      <a:pt x="0" y="748"/>
                    </a:lnTo>
                    <a:lnTo>
                      <a:pt x="0" y="897"/>
                    </a:lnTo>
                    <a:lnTo>
                      <a:pt x="56" y="1028"/>
                    </a:lnTo>
                    <a:lnTo>
                      <a:pt x="112" y="1159"/>
                    </a:lnTo>
                    <a:lnTo>
                      <a:pt x="206" y="1271"/>
                    </a:lnTo>
                    <a:lnTo>
                      <a:pt x="318" y="1345"/>
                    </a:lnTo>
                    <a:lnTo>
                      <a:pt x="448" y="1420"/>
                    </a:lnTo>
                    <a:lnTo>
                      <a:pt x="579" y="1457"/>
                    </a:lnTo>
                    <a:lnTo>
                      <a:pt x="729" y="1476"/>
                    </a:lnTo>
                    <a:lnTo>
                      <a:pt x="878" y="1457"/>
                    </a:lnTo>
                    <a:lnTo>
                      <a:pt x="1028" y="1420"/>
                    </a:lnTo>
                    <a:lnTo>
                      <a:pt x="1140" y="1345"/>
                    </a:lnTo>
                    <a:lnTo>
                      <a:pt x="1252" y="1271"/>
                    </a:lnTo>
                    <a:lnTo>
                      <a:pt x="1345" y="1159"/>
                    </a:lnTo>
                    <a:lnTo>
                      <a:pt x="1420" y="1028"/>
                    </a:lnTo>
                    <a:lnTo>
                      <a:pt x="1457" y="897"/>
                    </a:lnTo>
                    <a:lnTo>
                      <a:pt x="1476" y="748"/>
                    </a:lnTo>
                    <a:lnTo>
                      <a:pt x="1457" y="598"/>
                    </a:lnTo>
                    <a:lnTo>
                      <a:pt x="1420" y="449"/>
                    </a:lnTo>
                    <a:lnTo>
                      <a:pt x="1345" y="318"/>
                    </a:lnTo>
                    <a:lnTo>
                      <a:pt x="1252" y="225"/>
                    </a:lnTo>
                    <a:lnTo>
                      <a:pt x="1140" y="131"/>
                    </a:lnTo>
                    <a:lnTo>
                      <a:pt x="1028" y="56"/>
                    </a:lnTo>
                    <a:lnTo>
                      <a:pt x="878" y="19"/>
                    </a:lnTo>
                    <a:lnTo>
                      <a:pt x="72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815;p34"/>
              <p:cNvSpPr/>
              <p:nvPr/>
            </p:nvSpPr>
            <p:spPr>
              <a:xfrm>
                <a:off x="6148500" y="4659500"/>
                <a:ext cx="369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477" extrusionOk="0">
                    <a:moveTo>
                      <a:pt x="729" y="0"/>
                    </a:moveTo>
                    <a:lnTo>
                      <a:pt x="579" y="19"/>
                    </a:lnTo>
                    <a:lnTo>
                      <a:pt x="449" y="56"/>
                    </a:lnTo>
                    <a:lnTo>
                      <a:pt x="318" y="131"/>
                    </a:lnTo>
                    <a:lnTo>
                      <a:pt x="206" y="225"/>
                    </a:lnTo>
                    <a:lnTo>
                      <a:pt x="131" y="318"/>
                    </a:lnTo>
                    <a:lnTo>
                      <a:pt x="56" y="449"/>
                    </a:lnTo>
                    <a:lnTo>
                      <a:pt x="19" y="598"/>
                    </a:lnTo>
                    <a:lnTo>
                      <a:pt x="0" y="748"/>
                    </a:lnTo>
                    <a:lnTo>
                      <a:pt x="19" y="897"/>
                    </a:lnTo>
                    <a:lnTo>
                      <a:pt x="56" y="1028"/>
                    </a:lnTo>
                    <a:lnTo>
                      <a:pt x="131" y="1159"/>
                    </a:lnTo>
                    <a:lnTo>
                      <a:pt x="206" y="1271"/>
                    </a:lnTo>
                    <a:lnTo>
                      <a:pt x="318" y="1345"/>
                    </a:lnTo>
                    <a:lnTo>
                      <a:pt x="449" y="1420"/>
                    </a:lnTo>
                    <a:lnTo>
                      <a:pt x="579" y="1457"/>
                    </a:lnTo>
                    <a:lnTo>
                      <a:pt x="729" y="1476"/>
                    </a:lnTo>
                    <a:lnTo>
                      <a:pt x="878" y="1457"/>
                    </a:lnTo>
                    <a:lnTo>
                      <a:pt x="1028" y="1420"/>
                    </a:lnTo>
                    <a:lnTo>
                      <a:pt x="1158" y="1345"/>
                    </a:lnTo>
                    <a:lnTo>
                      <a:pt x="1252" y="1271"/>
                    </a:lnTo>
                    <a:lnTo>
                      <a:pt x="1345" y="1159"/>
                    </a:lnTo>
                    <a:lnTo>
                      <a:pt x="1420" y="1028"/>
                    </a:lnTo>
                    <a:lnTo>
                      <a:pt x="1457" y="897"/>
                    </a:lnTo>
                    <a:lnTo>
                      <a:pt x="1476" y="748"/>
                    </a:lnTo>
                    <a:lnTo>
                      <a:pt x="1457" y="598"/>
                    </a:lnTo>
                    <a:lnTo>
                      <a:pt x="1420" y="449"/>
                    </a:lnTo>
                    <a:lnTo>
                      <a:pt x="1345" y="318"/>
                    </a:lnTo>
                    <a:lnTo>
                      <a:pt x="1252" y="225"/>
                    </a:lnTo>
                    <a:lnTo>
                      <a:pt x="1158" y="131"/>
                    </a:lnTo>
                    <a:lnTo>
                      <a:pt x="1028" y="56"/>
                    </a:lnTo>
                    <a:lnTo>
                      <a:pt x="878" y="19"/>
                    </a:lnTo>
                    <a:lnTo>
                      <a:pt x="72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816;p34"/>
              <p:cNvSpPr/>
              <p:nvPr/>
            </p:nvSpPr>
            <p:spPr>
              <a:xfrm>
                <a:off x="5044625" y="4898575"/>
                <a:ext cx="424950" cy="863900"/>
              </a:xfrm>
              <a:custGeom>
                <a:avLst/>
                <a:gdLst/>
                <a:ahLst/>
                <a:cxnLst/>
                <a:rect l="l" t="t" r="r" b="b"/>
                <a:pathLst>
                  <a:path w="16998" h="34556" extrusionOk="0">
                    <a:moveTo>
                      <a:pt x="0" y="1"/>
                    </a:moveTo>
                    <a:lnTo>
                      <a:pt x="0" y="34555"/>
                    </a:lnTo>
                    <a:lnTo>
                      <a:pt x="16997" y="34555"/>
                    </a:lnTo>
                    <a:lnTo>
                      <a:pt x="1699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817;p34"/>
              <p:cNvSpPr/>
              <p:nvPr/>
            </p:nvSpPr>
            <p:spPr>
              <a:xfrm>
                <a:off x="5873000" y="4898575"/>
                <a:ext cx="424475" cy="863900"/>
              </a:xfrm>
              <a:custGeom>
                <a:avLst/>
                <a:gdLst/>
                <a:ahLst/>
                <a:cxnLst/>
                <a:rect l="l" t="t" r="r" b="b"/>
                <a:pathLst>
                  <a:path w="16979" h="34556" extrusionOk="0">
                    <a:moveTo>
                      <a:pt x="0" y="1"/>
                    </a:moveTo>
                    <a:lnTo>
                      <a:pt x="0" y="34555"/>
                    </a:lnTo>
                    <a:lnTo>
                      <a:pt x="16979" y="34555"/>
                    </a:lnTo>
                    <a:lnTo>
                      <a:pt x="169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818;p34"/>
              <p:cNvSpPr/>
              <p:nvPr/>
            </p:nvSpPr>
            <p:spPr>
              <a:xfrm>
                <a:off x="5044625" y="4810325"/>
                <a:ext cx="1252850" cy="114425"/>
              </a:xfrm>
              <a:custGeom>
                <a:avLst/>
                <a:gdLst/>
                <a:ahLst/>
                <a:cxnLst/>
                <a:rect l="l" t="t" r="r" b="b"/>
                <a:pathLst>
                  <a:path w="50114" h="4577" extrusionOk="0">
                    <a:moveTo>
                      <a:pt x="0" y="0"/>
                    </a:moveTo>
                    <a:lnTo>
                      <a:pt x="0" y="4577"/>
                    </a:lnTo>
                    <a:lnTo>
                      <a:pt x="50114" y="4577"/>
                    </a:lnTo>
                    <a:lnTo>
                      <a:pt x="5011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819;p34"/>
              <p:cNvSpPr/>
              <p:nvPr/>
            </p:nvSpPr>
            <p:spPr>
              <a:xfrm>
                <a:off x="5075450" y="4810325"/>
                <a:ext cx="19625" cy="88275"/>
              </a:xfrm>
              <a:custGeom>
                <a:avLst/>
                <a:gdLst/>
                <a:ahLst/>
                <a:cxnLst/>
                <a:rect l="l" t="t" r="r" b="b"/>
                <a:pathLst>
                  <a:path w="785" h="3531" extrusionOk="0">
                    <a:moveTo>
                      <a:pt x="0" y="0"/>
                    </a:moveTo>
                    <a:lnTo>
                      <a:pt x="0" y="3531"/>
                    </a:lnTo>
                    <a:lnTo>
                      <a:pt x="785" y="3531"/>
                    </a:lnTo>
                    <a:lnTo>
                      <a:pt x="78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820;p34"/>
              <p:cNvSpPr/>
              <p:nvPr/>
            </p:nvSpPr>
            <p:spPr>
              <a:xfrm>
                <a:off x="5139875" y="4810325"/>
                <a:ext cx="19650" cy="88275"/>
              </a:xfrm>
              <a:custGeom>
                <a:avLst/>
                <a:gdLst/>
                <a:ahLst/>
                <a:cxnLst/>
                <a:rect l="l" t="t" r="r" b="b"/>
                <a:pathLst>
                  <a:path w="786" h="3531" extrusionOk="0">
                    <a:moveTo>
                      <a:pt x="1" y="0"/>
                    </a:moveTo>
                    <a:lnTo>
                      <a:pt x="1" y="3531"/>
                    </a:lnTo>
                    <a:lnTo>
                      <a:pt x="785" y="3531"/>
                    </a:lnTo>
                    <a:lnTo>
                      <a:pt x="78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821;p34"/>
              <p:cNvSpPr/>
              <p:nvPr/>
            </p:nvSpPr>
            <p:spPr>
              <a:xfrm>
                <a:off x="5204775" y="4810325"/>
                <a:ext cx="19650" cy="88275"/>
              </a:xfrm>
              <a:custGeom>
                <a:avLst/>
                <a:gdLst/>
                <a:ahLst/>
                <a:cxnLst/>
                <a:rect l="l" t="t" r="r" b="b"/>
                <a:pathLst>
                  <a:path w="786" h="3531" extrusionOk="0">
                    <a:moveTo>
                      <a:pt x="1" y="0"/>
                    </a:moveTo>
                    <a:lnTo>
                      <a:pt x="1" y="3531"/>
                    </a:lnTo>
                    <a:lnTo>
                      <a:pt x="785" y="3531"/>
                    </a:lnTo>
                    <a:lnTo>
                      <a:pt x="78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822;p34"/>
              <p:cNvSpPr/>
              <p:nvPr/>
            </p:nvSpPr>
            <p:spPr>
              <a:xfrm>
                <a:off x="5269700" y="4810325"/>
                <a:ext cx="19625" cy="88275"/>
              </a:xfrm>
              <a:custGeom>
                <a:avLst/>
                <a:gdLst/>
                <a:ahLst/>
                <a:cxnLst/>
                <a:rect l="l" t="t" r="r" b="b"/>
                <a:pathLst>
                  <a:path w="785" h="3531" extrusionOk="0">
                    <a:moveTo>
                      <a:pt x="0" y="0"/>
                    </a:moveTo>
                    <a:lnTo>
                      <a:pt x="0" y="3531"/>
                    </a:lnTo>
                    <a:lnTo>
                      <a:pt x="785" y="3531"/>
                    </a:lnTo>
                    <a:lnTo>
                      <a:pt x="78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823;p34"/>
              <p:cNvSpPr/>
              <p:nvPr/>
            </p:nvSpPr>
            <p:spPr>
              <a:xfrm>
                <a:off x="5334125" y="4810325"/>
                <a:ext cx="19650" cy="88275"/>
              </a:xfrm>
              <a:custGeom>
                <a:avLst/>
                <a:gdLst/>
                <a:ahLst/>
                <a:cxnLst/>
                <a:rect l="l" t="t" r="r" b="b"/>
                <a:pathLst>
                  <a:path w="786" h="3531" extrusionOk="0">
                    <a:moveTo>
                      <a:pt x="1" y="0"/>
                    </a:moveTo>
                    <a:lnTo>
                      <a:pt x="1" y="3531"/>
                    </a:lnTo>
                    <a:lnTo>
                      <a:pt x="785" y="3531"/>
                    </a:lnTo>
                    <a:lnTo>
                      <a:pt x="78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824;p34"/>
              <p:cNvSpPr/>
              <p:nvPr/>
            </p:nvSpPr>
            <p:spPr>
              <a:xfrm>
                <a:off x="5399050" y="4810325"/>
                <a:ext cx="19625" cy="88275"/>
              </a:xfrm>
              <a:custGeom>
                <a:avLst/>
                <a:gdLst/>
                <a:ahLst/>
                <a:cxnLst/>
                <a:rect l="l" t="t" r="r" b="b"/>
                <a:pathLst>
                  <a:path w="785" h="3531" extrusionOk="0">
                    <a:moveTo>
                      <a:pt x="0" y="0"/>
                    </a:moveTo>
                    <a:lnTo>
                      <a:pt x="0" y="3531"/>
                    </a:lnTo>
                    <a:lnTo>
                      <a:pt x="785" y="3531"/>
                    </a:lnTo>
                    <a:lnTo>
                      <a:pt x="78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825;p34"/>
              <p:cNvSpPr/>
              <p:nvPr/>
            </p:nvSpPr>
            <p:spPr>
              <a:xfrm>
                <a:off x="5463475" y="4810325"/>
                <a:ext cx="19650" cy="88275"/>
              </a:xfrm>
              <a:custGeom>
                <a:avLst/>
                <a:gdLst/>
                <a:ahLst/>
                <a:cxnLst/>
                <a:rect l="l" t="t" r="r" b="b"/>
                <a:pathLst>
                  <a:path w="786" h="3531" extrusionOk="0">
                    <a:moveTo>
                      <a:pt x="1" y="0"/>
                    </a:moveTo>
                    <a:lnTo>
                      <a:pt x="1" y="3531"/>
                    </a:lnTo>
                    <a:lnTo>
                      <a:pt x="785" y="3531"/>
                    </a:lnTo>
                    <a:lnTo>
                      <a:pt x="78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826;p34"/>
              <p:cNvSpPr/>
              <p:nvPr/>
            </p:nvSpPr>
            <p:spPr>
              <a:xfrm>
                <a:off x="5528375" y="4810325"/>
                <a:ext cx="19650" cy="88275"/>
              </a:xfrm>
              <a:custGeom>
                <a:avLst/>
                <a:gdLst/>
                <a:ahLst/>
                <a:cxnLst/>
                <a:rect l="l" t="t" r="r" b="b"/>
                <a:pathLst>
                  <a:path w="786" h="3531" extrusionOk="0">
                    <a:moveTo>
                      <a:pt x="1" y="0"/>
                    </a:moveTo>
                    <a:lnTo>
                      <a:pt x="1" y="3531"/>
                    </a:lnTo>
                    <a:lnTo>
                      <a:pt x="785" y="3531"/>
                    </a:lnTo>
                    <a:lnTo>
                      <a:pt x="78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827;p34"/>
              <p:cNvSpPr/>
              <p:nvPr/>
            </p:nvSpPr>
            <p:spPr>
              <a:xfrm>
                <a:off x="5592825" y="4810325"/>
                <a:ext cx="20100" cy="88275"/>
              </a:xfrm>
              <a:custGeom>
                <a:avLst/>
                <a:gdLst/>
                <a:ahLst/>
                <a:cxnLst/>
                <a:rect l="l" t="t" r="r" b="b"/>
                <a:pathLst>
                  <a:path w="804" h="3531" extrusionOk="0">
                    <a:moveTo>
                      <a:pt x="0" y="0"/>
                    </a:moveTo>
                    <a:lnTo>
                      <a:pt x="0" y="3531"/>
                    </a:lnTo>
                    <a:lnTo>
                      <a:pt x="804" y="3531"/>
                    </a:lnTo>
                    <a:lnTo>
                      <a:pt x="80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828;p34"/>
              <p:cNvSpPr/>
              <p:nvPr/>
            </p:nvSpPr>
            <p:spPr>
              <a:xfrm>
                <a:off x="5657725" y="4810325"/>
                <a:ext cx="19650" cy="88275"/>
              </a:xfrm>
              <a:custGeom>
                <a:avLst/>
                <a:gdLst/>
                <a:ahLst/>
                <a:cxnLst/>
                <a:rect l="l" t="t" r="r" b="b"/>
                <a:pathLst>
                  <a:path w="786" h="3531" extrusionOk="0">
                    <a:moveTo>
                      <a:pt x="1" y="0"/>
                    </a:moveTo>
                    <a:lnTo>
                      <a:pt x="1" y="3531"/>
                    </a:lnTo>
                    <a:lnTo>
                      <a:pt x="785" y="3531"/>
                    </a:lnTo>
                    <a:lnTo>
                      <a:pt x="78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829;p34"/>
              <p:cNvSpPr/>
              <p:nvPr/>
            </p:nvSpPr>
            <p:spPr>
              <a:xfrm>
                <a:off x="5722625" y="4810325"/>
                <a:ext cx="19650" cy="88275"/>
              </a:xfrm>
              <a:custGeom>
                <a:avLst/>
                <a:gdLst/>
                <a:ahLst/>
                <a:cxnLst/>
                <a:rect l="l" t="t" r="r" b="b"/>
                <a:pathLst>
                  <a:path w="786" h="3531" extrusionOk="0">
                    <a:moveTo>
                      <a:pt x="1" y="0"/>
                    </a:moveTo>
                    <a:lnTo>
                      <a:pt x="1" y="3531"/>
                    </a:lnTo>
                    <a:lnTo>
                      <a:pt x="785" y="3531"/>
                    </a:lnTo>
                    <a:lnTo>
                      <a:pt x="78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830;p34"/>
              <p:cNvSpPr/>
              <p:nvPr/>
            </p:nvSpPr>
            <p:spPr>
              <a:xfrm>
                <a:off x="5787075" y="4810325"/>
                <a:ext cx="19625" cy="88275"/>
              </a:xfrm>
              <a:custGeom>
                <a:avLst/>
                <a:gdLst/>
                <a:ahLst/>
                <a:cxnLst/>
                <a:rect l="l" t="t" r="r" b="b"/>
                <a:pathLst>
                  <a:path w="785" h="3531" extrusionOk="0">
                    <a:moveTo>
                      <a:pt x="1" y="0"/>
                    </a:moveTo>
                    <a:lnTo>
                      <a:pt x="1" y="3531"/>
                    </a:lnTo>
                    <a:lnTo>
                      <a:pt x="785" y="3531"/>
                    </a:lnTo>
                    <a:lnTo>
                      <a:pt x="78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831;p34"/>
              <p:cNvSpPr/>
              <p:nvPr/>
            </p:nvSpPr>
            <p:spPr>
              <a:xfrm>
                <a:off x="5851975" y="4810325"/>
                <a:ext cx="19650" cy="88275"/>
              </a:xfrm>
              <a:custGeom>
                <a:avLst/>
                <a:gdLst/>
                <a:ahLst/>
                <a:cxnLst/>
                <a:rect l="l" t="t" r="r" b="b"/>
                <a:pathLst>
                  <a:path w="786" h="3531" extrusionOk="0">
                    <a:moveTo>
                      <a:pt x="1" y="0"/>
                    </a:moveTo>
                    <a:lnTo>
                      <a:pt x="1" y="3531"/>
                    </a:lnTo>
                    <a:lnTo>
                      <a:pt x="785" y="3531"/>
                    </a:lnTo>
                    <a:lnTo>
                      <a:pt x="78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832;p34"/>
              <p:cNvSpPr/>
              <p:nvPr/>
            </p:nvSpPr>
            <p:spPr>
              <a:xfrm>
                <a:off x="5916425" y="4810325"/>
                <a:ext cx="20100" cy="88275"/>
              </a:xfrm>
              <a:custGeom>
                <a:avLst/>
                <a:gdLst/>
                <a:ahLst/>
                <a:cxnLst/>
                <a:rect l="l" t="t" r="r" b="b"/>
                <a:pathLst>
                  <a:path w="804" h="3531" extrusionOk="0">
                    <a:moveTo>
                      <a:pt x="0" y="0"/>
                    </a:moveTo>
                    <a:lnTo>
                      <a:pt x="0" y="3531"/>
                    </a:lnTo>
                    <a:lnTo>
                      <a:pt x="804" y="3531"/>
                    </a:lnTo>
                    <a:lnTo>
                      <a:pt x="80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833;p34"/>
              <p:cNvSpPr/>
              <p:nvPr/>
            </p:nvSpPr>
            <p:spPr>
              <a:xfrm>
                <a:off x="5981325" y="4810325"/>
                <a:ext cx="19650" cy="88275"/>
              </a:xfrm>
              <a:custGeom>
                <a:avLst/>
                <a:gdLst/>
                <a:ahLst/>
                <a:cxnLst/>
                <a:rect l="l" t="t" r="r" b="b"/>
                <a:pathLst>
                  <a:path w="786" h="3531" extrusionOk="0">
                    <a:moveTo>
                      <a:pt x="1" y="0"/>
                    </a:moveTo>
                    <a:lnTo>
                      <a:pt x="1" y="3531"/>
                    </a:lnTo>
                    <a:lnTo>
                      <a:pt x="785" y="3531"/>
                    </a:lnTo>
                    <a:lnTo>
                      <a:pt x="78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834;p34"/>
              <p:cNvSpPr/>
              <p:nvPr/>
            </p:nvSpPr>
            <p:spPr>
              <a:xfrm>
                <a:off x="6046225" y="4810325"/>
                <a:ext cx="19650" cy="88275"/>
              </a:xfrm>
              <a:custGeom>
                <a:avLst/>
                <a:gdLst/>
                <a:ahLst/>
                <a:cxnLst/>
                <a:rect l="l" t="t" r="r" b="b"/>
                <a:pathLst>
                  <a:path w="786" h="3531" extrusionOk="0">
                    <a:moveTo>
                      <a:pt x="1" y="0"/>
                    </a:moveTo>
                    <a:lnTo>
                      <a:pt x="1" y="3531"/>
                    </a:lnTo>
                    <a:lnTo>
                      <a:pt x="785" y="3531"/>
                    </a:lnTo>
                    <a:lnTo>
                      <a:pt x="78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835;p34"/>
              <p:cNvSpPr/>
              <p:nvPr/>
            </p:nvSpPr>
            <p:spPr>
              <a:xfrm>
                <a:off x="6110675" y="4810325"/>
                <a:ext cx="19625" cy="88275"/>
              </a:xfrm>
              <a:custGeom>
                <a:avLst/>
                <a:gdLst/>
                <a:ahLst/>
                <a:cxnLst/>
                <a:rect l="l" t="t" r="r" b="b"/>
                <a:pathLst>
                  <a:path w="785" h="3531" extrusionOk="0">
                    <a:moveTo>
                      <a:pt x="0" y="0"/>
                    </a:moveTo>
                    <a:lnTo>
                      <a:pt x="0" y="3531"/>
                    </a:lnTo>
                    <a:lnTo>
                      <a:pt x="785" y="3531"/>
                    </a:lnTo>
                    <a:lnTo>
                      <a:pt x="78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836;p34"/>
              <p:cNvSpPr/>
              <p:nvPr/>
            </p:nvSpPr>
            <p:spPr>
              <a:xfrm>
                <a:off x="6175575" y="4810325"/>
                <a:ext cx="19650" cy="88275"/>
              </a:xfrm>
              <a:custGeom>
                <a:avLst/>
                <a:gdLst/>
                <a:ahLst/>
                <a:cxnLst/>
                <a:rect l="l" t="t" r="r" b="b"/>
                <a:pathLst>
                  <a:path w="786" h="3531" extrusionOk="0">
                    <a:moveTo>
                      <a:pt x="1" y="0"/>
                    </a:moveTo>
                    <a:lnTo>
                      <a:pt x="1" y="3531"/>
                    </a:lnTo>
                    <a:lnTo>
                      <a:pt x="785" y="3531"/>
                    </a:lnTo>
                    <a:lnTo>
                      <a:pt x="78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837;p34"/>
              <p:cNvSpPr/>
              <p:nvPr/>
            </p:nvSpPr>
            <p:spPr>
              <a:xfrm>
                <a:off x="6240025" y="4810325"/>
                <a:ext cx="20100" cy="88275"/>
              </a:xfrm>
              <a:custGeom>
                <a:avLst/>
                <a:gdLst/>
                <a:ahLst/>
                <a:cxnLst/>
                <a:rect l="l" t="t" r="r" b="b"/>
                <a:pathLst>
                  <a:path w="804" h="3531" extrusionOk="0">
                    <a:moveTo>
                      <a:pt x="0" y="0"/>
                    </a:moveTo>
                    <a:lnTo>
                      <a:pt x="0" y="3531"/>
                    </a:lnTo>
                    <a:lnTo>
                      <a:pt x="803" y="3531"/>
                    </a:lnTo>
                    <a:lnTo>
                      <a:pt x="8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838;p34"/>
              <p:cNvSpPr/>
              <p:nvPr/>
            </p:nvSpPr>
            <p:spPr>
              <a:xfrm>
                <a:off x="5944450" y="4976100"/>
                <a:ext cx="281125" cy="139625"/>
              </a:xfrm>
              <a:custGeom>
                <a:avLst/>
                <a:gdLst/>
                <a:ahLst/>
                <a:cxnLst/>
                <a:rect l="l" t="t" r="r" b="b"/>
                <a:pathLst>
                  <a:path w="11245" h="5585" extrusionOk="0">
                    <a:moveTo>
                      <a:pt x="0" y="0"/>
                    </a:moveTo>
                    <a:lnTo>
                      <a:pt x="0" y="5585"/>
                    </a:lnTo>
                    <a:lnTo>
                      <a:pt x="11244" y="5585"/>
                    </a:lnTo>
                    <a:lnTo>
                      <a:pt x="1124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839;p34"/>
              <p:cNvSpPr/>
              <p:nvPr/>
            </p:nvSpPr>
            <p:spPr>
              <a:xfrm>
                <a:off x="5110000" y="4976100"/>
                <a:ext cx="281125" cy="139625"/>
              </a:xfrm>
              <a:custGeom>
                <a:avLst/>
                <a:gdLst/>
                <a:ahLst/>
                <a:cxnLst/>
                <a:rect l="l" t="t" r="r" b="b"/>
                <a:pathLst>
                  <a:path w="11245" h="5585" extrusionOk="0">
                    <a:moveTo>
                      <a:pt x="0" y="0"/>
                    </a:moveTo>
                    <a:lnTo>
                      <a:pt x="0" y="5585"/>
                    </a:lnTo>
                    <a:lnTo>
                      <a:pt x="11245" y="5585"/>
                    </a:lnTo>
                    <a:lnTo>
                      <a:pt x="11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840;p34"/>
              <p:cNvSpPr/>
              <p:nvPr/>
            </p:nvSpPr>
            <p:spPr>
              <a:xfrm>
                <a:off x="5179575" y="5337525"/>
                <a:ext cx="139650" cy="281125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11245" extrusionOk="0">
                    <a:moveTo>
                      <a:pt x="0" y="0"/>
                    </a:moveTo>
                    <a:lnTo>
                      <a:pt x="0" y="11244"/>
                    </a:lnTo>
                    <a:lnTo>
                      <a:pt x="5585" y="11244"/>
                    </a:lnTo>
                    <a:lnTo>
                      <a:pt x="558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841;p34"/>
              <p:cNvSpPr/>
              <p:nvPr/>
            </p:nvSpPr>
            <p:spPr>
              <a:xfrm>
                <a:off x="6017275" y="5337525"/>
                <a:ext cx="139650" cy="281125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11245" extrusionOk="0">
                    <a:moveTo>
                      <a:pt x="1" y="0"/>
                    </a:moveTo>
                    <a:lnTo>
                      <a:pt x="1" y="11244"/>
                    </a:lnTo>
                    <a:lnTo>
                      <a:pt x="5586" y="11244"/>
                    </a:lnTo>
                    <a:lnTo>
                      <a:pt x="558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842;p34"/>
              <p:cNvSpPr/>
              <p:nvPr/>
            </p:nvSpPr>
            <p:spPr>
              <a:xfrm>
                <a:off x="5024550" y="5212375"/>
                <a:ext cx="45857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18343" h="1009" extrusionOk="0">
                    <a:moveTo>
                      <a:pt x="0" y="0"/>
                    </a:moveTo>
                    <a:lnTo>
                      <a:pt x="0" y="1009"/>
                    </a:lnTo>
                    <a:lnTo>
                      <a:pt x="18342" y="1009"/>
                    </a:lnTo>
                    <a:lnTo>
                      <a:pt x="1834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843;p34"/>
              <p:cNvSpPr/>
              <p:nvPr/>
            </p:nvSpPr>
            <p:spPr>
              <a:xfrm>
                <a:off x="5858975" y="5212375"/>
                <a:ext cx="45857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18343" h="1009" extrusionOk="0">
                    <a:moveTo>
                      <a:pt x="1" y="0"/>
                    </a:moveTo>
                    <a:lnTo>
                      <a:pt x="1" y="1009"/>
                    </a:lnTo>
                    <a:lnTo>
                      <a:pt x="18343" y="1009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844;p34"/>
              <p:cNvSpPr/>
              <p:nvPr/>
            </p:nvSpPr>
            <p:spPr>
              <a:xfrm>
                <a:off x="4997000" y="5702675"/>
                <a:ext cx="501050" cy="59800"/>
              </a:xfrm>
              <a:custGeom>
                <a:avLst/>
                <a:gdLst/>
                <a:ahLst/>
                <a:cxnLst/>
                <a:rect l="l" t="t" r="r" b="b"/>
                <a:pathLst>
                  <a:path w="20042" h="2392" extrusionOk="0">
                    <a:moveTo>
                      <a:pt x="1905" y="0"/>
                    </a:moveTo>
                    <a:lnTo>
                      <a:pt x="0" y="2391"/>
                    </a:lnTo>
                    <a:lnTo>
                      <a:pt x="20042" y="2391"/>
                    </a:lnTo>
                    <a:lnTo>
                      <a:pt x="1890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845;p34"/>
              <p:cNvSpPr/>
              <p:nvPr/>
            </p:nvSpPr>
            <p:spPr>
              <a:xfrm>
                <a:off x="5851975" y="5702675"/>
                <a:ext cx="465575" cy="59800"/>
              </a:xfrm>
              <a:custGeom>
                <a:avLst/>
                <a:gdLst/>
                <a:ahLst/>
                <a:cxnLst/>
                <a:rect l="l" t="t" r="r" b="b"/>
                <a:pathLst>
                  <a:path w="18623" h="2392" extrusionOk="0">
                    <a:moveTo>
                      <a:pt x="841" y="0"/>
                    </a:moveTo>
                    <a:lnTo>
                      <a:pt x="1" y="2391"/>
                    </a:lnTo>
                    <a:lnTo>
                      <a:pt x="18623" y="2391"/>
                    </a:lnTo>
                    <a:lnTo>
                      <a:pt x="1782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" name="Google Shape;2846;p34"/>
            <p:cNvSpPr/>
            <p:nvPr/>
          </p:nvSpPr>
          <p:spPr>
            <a:xfrm>
              <a:off x="2945175" y="3991529"/>
              <a:ext cx="260700" cy="2607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847;p34"/>
            <p:cNvSpPr/>
            <p:nvPr/>
          </p:nvSpPr>
          <p:spPr>
            <a:xfrm>
              <a:off x="2729626" y="3105155"/>
              <a:ext cx="260700" cy="2607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848;p34"/>
            <p:cNvSpPr/>
            <p:nvPr/>
          </p:nvSpPr>
          <p:spPr>
            <a:xfrm>
              <a:off x="3027380" y="2458170"/>
              <a:ext cx="260700" cy="2607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Satellite - Free technology ic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171" y="1389691"/>
            <a:ext cx="1136729" cy="113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82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8" grpId="0"/>
      <p:bldP spid="1899" grpId="0"/>
      <p:bldP spid="1901" grpId="0"/>
      <p:bldP spid="1902" grpId="0"/>
      <p:bldP spid="1904" grpId="0"/>
      <p:bldP spid="19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1" name="Google Shape;2731;p3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/>
              <a:t>Orientamento astronomico e bussola</a:t>
            </a:r>
            <a:endParaRPr sz="3000" dirty="0"/>
          </a:p>
        </p:txBody>
      </p:sp>
      <p:grpSp>
        <p:nvGrpSpPr>
          <p:cNvPr id="2745" name="Google Shape;2745;p33"/>
          <p:cNvGrpSpPr/>
          <p:nvPr/>
        </p:nvGrpSpPr>
        <p:grpSpPr>
          <a:xfrm>
            <a:off x="7611729" y="1041663"/>
            <a:ext cx="1115833" cy="1244525"/>
            <a:chOff x="2160008" y="3402802"/>
            <a:chExt cx="908437" cy="1013209"/>
          </a:xfrm>
        </p:grpSpPr>
        <p:sp>
          <p:nvSpPr>
            <p:cNvPr id="2746" name="Google Shape;2746;p33"/>
            <p:cNvSpPr/>
            <p:nvPr/>
          </p:nvSpPr>
          <p:spPr>
            <a:xfrm>
              <a:off x="2297842" y="3814534"/>
              <a:ext cx="71636" cy="134257"/>
            </a:xfrm>
            <a:custGeom>
              <a:avLst/>
              <a:gdLst/>
              <a:ahLst/>
              <a:cxnLst/>
              <a:rect l="l" t="t" r="r" b="b"/>
              <a:pathLst>
                <a:path w="2670" h="5004" extrusionOk="0">
                  <a:moveTo>
                    <a:pt x="1835" y="0"/>
                  </a:moveTo>
                  <a:lnTo>
                    <a:pt x="1502" y="200"/>
                  </a:lnTo>
                  <a:lnTo>
                    <a:pt x="1168" y="200"/>
                  </a:lnTo>
                  <a:lnTo>
                    <a:pt x="1001" y="300"/>
                  </a:lnTo>
                  <a:lnTo>
                    <a:pt x="834" y="534"/>
                  </a:lnTo>
                  <a:lnTo>
                    <a:pt x="501" y="701"/>
                  </a:lnTo>
                  <a:lnTo>
                    <a:pt x="201" y="1068"/>
                  </a:lnTo>
                  <a:lnTo>
                    <a:pt x="1" y="1335"/>
                  </a:lnTo>
                  <a:lnTo>
                    <a:pt x="67" y="1635"/>
                  </a:lnTo>
                  <a:lnTo>
                    <a:pt x="34" y="2002"/>
                  </a:lnTo>
                  <a:lnTo>
                    <a:pt x="134" y="2369"/>
                  </a:lnTo>
                  <a:lnTo>
                    <a:pt x="301" y="2669"/>
                  </a:lnTo>
                  <a:lnTo>
                    <a:pt x="334" y="3002"/>
                  </a:lnTo>
                  <a:lnTo>
                    <a:pt x="367" y="3136"/>
                  </a:lnTo>
                  <a:lnTo>
                    <a:pt x="134" y="3369"/>
                  </a:lnTo>
                  <a:lnTo>
                    <a:pt x="367" y="3703"/>
                  </a:lnTo>
                  <a:lnTo>
                    <a:pt x="668" y="4003"/>
                  </a:lnTo>
                  <a:lnTo>
                    <a:pt x="668" y="4337"/>
                  </a:lnTo>
                  <a:lnTo>
                    <a:pt x="901" y="4670"/>
                  </a:lnTo>
                  <a:lnTo>
                    <a:pt x="1135" y="4670"/>
                  </a:lnTo>
                  <a:lnTo>
                    <a:pt x="1502" y="5004"/>
                  </a:lnTo>
                  <a:lnTo>
                    <a:pt x="1468" y="4670"/>
                  </a:lnTo>
                  <a:lnTo>
                    <a:pt x="1802" y="4303"/>
                  </a:lnTo>
                  <a:lnTo>
                    <a:pt x="1802" y="3970"/>
                  </a:lnTo>
                  <a:lnTo>
                    <a:pt x="2035" y="3236"/>
                  </a:lnTo>
                  <a:lnTo>
                    <a:pt x="2035" y="2902"/>
                  </a:lnTo>
                  <a:lnTo>
                    <a:pt x="2002" y="2535"/>
                  </a:lnTo>
                  <a:lnTo>
                    <a:pt x="2336" y="2202"/>
                  </a:lnTo>
                  <a:lnTo>
                    <a:pt x="2669" y="1835"/>
                  </a:lnTo>
                  <a:lnTo>
                    <a:pt x="2636" y="1134"/>
                  </a:lnTo>
                  <a:lnTo>
                    <a:pt x="2569" y="834"/>
                  </a:lnTo>
                  <a:lnTo>
                    <a:pt x="2536" y="467"/>
                  </a:lnTo>
                  <a:lnTo>
                    <a:pt x="2402" y="134"/>
                  </a:lnTo>
                  <a:lnTo>
                    <a:pt x="2202" y="0"/>
                  </a:lnTo>
                  <a:lnTo>
                    <a:pt x="2169" y="34"/>
                  </a:lnTo>
                  <a:lnTo>
                    <a:pt x="1835" y="0"/>
                  </a:lnTo>
                  <a:close/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3"/>
            <p:cNvSpPr/>
            <p:nvPr/>
          </p:nvSpPr>
          <p:spPr>
            <a:xfrm>
              <a:off x="2240557" y="3957735"/>
              <a:ext cx="130689" cy="225560"/>
            </a:xfrm>
            <a:custGeom>
              <a:avLst/>
              <a:gdLst/>
              <a:ahLst/>
              <a:cxnLst/>
              <a:rect l="l" t="t" r="r" b="b"/>
              <a:pathLst>
                <a:path w="4871" h="8407" extrusionOk="0">
                  <a:moveTo>
                    <a:pt x="3637" y="0"/>
                  </a:moveTo>
                  <a:lnTo>
                    <a:pt x="3336" y="367"/>
                  </a:lnTo>
                  <a:lnTo>
                    <a:pt x="2969" y="401"/>
                  </a:lnTo>
                  <a:lnTo>
                    <a:pt x="3003" y="734"/>
                  </a:lnTo>
                  <a:lnTo>
                    <a:pt x="2669" y="734"/>
                  </a:lnTo>
                  <a:lnTo>
                    <a:pt x="2336" y="801"/>
                  </a:lnTo>
                  <a:lnTo>
                    <a:pt x="2035" y="1168"/>
                  </a:lnTo>
                  <a:lnTo>
                    <a:pt x="1669" y="1201"/>
                  </a:lnTo>
                  <a:lnTo>
                    <a:pt x="968" y="1235"/>
                  </a:lnTo>
                  <a:lnTo>
                    <a:pt x="634" y="1568"/>
                  </a:lnTo>
                  <a:lnTo>
                    <a:pt x="301" y="1301"/>
                  </a:lnTo>
                  <a:lnTo>
                    <a:pt x="301" y="1635"/>
                  </a:lnTo>
                  <a:lnTo>
                    <a:pt x="1" y="1969"/>
                  </a:lnTo>
                  <a:lnTo>
                    <a:pt x="1" y="2335"/>
                  </a:lnTo>
                  <a:lnTo>
                    <a:pt x="34" y="2669"/>
                  </a:lnTo>
                  <a:lnTo>
                    <a:pt x="401" y="3336"/>
                  </a:lnTo>
                  <a:lnTo>
                    <a:pt x="468" y="3670"/>
                  </a:lnTo>
                  <a:lnTo>
                    <a:pt x="501" y="4370"/>
                  </a:lnTo>
                  <a:lnTo>
                    <a:pt x="835" y="4337"/>
                  </a:lnTo>
                  <a:lnTo>
                    <a:pt x="1502" y="4304"/>
                  </a:lnTo>
                  <a:lnTo>
                    <a:pt x="1202" y="4670"/>
                  </a:lnTo>
                  <a:lnTo>
                    <a:pt x="868" y="5037"/>
                  </a:lnTo>
                  <a:lnTo>
                    <a:pt x="935" y="5371"/>
                  </a:lnTo>
                  <a:lnTo>
                    <a:pt x="935" y="5705"/>
                  </a:lnTo>
                  <a:lnTo>
                    <a:pt x="634" y="6038"/>
                  </a:lnTo>
                  <a:lnTo>
                    <a:pt x="301" y="6071"/>
                  </a:lnTo>
                  <a:lnTo>
                    <a:pt x="634" y="6405"/>
                  </a:lnTo>
                  <a:lnTo>
                    <a:pt x="334" y="7139"/>
                  </a:lnTo>
                  <a:lnTo>
                    <a:pt x="701" y="7472"/>
                  </a:lnTo>
                  <a:lnTo>
                    <a:pt x="768" y="7806"/>
                  </a:lnTo>
                  <a:lnTo>
                    <a:pt x="768" y="8140"/>
                  </a:lnTo>
                  <a:lnTo>
                    <a:pt x="1468" y="8406"/>
                  </a:lnTo>
                  <a:lnTo>
                    <a:pt x="1802" y="8373"/>
                  </a:lnTo>
                  <a:lnTo>
                    <a:pt x="2169" y="8373"/>
                  </a:lnTo>
                  <a:lnTo>
                    <a:pt x="2136" y="8040"/>
                  </a:lnTo>
                  <a:lnTo>
                    <a:pt x="2136" y="7706"/>
                  </a:lnTo>
                  <a:lnTo>
                    <a:pt x="2469" y="7339"/>
                  </a:lnTo>
                  <a:lnTo>
                    <a:pt x="3170" y="7639"/>
                  </a:lnTo>
                  <a:lnTo>
                    <a:pt x="3470" y="7573"/>
                  </a:lnTo>
                  <a:lnTo>
                    <a:pt x="3870" y="7906"/>
                  </a:lnTo>
                  <a:lnTo>
                    <a:pt x="4170" y="7539"/>
                  </a:lnTo>
                  <a:lnTo>
                    <a:pt x="4137" y="7206"/>
                  </a:lnTo>
                  <a:lnTo>
                    <a:pt x="4104" y="6505"/>
                  </a:lnTo>
                  <a:lnTo>
                    <a:pt x="4037" y="5838"/>
                  </a:lnTo>
                  <a:lnTo>
                    <a:pt x="4370" y="5137"/>
                  </a:lnTo>
                  <a:lnTo>
                    <a:pt x="4337" y="4804"/>
                  </a:lnTo>
                  <a:lnTo>
                    <a:pt x="4337" y="4404"/>
                  </a:lnTo>
                  <a:lnTo>
                    <a:pt x="4304" y="4070"/>
                  </a:lnTo>
                  <a:lnTo>
                    <a:pt x="4270" y="3736"/>
                  </a:lnTo>
                  <a:lnTo>
                    <a:pt x="4270" y="3403"/>
                  </a:lnTo>
                  <a:lnTo>
                    <a:pt x="4604" y="3370"/>
                  </a:lnTo>
                  <a:lnTo>
                    <a:pt x="4871" y="3003"/>
                  </a:lnTo>
                  <a:lnTo>
                    <a:pt x="4871" y="2702"/>
                  </a:lnTo>
                  <a:lnTo>
                    <a:pt x="4537" y="2702"/>
                  </a:lnTo>
                  <a:lnTo>
                    <a:pt x="4837" y="2002"/>
                  </a:lnTo>
                  <a:lnTo>
                    <a:pt x="4804" y="1635"/>
                  </a:lnTo>
                  <a:lnTo>
                    <a:pt x="4471" y="1668"/>
                  </a:lnTo>
                  <a:lnTo>
                    <a:pt x="4437" y="1335"/>
                  </a:lnTo>
                  <a:lnTo>
                    <a:pt x="4104" y="1035"/>
                  </a:lnTo>
                  <a:lnTo>
                    <a:pt x="4437" y="1001"/>
                  </a:lnTo>
                  <a:lnTo>
                    <a:pt x="4037" y="668"/>
                  </a:lnTo>
                  <a:lnTo>
                    <a:pt x="3670" y="367"/>
                  </a:lnTo>
                  <a:lnTo>
                    <a:pt x="3637" y="0"/>
                  </a:lnTo>
                  <a:close/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3"/>
            <p:cNvSpPr/>
            <p:nvPr/>
          </p:nvSpPr>
          <p:spPr>
            <a:xfrm>
              <a:off x="2575308" y="4254896"/>
              <a:ext cx="258668" cy="161114"/>
            </a:xfrm>
            <a:custGeom>
              <a:avLst/>
              <a:gdLst/>
              <a:ahLst/>
              <a:cxnLst/>
              <a:rect l="l" t="t" r="r" b="b"/>
              <a:pathLst>
                <a:path w="9641" h="6005" extrusionOk="0">
                  <a:moveTo>
                    <a:pt x="9574" y="0"/>
                  </a:moveTo>
                  <a:lnTo>
                    <a:pt x="8907" y="400"/>
                  </a:lnTo>
                  <a:lnTo>
                    <a:pt x="8206" y="467"/>
                  </a:lnTo>
                  <a:lnTo>
                    <a:pt x="7906" y="801"/>
                  </a:lnTo>
                  <a:lnTo>
                    <a:pt x="7506" y="500"/>
                  </a:lnTo>
                  <a:lnTo>
                    <a:pt x="7172" y="500"/>
                  </a:lnTo>
                  <a:lnTo>
                    <a:pt x="6838" y="901"/>
                  </a:lnTo>
                  <a:lnTo>
                    <a:pt x="6538" y="934"/>
                  </a:lnTo>
                  <a:lnTo>
                    <a:pt x="6205" y="934"/>
                  </a:lnTo>
                  <a:lnTo>
                    <a:pt x="5838" y="967"/>
                  </a:lnTo>
                  <a:lnTo>
                    <a:pt x="5171" y="1334"/>
                  </a:lnTo>
                  <a:lnTo>
                    <a:pt x="4503" y="1434"/>
                  </a:lnTo>
                  <a:lnTo>
                    <a:pt x="3736" y="1101"/>
                  </a:lnTo>
                  <a:lnTo>
                    <a:pt x="3069" y="801"/>
                  </a:lnTo>
                  <a:lnTo>
                    <a:pt x="2702" y="500"/>
                  </a:lnTo>
                  <a:lnTo>
                    <a:pt x="2002" y="567"/>
                  </a:lnTo>
                  <a:lnTo>
                    <a:pt x="1335" y="934"/>
                  </a:lnTo>
                  <a:lnTo>
                    <a:pt x="1301" y="600"/>
                  </a:lnTo>
                  <a:lnTo>
                    <a:pt x="968" y="300"/>
                  </a:lnTo>
                  <a:lnTo>
                    <a:pt x="634" y="634"/>
                  </a:lnTo>
                  <a:lnTo>
                    <a:pt x="300" y="667"/>
                  </a:lnTo>
                  <a:lnTo>
                    <a:pt x="334" y="1334"/>
                  </a:lnTo>
                  <a:lnTo>
                    <a:pt x="0" y="1735"/>
                  </a:lnTo>
                  <a:lnTo>
                    <a:pt x="34" y="2102"/>
                  </a:lnTo>
                  <a:lnTo>
                    <a:pt x="401" y="2402"/>
                  </a:lnTo>
                  <a:lnTo>
                    <a:pt x="1134" y="2669"/>
                  </a:lnTo>
                  <a:lnTo>
                    <a:pt x="1468" y="2669"/>
                  </a:lnTo>
                  <a:lnTo>
                    <a:pt x="1835" y="2969"/>
                  </a:lnTo>
                  <a:lnTo>
                    <a:pt x="2869" y="3236"/>
                  </a:lnTo>
                  <a:lnTo>
                    <a:pt x="3236" y="3569"/>
                  </a:lnTo>
                  <a:lnTo>
                    <a:pt x="3670" y="4236"/>
                  </a:lnTo>
                  <a:lnTo>
                    <a:pt x="4370" y="4170"/>
                  </a:lnTo>
                  <a:lnTo>
                    <a:pt x="4704" y="4470"/>
                  </a:lnTo>
                  <a:lnTo>
                    <a:pt x="5371" y="4437"/>
                  </a:lnTo>
                  <a:lnTo>
                    <a:pt x="6138" y="4737"/>
                  </a:lnTo>
                  <a:lnTo>
                    <a:pt x="6138" y="5104"/>
                  </a:lnTo>
                  <a:lnTo>
                    <a:pt x="6538" y="5771"/>
                  </a:lnTo>
                  <a:lnTo>
                    <a:pt x="7205" y="6004"/>
                  </a:lnTo>
                  <a:lnTo>
                    <a:pt x="7539" y="5671"/>
                  </a:lnTo>
                  <a:lnTo>
                    <a:pt x="8239" y="5971"/>
                  </a:lnTo>
                  <a:lnTo>
                    <a:pt x="8206" y="5270"/>
                  </a:lnTo>
                  <a:lnTo>
                    <a:pt x="8873" y="4904"/>
                  </a:lnTo>
                  <a:lnTo>
                    <a:pt x="8840" y="4170"/>
                  </a:lnTo>
                  <a:lnTo>
                    <a:pt x="8506" y="4236"/>
                  </a:lnTo>
                  <a:lnTo>
                    <a:pt x="8840" y="3903"/>
                  </a:lnTo>
                  <a:lnTo>
                    <a:pt x="8473" y="3903"/>
                  </a:lnTo>
                  <a:lnTo>
                    <a:pt x="8473" y="3503"/>
                  </a:lnTo>
                  <a:lnTo>
                    <a:pt x="8406" y="3169"/>
                  </a:lnTo>
                  <a:lnTo>
                    <a:pt x="8740" y="2835"/>
                  </a:lnTo>
                  <a:lnTo>
                    <a:pt x="8706" y="2468"/>
                  </a:lnTo>
                  <a:lnTo>
                    <a:pt x="8706" y="2168"/>
                  </a:lnTo>
                  <a:lnTo>
                    <a:pt x="8673" y="1801"/>
                  </a:lnTo>
                  <a:lnTo>
                    <a:pt x="9007" y="1434"/>
                  </a:lnTo>
                  <a:lnTo>
                    <a:pt x="9340" y="1434"/>
                  </a:lnTo>
                  <a:lnTo>
                    <a:pt x="9640" y="734"/>
                  </a:lnTo>
                  <a:lnTo>
                    <a:pt x="9574" y="334"/>
                  </a:lnTo>
                  <a:lnTo>
                    <a:pt x="9574" y="0"/>
                  </a:lnTo>
                  <a:close/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3"/>
            <p:cNvSpPr/>
            <p:nvPr/>
          </p:nvSpPr>
          <p:spPr>
            <a:xfrm>
              <a:off x="2160008" y="3402802"/>
              <a:ext cx="908437" cy="889656"/>
            </a:xfrm>
            <a:custGeom>
              <a:avLst/>
              <a:gdLst/>
              <a:ahLst/>
              <a:cxnLst/>
              <a:rect l="l" t="t" r="r" b="b"/>
              <a:pathLst>
                <a:path w="33859" h="33159" extrusionOk="0">
                  <a:moveTo>
                    <a:pt x="13777" y="1"/>
                  </a:moveTo>
                  <a:lnTo>
                    <a:pt x="13377" y="34"/>
                  </a:lnTo>
                  <a:lnTo>
                    <a:pt x="13443" y="368"/>
                  </a:lnTo>
                  <a:lnTo>
                    <a:pt x="12810" y="735"/>
                  </a:lnTo>
                  <a:lnTo>
                    <a:pt x="12443" y="802"/>
                  </a:lnTo>
                  <a:lnTo>
                    <a:pt x="12109" y="802"/>
                  </a:lnTo>
                  <a:lnTo>
                    <a:pt x="12109" y="735"/>
                  </a:lnTo>
                  <a:lnTo>
                    <a:pt x="12042" y="735"/>
                  </a:lnTo>
                  <a:lnTo>
                    <a:pt x="12009" y="401"/>
                  </a:lnTo>
                  <a:lnTo>
                    <a:pt x="12009" y="134"/>
                  </a:lnTo>
                  <a:lnTo>
                    <a:pt x="11709" y="134"/>
                  </a:lnTo>
                  <a:lnTo>
                    <a:pt x="11309" y="168"/>
                  </a:lnTo>
                  <a:lnTo>
                    <a:pt x="11309" y="201"/>
                  </a:lnTo>
                  <a:lnTo>
                    <a:pt x="11375" y="201"/>
                  </a:lnTo>
                  <a:lnTo>
                    <a:pt x="11375" y="535"/>
                  </a:lnTo>
                  <a:lnTo>
                    <a:pt x="11442" y="902"/>
                  </a:lnTo>
                  <a:lnTo>
                    <a:pt x="11442" y="1202"/>
                  </a:lnTo>
                  <a:lnTo>
                    <a:pt x="11108" y="1235"/>
                  </a:lnTo>
                  <a:lnTo>
                    <a:pt x="10708" y="968"/>
                  </a:lnTo>
                  <a:lnTo>
                    <a:pt x="10441" y="1302"/>
                  </a:lnTo>
                  <a:lnTo>
                    <a:pt x="10108" y="1669"/>
                  </a:lnTo>
                  <a:lnTo>
                    <a:pt x="10441" y="1902"/>
                  </a:lnTo>
                  <a:lnTo>
                    <a:pt x="10375" y="1902"/>
                  </a:lnTo>
                  <a:lnTo>
                    <a:pt x="10475" y="2002"/>
                  </a:lnTo>
                  <a:lnTo>
                    <a:pt x="10141" y="2336"/>
                  </a:lnTo>
                  <a:lnTo>
                    <a:pt x="9808" y="2036"/>
                  </a:lnTo>
                  <a:lnTo>
                    <a:pt x="9441" y="2069"/>
                  </a:lnTo>
                  <a:lnTo>
                    <a:pt x="9107" y="2069"/>
                  </a:lnTo>
                  <a:lnTo>
                    <a:pt x="8773" y="2136"/>
                  </a:lnTo>
                  <a:lnTo>
                    <a:pt x="8773" y="2036"/>
                  </a:lnTo>
                  <a:lnTo>
                    <a:pt x="8673" y="2036"/>
                  </a:lnTo>
                  <a:lnTo>
                    <a:pt x="8673" y="1702"/>
                  </a:lnTo>
                  <a:lnTo>
                    <a:pt x="8373" y="1469"/>
                  </a:lnTo>
                  <a:lnTo>
                    <a:pt x="8006" y="1469"/>
                  </a:lnTo>
                  <a:lnTo>
                    <a:pt x="8040" y="1836"/>
                  </a:lnTo>
                  <a:lnTo>
                    <a:pt x="8106" y="2503"/>
                  </a:lnTo>
                  <a:lnTo>
                    <a:pt x="7706" y="2503"/>
                  </a:lnTo>
                  <a:lnTo>
                    <a:pt x="7439" y="2903"/>
                  </a:lnTo>
                  <a:lnTo>
                    <a:pt x="7106" y="3237"/>
                  </a:lnTo>
                  <a:lnTo>
                    <a:pt x="7106" y="3570"/>
                  </a:lnTo>
                  <a:lnTo>
                    <a:pt x="6772" y="3303"/>
                  </a:lnTo>
                  <a:lnTo>
                    <a:pt x="6372" y="2970"/>
                  </a:lnTo>
                  <a:lnTo>
                    <a:pt x="6038" y="2636"/>
                  </a:lnTo>
                  <a:lnTo>
                    <a:pt x="5971" y="2569"/>
                  </a:lnTo>
                  <a:lnTo>
                    <a:pt x="5938" y="2236"/>
                  </a:lnTo>
                  <a:lnTo>
                    <a:pt x="5938" y="1902"/>
                  </a:lnTo>
                  <a:lnTo>
                    <a:pt x="5638" y="1635"/>
                  </a:lnTo>
                  <a:lnTo>
                    <a:pt x="5271" y="1669"/>
                  </a:lnTo>
                  <a:lnTo>
                    <a:pt x="4971" y="2036"/>
                  </a:lnTo>
                  <a:lnTo>
                    <a:pt x="4971" y="2369"/>
                  </a:lnTo>
                  <a:lnTo>
                    <a:pt x="4637" y="3070"/>
                  </a:lnTo>
                  <a:lnTo>
                    <a:pt x="4337" y="3137"/>
                  </a:lnTo>
                  <a:lnTo>
                    <a:pt x="3670" y="3170"/>
                  </a:lnTo>
                  <a:lnTo>
                    <a:pt x="3270" y="2836"/>
                  </a:lnTo>
                  <a:lnTo>
                    <a:pt x="1935" y="3303"/>
                  </a:lnTo>
                  <a:lnTo>
                    <a:pt x="1835" y="3203"/>
                  </a:lnTo>
                  <a:lnTo>
                    <a:pt x="1502" y="3203"/>
                  </a:lnTo>
                  <a:lnTo>
                    <a:pt x="1535" y="3570"/>
                  </a:lnTo>
                  <a:lnTo>
                    <a:pt x="1201" y="3570"/>
                  </a:lnTo>
                  <a:lnTo>
                    <a:pt x="1201" y="3904"/>
                  </a:lnTo>
                  <a:lnTo>
                    <a:pt x="1602" y="4237"/>
                  </a:lnTo>
                  <a:lnTo>
                    <a:pt x="1635" y="4571"/>
                  </a:lnTo>
                  <a:lnTo>
                    <a:pt x="1969" y="4904"/>
                  </a:lnTo>
                  <a:lnTo>
                    <a:pt x="1668" y="5305"/>
                  </a:lnTo>
                  <a:lnTo>
                    <a:pt x="1335" y="5638"/>
                  </a:lnTo>
                  <a:lnTo>
                    <a:pt x="1001" y="6039"/>
                  </a:lnTo>
                  <a:lnTo>
                    <a:pt x="668" y="6039"/>
                  </a:lnTo>
                  <a:lnTo>
                    <a:pt x="334" y="6072"/>
                  </a:lnTo>
                  <a:lnTo>
                    <a:pt x="1" y="6072"/>
                  </a:lnTo>
                  <a:lnTo>
                    <a:pt x="1" y="6406"/>
                  </a:lnTo>
                  <a:lnTo>
                    <a:pt x="67" y="6506"/>
                  </a:lnTo>
                  <a:lnTo>
                    <a:pt x="167" y="6572"/>
                  </a:lnTo>
                  <a:lnTo>
                    <a:pt x="367" y="6739"/>
                  </a:lnTo>
                  <a:lnTo>
                    <a:pt x="701" y="6706"/>
                  </a:lnTo>
                  <a:lnTo>
                    <a:pt x="801" y="6806"/>
                  </a:lnTo>
                  <a:lnTo>
                    <a:pt x="1101" y="7039"/>
                  </a:lnTo>
                  <a:lnTo>
                    <a:pt x="1135" y="7373"/>
                  </a:lnTo>
                  <a:lnTo>
                    <a:pt x="1135" y="7740"/>
                  </a:lnTo>
                  <a:lnTo>
                    <a:pt x="834" y="8073"/>
                  </a:lnTo>
                  <a:lnTo>
                    <a:pt x="834" y="8407"/>
                  </a:lnTo>
                  <a:lnTo>
                    <a:pt x="868" y="9141"/>
                  </a:lnTo>
                  <a:lnTo>
                    <a:pt x="901" y="9474"/>
                  </a:lnTo>
                  <a:lnTo>
                    <a:pt x="1301" y="10142"/>
                  </a:lnTo>
                  <a:lnTo>
                    <a:pt x="1368" y="10142"/>
                  </a:lnTo>
                  <a:lnTo>
                    <a:pt x="1668" y="10075"/>
                  </a:lnTo>
                  <a:lnTo>
                    <a:pt x="2336" y="10041"/>
                  </a:lnTo>
                  <a:lnTo>
                    <a:pt x="2436" y="10142"/>
                  </a:lnTo>
                  <a:lnTo>
                    <a:pt x="2702" y="10375"/>
                  </a:lnTo>
                  <a:lnTo>
                    <a:pt x="2369" y="10742"/>
                  </a:lnTo>
                  <a:lnTo>
                    <a:pt x="2436" y="11076"/>
                  </a:lnTo>
                  <a:lnTo>
                    <a:pt x="2102" y="11476"/>
                  </a:lnTo>
                  <a:lnTo>
                    <a:pt x="1802" y="11809"/>
                  </a:lnTo>
                  <a:lnTo>
                    <a:pt x="1802" y="11809"/>
                  </a:lnTo>
                  <a:lnTo>
                    <a:pt x="2135" y="11576"/>
                  </a:lnTo>
                  <a:lnTo>
                    <a:pt x="2436" y="11409"/>
                  </a:lnTo>
                  <a:lnTo>
                    <a:pt x="2769" y="11042"/>
                  </a:lnTo>
                  <a:lnTo>
                    <a:pt x="3103" y="11009"/>
                  </a:lnTo>
                  <a:lnTo>
                    <a:pt x="3470" y="11009"/>
                  </a:lnTo>
                  <a:lnTo>
                    <a:pt x="4137" y="10642"/>
                  </a:lnTo>
                  <a:lnTo>
                    <a:pt x="4437" y="10242"/>
                  </a:lnTo>
                  <a:lnTo>
                    <a:pt x="4437" y="9908"/>
                  </a:lnTo>
                  <a:lnTo>
                    <a:pt x="4704" y="9541"/>
                  </a:lnTo>
                  <a:lnTo>
                    <a:pt x="5037" y="9174"/>
                  </a:lnTo>
                  <a:lnTo>
                    <a:pt x="5705" y="9141"/>
                  </a:lnTo>
                  <a:lnTo>
                    <a:pt x="6105" y="9074"/>
                  </a:lnTo>
                  <a:lnTo>
                    <a:pt x="6839" y="9741"/>
                  </a:lnTo>
                  <a:lnTo>
                    <a:pt x="7139" y="9374"/>
                  </a:lnTo>
                  <a:lnTo>
                    <a:pt x="8206" y="10008"/>
                  </a:lnTo>
                  <a:lnTo>
                    <a:pt x="8173" y="9641"/>
                  </a:lnTo>
                  <a:lnTo>
                    <a:pt x="8507" y="9241"/>
                  </a:lnTo>
                  <a:lnTo>
                    <a:pt x="8840" y="9241"/>
                  </a:lnTo>
                  <a:lnTo>
                    <a:pt x="9207" y="9208"/>
                  </a:lnTo>
                  <a:lnTo>
                    <a:pt x="8874" y="9574"/>
                  </a:lnTo>
                  <a:lnTo>
                    <a:pt x="8874" y="9908"/>
                  </a:lnTo>
                  <a:lnTo>
                    <a:pt x="9274" y="10242"/>
                  </a:lnTo>
                  <a:lnTo>
                    <a:pt x="8974" y="10575"/>
                  </a:lnTo>
                  <a:lnTo>
                    <a:pt x="9674" y="11209"/>
                  </a:lnTo>
                  <a:lnTo>
                    <a:pt x="10141" y="12643"/>
                  </a:lnTo>
                  <a:lnTo>
                    <a:pt x="10541" y="13911"/>
                  </a:lnTo>
                  <a:lnTo>
                    <a:pt x="10942" y="14244"/>
                  </a:lnTo>
                  <a:lnTo>
                    <a:pt x="11776" y="15912"/>
                  </a:lnTo>
                  <a:lnTo>
                    <a:pt x="12109" y="15879"/>
                  </a:lnTo>
                  <a:lnTo>
                    <a:pt x="12843" y="16546"/>
                  </a:lnTo>
                  <a:lnTo>
                    <a:pt x="13210" y="17213"/>
                  </a:lnTo>
                  <a:lnTo>
                    <a:pt x="13610" y="17480"/>
                  </a:lnTo>
                  <a:lnTo>
                    <a:pt x="13944" y="17847"/>
                  </a:lnTo>
                  <a:lnTo>
                    <a:pt x="15045" y="18748"/>
                  </a:lnTo>
                  <a:lnTo>
                    <a:pt x="17213" y="20682"/>
                  </a:lnTo>
                  <a:lnTo>
                    <a:pt x="17613" y="20682"/>
                  </a:lnTo>
                  <a:lnTo>
                    <a:pt x="17980" y="21350"/>
                  </a:lnTo>
                  <a:lnTo>
                    <a:pt x="18681" y="21316"/>
                  </a:lnTo>
                  <a:lnTo>
                    <a:pt x="19047" y="21917"/>
                  </a:lnTo>
                  <a:lnTo>
                    <a:pt x="19381" y="21550"/>
                  </a:lnTo>
                  <a:lnTo>
                    <a:pt x="20482" y="22517"/>
                  </a:lnTo>
                  <a:lnTo>
                    <a:pt x="20882" y="22851"/>
                  </a:lnTo>
                  <a:lnTo>
                    <a:pt x="21216" y="23151"/>
                  </a:lnTo>
                  <a:lnTo>
                    <a:pt x="21549" y="23151"/>
                  </a:lnTo>
                  <a:lnTo>
                    <a:pt x="22316" y="23751"/>
                  </a:lnTo>
                  <a:lnTo>
                    <a:pt x="22683" y="23751"/>
                  </a:lnTo>
                  <a:lnTo>
                    <a:pt x="23017" y="24052"/>
                  </a:lnTo>
                  <a:lnTo>
                    <a:pt x="23050" y="24752"/>
                  </a:lnTo>
                  <a:lnTo>
                    <a:pt x="23117" y="25086"/>
                  </a:lnTo>
                  <a:lnTo>
                    <a:pt x="23117" y="25419"/>
                  </a:lnTo>
                  <a:lnTo>
                    <a:pt x="23818" y="25719"/>
                  </a:lnTo>
                  <a:lnTo>
                    <a:pt x="24184" y="25719"/>
                  </a:lnTo>
                  <a:lnTo>
                    <a:pt x="24518" y="25686"/>
                  </a:lnTo>
                  <a:lnTo>
                    <a:pt x="25219" y="25986"/>
                  </a:lnTo>
                  <a:lnTo>
                    <a:pt x="25619" y="26253"/>
                  </a:lnTo>
                  <a:lnTo>
                    <a:pt x="25619" y="26653"/>
                  </a:lnTo>
                  <a:lnTo>
                    <a:pt x="25986" y="26920"/>
                  </a:lnTo>
                  <a:lnTo>
                    <a:pt x="26386" y="27921"/>
                  </a:lnTo>
                  <a:lnTo>
                    <a:pt x="26820" y="28988"/>
                  </a:lnTo>
                  <a:lnTo>
                    <a:pt x="26886" y="29989"/>
                  </a:lnTo>
                  <a:lnTo>
                    <a:pt x="26553" y="30356"/>
                  </a:lnTo>
                  <a:lnTo>
                    <a:pt x="26219" y="30389"/>
                  </a:lnTo>
                  <a:lnTo>
                    <a:pt x="25886" y="30389"/>
                  </a:lnTo>
                  <a:lnTo>
                    <a:pt x="25886" y="30756"/>
                  </a:lnTo>
                  <a:lnTo>
                    <a:pt x="25952" y="31090"/>
                  </a:lnTo>
                  <a:lnTo>
                    <a:pt x="25952" y="31423"/>
                  </a:lnTo>
                  <a:lnTo>
                    <a:pt x="25986" y="31724"/>
                  </a:lnTo>
                  <a:lnTo>
                    <a:pt x="25686" y="32157"/>
                  </a:lnTo>
                  <a:lnTo>
                    <a:pt x="25352" y="32491"/>
                  </a:lnTo>
                  <a:lnTo>
                    <a:pt x="25385" y="32858"/>
                  </a:lnTo>
                  <a:lnTo>
                    <a:pt x="25719" y="33158"/>
                  </a:lnTo>
                  <a:lnTo>
                    <a:pt x="26052" y="33158"/>
                  </a:lnTo>
                  <a:lnTo>
                    <a:pt x="26453" y="33091"/>
                  </a:lnTo>
                  <a:lnTo>
                    <a:pt x="26720" y="33091"/>
                  </a:lnTo>
                  <a:lnTo>
                    <a:pt x="27120" y="32724"/>
                  </a:lnTo>
                  <a:lnTo>
                    <a:pt x="27387" y="32724"/>
                  </a:lnTo>
                  <a:lnTo>
                    <a:pt x="27387" y="32357"/>
                  </a:lnTo>
                  <a:lnTo>
                    <a:pt x="28054" y="31991"/>
                  </a:lnTo>
                  <a:lnTo>
                    <a:pt x="28054" y="31590"/>
                  </a:lnTo>
                  <a:lnTo>
                    <a:pt x="28021" y="30923"/>
                  </a:lnTo>
                  <a:lnTo>
                    <a:pt x="28321" y="30556"/>
                  </a:lnTo>
                  <a:lnTo>
                    <a:pt x="28654" y="30223"/>
                  </a:lnTo>
                  <a:lnTo>
                    <a:pt x="28955" y="29856"/>
                  </a:lnTo>
                  <a:lnTo>
                    <a:pt x="29321" y="29822"/>
                  </a:lnTo>
                  <a:lnTo>
                    <a:pt x="29622" y="29822"/>
                  </a:lnTo>
                  <a:lnTo>
                    <a:pt x="29989" y="29756"/>
                  </a:lnTo>
                  <a:lnTo>
                    <a:pt x="29989" y="29422"/>
                  </a:lnTo>
                  <a:lnTo>
                    <a:pt x="29955" y="29088"/>
                  </a:lnTo>
                  <a:lnTo>
                    <a:pt x="29955" y="28722"/>
                  </a:lnTo>
                  <a:lnTo>
                    <a:pt x="29855" y="28054"/>
                  </a:lnTo>
                  <a:lnTo>
                    <a:pt x="29855" y="27721"/>
                  </a:lnTo>
                  <a:lnTo>
                    <a:pt x="29822" y="27354"/>
                  </a:lnTo>
                  <a:lnTo>
                    <a:pt x="29455" y="27054"/>
                  </a:lnTo>
                  <a:lnTo>
                    <a:pt x="28788" y="27421"/>
                  </a:lnTo>
                  <a:lnTo>
                    <a:pt x="28387" y="26887"/>
                  </a:lnTo>
                  <a:lnTo>
                    <a:pt x="28221" y="25986"/>
                  </a:lnTo>
                  <a:lnTo>
                    <a:pt x="28321" y="25419"/>
                  </a:lnTo>
                  <a:lnTo>
                    <a:pt x="28654" y="25386"/>
                  </a:lnTo>
                  <a:lnTo>
                    <a:pt x="28621" y="25019"/>
                  </a:lnTo>
                  <a:lnTo>
                    <a:pt x="28955" y="24685"/>
                  </a:lnTo>
                  <a:lnTo>
                    <a:pt x="28621" y="24719"/>
                  </a:lnTo>
                  <a:lnTo>
                    <a:pt x="28888" y="24352"/>
                  </a:lnTo>
                  <a:lnTo>
                    <a:pt x="29221" y="23985"/>
                  </a:lnTo>
                  <a:lnTo>
                    <a:pt x="29555" y="23985"/>
                  </a:lnTo>
                  <a:lnTo>
                    <a:pt x="29889" y="23918"/>
                  </a:lnTo>
                  <a:lnTo>
                    <a:pt x="29955" y="24252"/>
                  </a:lnTo>
                  <a:lnTo>
                    <a:pt x="30656" y="24585"/>
                  </a:lnTo>
                  <a:lnTo>
                    <a:pt x="30989" y="24552"/>
                  </a:lnTo>
                  <a:lnTo>
                    <a:pt x="31356" y="24519"/>
                  </a:lnTo>
                  <a:lnTo>
                    <a:pt x="31690" y="24519"/>
                  </a:lnTo>
                  <a:lnTo>
                    <a:pt x="32023" y="24485"/>
                  </a:lnTo>
                  <a:lnTo>
                    <a:pt x="32057" y="24752"/>
                  </a:lnTo>
                  <a:lnTo>
                    <a:pt x="32057" y="25152"/>
                  </a:lnTo>
                  <a:lnTo>
                    <a:pt x="32457" y="25486"/>
                  </a:lnTo>
                  <a:lnTo>
                    <a:pt x="32457" y="25819"/>
                  </a:lnTo>
                  <a:lnTo>
                    <a:pt x="32857" y="26153"/>
                  </a:lnTo>
                  <a:lnTo>
                    <a:pt x="33158" y="26153"/>
                  </a:lnTo>
                  <a:lnTo>
                    <a:pt x="33524" y="26086"/>
                  </a:lnTo>
                  <a:lnTo>
                    <a:pt x="33858" y="25686"/>
                  </a:lnTo>
                  <a:lnTo>
                    <a:pt x="33791" y="25019"/>
                  </a:lnTo>
                  <a:lnTo>
                    <a:pt x="33725" y="24352"/>
                  </a:lnTo>
                  <a:lnTo>
                    <a:pt x="33725" y="23985"/>
                  </a:lnTo>
                  <a:lnTo>
                    <a:pt x="32991" y="23718"/>
                  </a:lnTo>
                  <a:lnTo>
                    <a:pt x="32657" y="23051"/>
                  </a:lnTo>
                  <a:lnTo>
                    <a:pt x="32224" y="22717"/>
                  </a:lnTo>
                  <a:lnTo>
                    <a:pt x="31523" y="22417"/>
                  </a:lnTo>
                  <a:lnTo>
                    <a:pt x="30856" y="22484"/>
                  </a:lnTo>
                  <a:lnTo>
                    <a:pt x="30489" y="22184"/>
                  </a:lnTo>
                  <a:lnTo>
                    <a:pt x="30155" y="21850"/>
                  </a:lnTo>
                  <a:lnTo>
                    <a:pt x="29021" y="21583"/>
                  </a:lnTo>
                  <a:lnTo>
                    <a:pt x="28688" y="21249"/>
                  </a:lnTo>
                  <a:lnTo>
                    <a:pt x="28321" y="20916"/>
                  </a:lnTo>
                  <a:lnTo>
                    <a:pt x="27987" y="20983"/>
                  </a:lnTo>
                  <a:lnTo>
                    <a:pt x="27320" y="21016"/>
                  </a:lnTo>
                  <a:lnTo>
                    <a:pt x="26953" y="20716"/>
                  </a:lnTo>
                  <a:lnTo>
                    <a:pt x="26219" y="20382"/>
                  </a:lnTo>
                  <a:lnTo>
                    <a:pt x="25852" y="20416"/>
                  </a:lnTo>
                  <a:lnTo>
                    <a:pt x="25852" y="20416"/>
                  </a:lnTo>
                  <a:lnTo>
                    <a:pt x="26186" y="20049"/>
                  </a:lnTo>
                  <a:lnTo>
                    <a:pt x="26519" y="20049"/>
                  </a:lnTo>
                  <a:lnTo>
                    <a:pt x="26853" y="19682"/>
                  </a:lnTo>
                  <a:lnTo>
                    <a:pt x="26820" y="18981"/>
                  </a:lnTo>
                  <a:lnTo>
                    <a:pt x="25719" y="18714"/>
                  </a:lnTo>
                  <a:lnTo>
                    <a:pt x="25385" y="18748"/>
                  </a:lnTo>
                  <a:lnTo>
                    <a:pt x="24385" y="18814"/>
                  </a:lnTo>
                  <a:lnTo>
                    <a:pt x="23684" y="18848"/>
                  </a:lnTo>
                  <a:lnTo>
                    <a:pt x="22984" y="18548"/>
                  </a:lnTo>
                  <a:lnTo>
                    <a:pt x="22550" y="17914"/>
                  </a:lnTo>
                  <a:lnTo>
                    <a:pt x="22216" y="17547"/>
                  </a:lnTo>
                  <a:lnTo>
                    <a:pt x="21483" y="16913"/>
                  </a:lnTo>
                  <a:lnTo>
                    <a:pt x="21049" y="16313"/>
                  </a:lnTo>
                  <a:lnTo>
                    <a:pt x="20382" y="15679"/>
                  </a:lnTo>
                  <a:lnTo>
                    <a:pt x="20315" y="14978"/>
                  </a:lnTo>
                  <a:lnTo>
                    <a:pt x="20649" y="14578"/>
                  </a:lnTo>
                  <a:lnTo>
                    <a:pt x="20282" y="13978"/>
                  </a:lnTo>
                  <a:lnTo>
                    <a:pt x="19848" y="13244"/>
                  </a:lnTo>
                  <a:lnTo>
                    <a:pt x="19815" y="12910"/>
                  </a:lnTo>
                  <a:lnTo>
                    <a:pt x="19481" y="12577"/>
                  </a:lnTo>
                  <a:lnTo>
                    <a:pt x="19448" y="11976"/>
                  </a:lnTo>
                  <a:lnTo>
                    <a:pt x="19047" y="11976"/>
                  </a:lnTo>
                  <a:lnTo>
                    <a:pt x="18347" y="11676"/>
                  </a:lnTo>
                  <a:lnTo>
                    <a:pt x="17646" y="11376"/>
                  </a:lnTo>
                  <a:lnTo>
                    <a:pt x="17280" y="11376"/>
                  </a:lnTo>
                  <a:lnTo>
                    <a:pt x="16546" y="11142"/>
                  </a:lnTo>
                  <a:lnTo>
                    <a:pt x="16546" y="10742"/>
                  </a:lnTo>
                  <a:lnTo>
                    <a:pt x="16179" y="10475"/>
                  </a:lnTo>
                  <a:lnTo>
                    <a:pt x="16179" y="10075"/>
                  </a:lnTo>
                  <a:lnTo>
                    <a:pt x="15778" y="9474"/>
                  </a:lnTo>
                  <a:lnTo>
                    <a:pt x="16112" y="9074"/>
                  </a:lnTo>
                  <a:lnTo>
                    <a:pt x="16045" y="8741"/>
                  </a:lnTo>
                  <a:lnTo>
                    <a:pt x="16045" y="8374"/>
                  </a:lnTo>
                  <a:lnTo>
                    <a:pt x="16346" y="8040"/>
                  </a:lnTo>
                  <a:lnTo>
                    <a:pt x="16679" y="7673"/>
                  </a:lnTo>
                  <a:lnTo>
                    <a:pt x="16679" y="7340"/>
                  </a:lnTo>
                  <a:lnTo>
                    <a:pt x="16312" y="7340"/>
                  </a:lnTo>
                  <a:lnTo>
                    <a:pt x="15945" y="7006"/>
                  </a:lnTo>
                  <a:lnTo>
                    <a:pt x="15945" y="6706"/>
                  </a:lnTo>
                  <a:lnTo>
                    <a:pt x="15612" y="6706"/>
                  </a:lnTo>
                  <a:lnTo>
                    <a:pt x="15879" y="6339"/>
                  </a:lnTo>
                  <a:lnTo>
                    <a:pt x="16212" y="6305"/>
                  </a:lnTo>
                  <a:lnTo>
                    <a:pt x="16179" y="5638"/>
                  </a:lnTo>
                  <a:lnTo>
                    <a:pt x="16879" y="5572"/>
                  </a:lnTo>
                  <a:lnTo>
                    <a:pt x="17213" y="5538"/>
                  </a:lnTo>
                  <a:lnTo>
                    <a:pt x="17546" y="5538"/>
                  </a:lnTo>
                  <a:lnTo>
                    <a:pt x="17947" y="5505"/>
                  </a:lnTo>
                  <a:lnTo>
                    <a:pt x="18214" y="5138"/>
                  </a:lnTo>
                  <a:lnTo>
                    <a:pt x="18547" y="5138"/>
                  </a:lnTo>
                  <a:lnTo>
                    <a:pt x="18514" y="4804"/>
                  </a:lnTo>
                  <a:lnTo>
                    <a:pt x="18881" y="4738"/>
                  </a:lnTo>
                  <a:lnTo>
                    <a:pt x="19214" y="4738"/>
                  </a:lnTo>
                  <a:lnTo>
                    <a:pt x="19281" y="5071"/>
                  </a:lnTo>
                  <a:lnTo>
                    <a:pt x="19648" y="5371"/>
                  </a:lnTo>
                  <a:lnTo>
                    <a:pt x="19615" y="4704"/>
                  </a:lnTo>
                  <a:lnTo>
                    <a:pt x="19948" y="4704"/>
                  </a:lnTo>
                  <a:lnTo>
                    <a:pt x="19981" y="4571"/>
                  </a:lnTo>
                  <a:lnTo>
                    <a:pt x="19948" y="4571"/>
                  </a:lnTo>
                  <a:lnTo>
                    <a:pt x="19881" y="4071"/>
                  </a:lnTo>
                  <a:lnTo>
                    <a:pt x="19348" y="3737"/>
                  </a:lnTo>
                  <a:lnTo>
                    <a:pt x="19848" y="3403"/>
                  </a:lnTo>
                  <a:lnTo>
                    <a:pt x="19948" y="3303"/>
                  </a:lnTo>
                  <a:lnTo>
                    <a:pt x="19948" y="3003"/>
                  </a:lnTo>
                  <a:lnTo>
                    <a:pt x="19781" y="2703"/>
                  </a:lnTo>
                  <a:lnTo>
                    <a:pt x="19681" y="2403"/>
                  </a:lnTo>
                  <a:lnTo>
                    <a:pt x="19715" y="2036"/>
                  </a:lnTo>
                  <a:lnTo>
                    <a:pt x="19715" y="2002"/>
                  </a:lnTo>
                  <a:lnTo>
                    <a:pt x="19448" y="2002"/>
                  </a:lnTo>
                  <a:lnTo>
                    <a:pt x="19214" y="1836"/>
                  </a:lnTo>
                  <a:lnTo>
                    <a:pt x="19047" y="1669"/>
                  </a:lnTo>
                  <a:lnTo>
                    <a:pt x="18347" y="1702"/>
                  </a:lnTo>
                  <a:lnTo>
                    <a:pt x="18013" y="1736"/>
                  </a:lnTo>
                  <a:lnTo>
                    <a:pt x="17680" y="1736"/>
                  </a:lnTo>
                  <a:lnTo>
                    <a:pt x="17346" y="1802"/>
                  </a:lnTo>
                  <a:lnTo>
                    <a:pt x="17313" y="1736"/>
                  </a:lnTo>
                  <a:lnTo>
                    <a:pt x="17013" y="1535"/>
                  </a:lnTo>
                  <a:lnTo>
                    <a:pt x="16979" y="1502"/>
                  </a:lnTo>
                  <a:lnTo>
                    <a:pt x="16946" y="1469"/>
                  </a:lnTo>
                  <a:lnTo>
                    <a:pt x="16546" y="1135"/>
                  </a:lnTo>
                  <a:lnTo>
                    <a:pt x="16512" y="802"/>
                  </a:lnTo>
                  <a:lnTo>
                    <a:pt x="16212" y="535"/>
                  </a:lnTo>
                  <a:lnTo>
                    <a:pt x="15845" y="201"/>
                  </a:lnTo>
                  <a:lnTo>
                    <a:pt x="15178" y="234"/>
                  </a:lnTo>
                  <a:lnTo>
                    <a:pt x="14811" y="301"/>
                  </a:lnTo>
                  <a:lnTo>
                    <a:pt x="14478" y="301"/>
                  </a:lnTo>
                  <a:lnTo>
                    <a:pt x="14144" y="335"/>
                  </a:lnTo>
                  <a:lnTo>
                    <a:pt x="13777" y="1"/>
                  </a:lnTo>
                  <a:close/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1462;p18"/>
          <p:cNvSpPr txBox="1">
            <a:spLocks/>
          </p:cNvSpPr>
          <p:nvPr/>
        </p:nvSpPr>
        <p:spPr>
          <a:xfrm>
            <a:off x="2254253" y="1291908"/>
            <a:ext cx="5456414" cy="3425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139700" indent="0">
              <a:buNone/>
            </a:pPr>
            <a:r>
              <a:rPr lang="it-IT" sz="1800" cap="small" dirty="0"/>
              <a:t>La posizione del Sole e della Stella Polare indica i </a:t>
            </a:r>
            <a:r>
              <a:rPr lang="it-IT" sz="1800" b="1" cap="small" dirty="0"/>
              <a:t>4 punti cardinali</a:t>
            </a:r>
            <a:r>
              <a:rPr lang="it-IT" sz="1800" cap="small" dirty="0"/>
              <a:t>:</a:t>
            </a:r>
            <a:endParaRPr lang="it-IT" sz="1800" dirty="0"/>
          </a:p>
          <a:p>
            <a:r>
              <a:rPr lang="it-IT" sz="1800" b="1" cap="small" dirty="0" smtClean="0"/>
              <a:t>Est</a:t>
            </a:r>
            <a:r>
              <a:rPr lang="it-IT" sz="1800" cap="small" dirty="0" smtClean="0"/>
              <a:t>/</a:t>
            </a:r>
            <a:r>
              <a:rPr lang="it-IT" sz="1800" b="1" cap="small" dirty="0" smtClean="0"/>
              <a:t>Oriente</a:t>
            </a:r>
            <a:r>
              <a:rPr lang="it-IT" sz="1800" cap="small" dirty="0" smtClean="0"/>
              <a:t>/</a:t>
            </a:r>
            <a:r>
              <a:rPr lang="it-IT" sz="1800" b="1" cap="small" dirty="0" smtClean="0"/>
              <a:t>Levante</a:t>
            </a:r>
            <a:r>
              <a:rPr lang="it-IT" sz="1800" cap="small" dirty="0"/>
              <a:t>: è il punto in cui sorge il sole.</a:t>
            </a:r>
            <a:endParaRPr lang="it-IT" sz="1800" dirty="0"/>
          </a:p>
          <a:p>
            <a:r>
              <a:rPr lang="it-IT" sz="1800" b="1" cap="small" dirty="0" smtClean="0"/>
              <a:t>Ovest</a:t>
            </a:r>
            <a:r>
              <a:rPr lang="it-IT" sz="1800" cap="small" dirty="0" smtClean="0"/>
              <a:t>/</a:t>
            </a:r>
            <a:r>
              <a:rPr lang="it-IT" sz="1800" b="1" cap="small" dirty="0" smtClean="0"/>
              <a:t>Occidente</a:t>
            </a:r>
            <a:r>
              <a:rPr lang="it-IT" sz="1800" cap="small" dirty="0" smtClean="0"/>
              <a:t>/</a:t>
            </a:r>
            <a:r>
              <a:rPr lang="it-IT" sz="1800" b="1" cap="small" dirty="0" smtClean="0"/>
              <a:t>Ponente</a:t>
            </a:r>
            <a:r>
              <a:rPr lang="it-IT" sz="1800" cap="small" dirty="0"/>
              <a:t>: dove il sole tramonta.</a:t>
            </a:r>
            <a:endParaRPr lang="it-IT" sz="1800" dirty="0"/>
          </a:p>
          <a:p>
            <a:r>
              <a:rPr lang="it-IT" sz="1800" b="1" cap="small" dirty="0" smtClean="0"/>
              <a:t>Sud</a:t>
            </a:r>
            <a:r>
              <a:rPr lang="it-IT" sz="1800" cap="small" dirty="0" smtClean="0"/>
              <a:t>/</a:t>
            </a:r>
            <a:r>
              <a:rPr lang="it-IT" sz="1800" b="1" cap="small" dirty="0" smtClean="0"/>
              <a:t>Meridione</a:t>
            </a:r>
            <a:r>
              <a:rPr lang="it-IT" sz="1800" cap="small" dirty="0" smtClean="0"/>
              <a:t>/</a:t>
            </a:r>
            <a:r>
              <a:rPr lang="it-IT" sz="1800" b="1" cap="small" dirty="0" smtClean="0"/>
              <a:t>Mezzogiorno</a:t>
            </a:r>
            <a:r>
              <a:rPr lang="it-IT" sz="1800" cap="small" dirty="0"/>
              <a:t>: il punto più alto del cielo raggiunto dal Sole</a:t>
            </a:r>
            <a:r>
              <a:rPr lang="it-IT" sz="1800" cap="small" dirty="0" smtClean="0"/>
              <a:t>.</a:t>
            </a:r>
          </a:p>
          <a:p>
            <a:r>
              <a:rPr lang="it-IT" sz="1800" b="1" cap="small" dirty="0"/>
              <a:t>Nord</a:t>
            </a:r>
            <a:r>
              <a:rPr lang="it-IT" sz="1800" cap="small" dirty="0"/>
              <a:t>/</a:t>
            </a:r>
            <a:r>
              <a:rPr lang="it-IT" sz="1800" b="1" cap="small" dirty="0"/>
              <a:t>Settentrione</a:t>
            </a:r>
            <a:r>
              <a:rPr lang="it-IT" sz="1800" cap="small" dirty="0"/>
              <a:t>/</a:t>
            </a:r>
            <a:r>
              <a:rPr lang="it-IT" sz="1800" b="1" cap="small" dirty="0"/>
              <a:t>Mezzanotte</a:t>
            </a:r>
            <a:r>
              <a:rPr lang="it-IT" sz="1800" cap="small" dirty="0"/>
              <a:t>: opposto al Sud, è il punto indicato dalla Stella Polare.</a:t>
            </a:r>
            <a:endParaRPr lang="it-IT" sz="1800" dirty="0"/>
          </a:p>
          <a:p>
            <a:pPr marL="0" indent="0">
              <a:spcBef>
                <a:spcPts val="1000"/>
              </a:spcBef>
              <a:buFont typeface="Anaheim"/>
              <a:buNone/>
            </a:pPr>
            <a:endParaRPr lang="it-IT" sz="1800" dirty="0"/>
          </a:p>
        </p:txBody>
      </p:sp>
      <p:pic>
        <p:nvPicPr>
          <p:cNvPr id="25" name="Immagine 2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6" y="1218228"/>
            <a:ext cx="2019300" cy="1938020"/>
          </a:xfrm>
          <a:prstGeom prst="rect">
            <a:avLst/>
          </a:prstGeom>
        </p:spPr>
      </p:pic>
      <p:sp>
        <p:nvSpPr>
          <p:cNvPr id="26" name="Parallelogramma 25"/>
          <p:cNvSpPr/>
          <p:nvPr/>
        </p:nvSpPr>
        <p:spPr>
          <a:xfrm>
            <a:off x="-265715" y="3227339"/>
            <a:ext cx="2585059" cy="1491952"/>
          </a:xfrm>
          <a:prstGeom prst="parallelogram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dirty="0" smtClean="0"/>
              <a:t>Ricordi come trovare i punti cardinali guardando il Sole?</a:t>
            </a:r>
            <a:endParaRPr lang="it-IT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p20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Il reticolo geografico</a:t>
            </a:r>
            <a:endParaRPr dirty="0"/>
          </a:p>
        </p:txBody>
      </p:sp>
      <p:sp>
        <p:nvSpPr>
          <p:cNvPr id="1835" name="Google Shape;1835;p20"/>
          <p:cNvSpPr txBox="1"/>
          <p:nvPr/>
        </p:nvSpPr>
        <p:spPr>
          <a:xfrm>
            <a:off x="4828682" y="1087685"/>
            <a:ext cx="3381000" cy="3183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t-IT" sz="1600" cap="small" dirty="0"/>
              <a:t>Il reticolo geografico è una rete immaginaria di linee disegnate sulla superficie terrestre. </a:t>
            </a:r>
            <a:endParaRPr lang="it-IT" sz="1600" cap="small" dirty="0" smtClean="0"/>
          </a:p>
          <a:p>
            <a:r>
              <a:rPr lang="it-IT" sz="1600" cap="small" dirty="0" smtClean="0"/>
              <a:t>È </a:t>
            </a:r>
            <a:r>
              <a:rPr lang="it-IT" sz="1600" cap="small" dirty="0"/>
              <a:t>formato dall'incrocio di linee orizzontali chiamate paralleli (misurano la latitudine Nord o Sud rispetto all’Equatore</a:t>
            </a:r>
            <a:r>
              <a:rPr lang="it-IT" sz="1600" cap="small" dirty="0" smtClean="0"/>
              <a:t>) </a:t>
            </a:r>
            <a:r>
              <a:rPr lang="it-IT" sz="1600" cap="small" dirty="0"/>
              <a:t>e linee verticali chiamate meridiani (misurano la longitudine Est o Ovest rispetto al Meridiano di Greenwich).</a:t>
            </a:r>
            <a:endParaRPr lang="it-IT" sz="1600" dirty="0"/>
          </a:p>
          <a:p>
            <a:endParaRPr lang="it-IT" sz="1600" dirty="0"/>
          </a:p>
        </p:txBody>
      </p:sp>
      <p:grpSp>
        <p:nvGrpSpPr>
          <p:cNvPr id="67" name="Gruppo 66"/>
          <p:cNvGrpSpPr/>
          <p:nvPr/>
        </p:nvGrpSpPr>
        <p:grpSpPr>
          <a:xfrm>
            <a:off x="154381" y="1193764"/>
            <a:ext cx="4986521" cy="3077152"/>
            <a:chOff x="0" y="0"/>
            <a:chExt cx="3714750" cy="2292350"/>
          </a:xfrm>
        </p:grpSpPr>
        <p:pic>
          <p:nvPicPr>
            <p:cNvPr id="68" name="Immagine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50" y="0"/>
              <a:ext cx="2518410" cy="2292350"/>
            </a:xfrm>
            <a:prstGeom prst="rect">
              <a:avLst/>
            </a:prstGeom>
          </p:spPr>
        </p:pic>
        <p:sp>
          <p:nvSpPr>
            <p:cNvPr id="69" name="Casella di testo 60"/>
            <p:cNvSpPr txBox="1"/>
            <p:nvPr/>
          </p:nvSpPr>
          <p:spPr>
            <a:xfrm>
              <a:off x="2578100" y="76200"/>
              <a:ext cx="1136650" cy="48895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it-IT" sz="1200" cap="all">
                  <a:effectLst/>
                  <a:latin typeface="Calibri Light" panose="020F0302020204030204" pitchFamily="34" charset="0"/>
                  <a:ea typeface="Calibri" panose="020F0502020204030204" pitchFamily="34" charset="0"/>
                </a:rPr>
                <a:t>MERIDIANO DI </a:t>
              </a:r>
              <a:endParaRPr lang="it-IT" sz="1800">
                <a:effectLst/>
                <a:latin typeface="Calibri Light" panose="020F0302020204030204" pitchFamily="34" charset="0"/>
                <a:ea typeface="Calibri" panose="020F0502020204030204" pitchFamily="34" charset="0"/>
              </a:endParaRPr>
            </a:p>
            <a:p>
              <a:pPr>
                <a:spcAft>
                  <a:spcPts val="0"/>
                </a:spcAft>
              </a:pPr>
              <a:r>
                <a:rPr lang="it-IT" sz="1200" cap="all">
                  <a:effectLst/>
                  <a:latin typeface="Calibri Light" panose="020F0302020204030204" pitchFamily="34" charset="0"/>
                  <a:ea typeface="Calibri" panose="020F0502020204030204" pitchFamily="34" charset="0"/>
                </a:rPr>
                <a:t>  GREENWICH</a:t>
              </a:r>
              <a:endParaRPr lang="it-IT" sz="1800">
                <a:effectLst/>
                <a:latin typeface="Calibri Light" panose="020F03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0" name="Casella di testo 61"/>
            <p:cNvSpPr txBox="1"/>
            <p:nvPr/>
          </p:nvSpPr>
          <p:spPr>
            <a:xfrm>
              <a:off x="774700" y="76200"/>
              <a:ext cx="889000" cy="2921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it-IT" sz="1200" cap="all" dirty="0">
                  <a:effectLst/>
                  <a:latin typeface="Calibri Light" panose="020F0302020204030204" pitchFamily="34" charset="0"/>
                  <a:ea typeface="Calibri" panose="020F0502020204030204" pitchFamily="34" charset="0"/>
                </a:rPr>
                <a:t>PARALLELI</a:t>
              </a:r>
              <a:endParaRPr lang="it-IT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1" name="Casella di testo 62"/>
            <p:cNvSpPr txBox="1"/>
            <p:nvPr/>
          </p:nvSpPr>
          <p:spPr>
            <a:xfrm>
              <a:off x="63500" y="609600"/>
              <a:ext cx="1085850" cy="2921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spcAft>
                  <a:spcPts val="0"/>
                </a:spcAft>
              </a:pPr>
              <a:r>
                <a:rPr lang="it-IT" sz="1200" cap="all">
                  <a:effectLst/>
                  <a:latin typeface="Calibri Light" panose="020F0302020204030204" pitchFamily="34" charset="0"/>
                  <a:ea typeface="Calibri" panose="020F0502020204030204" pitchFamily="34" charset="0"/>
                </a:rPr>
                <a:t>LATITUDINE</a:t>
              </a:r>
              <a:endParaRPr lang="it-IT" sz="1800">
                <a:effectLst/>
                <a:latin typeface="Calibri Light" panose="020F03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2" name="Casella di testo 63"/>
            <p:cNvSpPr txBox="1"/>
            <p:nvPr/>
          </p:nvSpPr>
          <p:spPr>
            <a:xfrm rot="2233902">
              <a:off x="711200" y="1854200"/>
              <a:ext cx="1085850" cy="2921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spcAft>
                  <a:spcPts val="0"/>
                </a:spcAft>
              </a:pPr>
              <a:r>
                <a:rPr lang="it-IT" sz="1200" cap="all">
                  <a:effectLst/>
                  <a:latin typeface="Calibri Light" panose="020F0302020204030204" pitchFamily="34" charset="0"/>
                  <a:ea typeface="Calibri" panose="020F0502020204030204" pitchFamily="34" charset="0"/>
                </a:rPr>
                <a:t>LONGITUDINE</a:t>
              </a:r>
              <a:endParaRPr lang="it-IT" sz="1800">
                <a:effectLst/>
                <a:latin typeface="Calibri Light" panose="020F03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3" name="Casella di testo 64"/>
            <p:cNvSpPr txBox="1"/>
            <p:nvPr/>
          </p:nvSpPr>
          <p:spPr>
            <a:xfrm>
              <a:off x="0" y="1104900"/>
              <a:ext cx="1085850" cy="2921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spcAft>
                  <a:spcPts val="0"/>
                </a:spcAft>
              </a:pPr>
              <a:r>
                <a:rPr lang="it-IT" sz="1200" cap="all">
                  <a:effectLst/>
                  <a:latin typeface="Calibri Light" panose="020F0302020204030204" pitchFamily="34" charset="0"/>
                  <a:ea typeface="Calibri" panose="020F0502020204030204" pitchFamily="34" charset="0"/>
                </a:rPr>
                <a:t>EQUATORE</a:t>
              </a:r>
              <a:endParaRPr lang="it-IT" sz="1800">
                <a:effectLst/>
                <a:latin typeface="Calibri Light" panose="020F03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4" name="Casella di testo 70"/>
            <p:cNvSpPr txBox="1"/>
            <p:nvPr/>
          </p:nvSpPr>
          <p:spPr>
            <a:xfrm>
              <a:off x="0" y="1435100"/>
              <a:ext cx="1085850" cy="2921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spcAft>
                  <a:spcPts val="0"/>
                </a:spcAft>
              </a:pPr>
              <a:r>
                <a:rPr lang="it-IT" sz="1200" cap="all">
                  <a:effectLst/>
                  <a:latin typeface="Calibri Light" panose="020F0302020204030204" pitchFamily="34" charset="0"/>
                  <a:ea typeface="Calibri" panose="020F0502020204030204" pitchFamily="34" charset="0"/>
                </a:rPr>
                <a:t>MERIDIANI</a:t>
              </a:r>
              <a:endParaRPr lang="it-IT" sz="1800">
                <a:effectLst/>
                <a:latin typeface="Calibri Light" panose="020F030202020403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75" name="Google Shape;1834;p20"/>
          <p:cNvSpPr txBox="1"/>
          <p:nvPr/>
        </p:nvSpPr>
        <p:spPr>
          <a:xfrm>
            <a:off x="1049003" y="4456022"/>
            <a:ext cx="7270651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 smtClean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rPr>
              <a:t>Roma si trova a 41° latitudine Nord e 12° longitudine Est</a:t>
            </a:r>
            <a:endParaRPr sz="2200" dirty="0">
              <a:solidFill>
                <a:schemeClr val="dk1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sp>
        <p:nvSpPr>
          <p:cNvPr id="76" name="Google Shape;1836;p20"/>
          <p:cNvSpPr/>
          <p:nvPr/>
        </p:nvSpPr>
        <p:spPr>
          <a:xfrm>
            <a:off x="2991611" y="2064116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5" grpId="0"/>
      <p:bldP spid="75" grpId="0"/>
      <p:bldP spid="7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18"/>
          <p:cNvSpPr/>
          <p:nvPr/>
        </p:nvSpPr>
        <p:spPr>
          <a:xfrm>
            <a:off x="720000" y="467650"/>
            <a:ext cx="7704000" cy="6009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1" name="Google Shape;1461;p1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DOMANDONE 3</a:t>
            </a:r>
            <a:endParaRPr dirty="0"/>
          </a:p>
        </p:txBody>
      </p:sp>
      <p:sp>
        <p:nvSpPr>
          <p:cNvPr id="1462" name="Google Shape;1462;p18"/>
          <p:cNvSpPr txBox="1">
            <a:spLocks noGrp="1"/>
          </p:cNvSpPr>
          <p:nvPr>
            <p:ph type="body" idx="1"/>
          </p:nvPr>
        </p:nvSpPr>
        <p:spPr>
          <a:xfrm>
            <a:off x="716900" y="1068550"/>
            <a:ext cx="7704000" cy="7234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it-IT" sz="3200" dirty="0" smtClean="0"/>
              <a:t>Che cos’è la carta geografica?</a:t>
            </a:r>
            <a:endParaRPr sz="32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Parallelogramma 1"/>
          <p:cNvSpPr/>
          <p:nvPr/>
        </p:nvSpPr>
        <p:spPr>
          <a:xfrm rot="1387728">
            <a:off x="7001501" y="242004"/>
            <a:ext cx="2585059" cy="753323"/>
          </a:xfrm>
          <a:prstGeom prst="parallelogram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dirty="0"/>
              <a:t>Chi sa la risposta alzi la mano</a:t>
            </a:r>
            <a:r>
              <a:rPr lang="it-IT" sz="1800" dirty="0" smtClean="0"/>
              <a:t>.</a:t>
            </a:r>
            <a:endParaRPr lang="it-IT" sz="1800" dirty="0"/>
          </a:p>
        </p:txBody>
      </p:sp>
      <p:grpSp>
        <p:nvGrpSpPr>
          <p:cNvPr id="3" name="Gruppo 2"/>
          <p:cNvGrpSpPr/>
          <p:nvPr/>
        </p:nvGrpSpPr>
        <p:grpSpPr>
          <a:xfrm>
            <a:off x="6839477" y="626533"/>
            <a:ext cx="494294" cy="442017"/>
            <a:chOff x="1327676" y="3040187"/>
            <a:chExt cx="201643" cy="180317"/>
          </a:xfrm>
          <a:solidFill>
            <a:schemeClr val="bg1"/>
          </a:solidFill>
        </p:grpSpPr>
        <p:sp>
          <p:nvSpPr>
            <p:cNvPr id="7" name="Google Shape;14227;p84"/>
            <p:cNvSpPr/>
            <p:nvPr/>
          </p:nvSpPr>
          <p:spPr>
            <a:xfrm>
              <a:off x="1367081" y="3067370"/>
              <a:ext cx="43257" cy="15565"/>
            </a:xfrm>
            <a:custGeom>
              <a:avLst/>
              <a:gdLst/>
              <a:ahLst/>
              <a:cxnLst/>
              <a:rect l="l" t="t" r="r" b="b"/>
              <a:pathLst>
                <a:path w="1359" h="489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8"/>
                    <a:pt x="1168" y="488"/>
                    <a:pt x="1191" y="488"/>
                  </a:cubicBezTo>
                  <a:cubicBezTo>
                    <a:pt x="1251" y="488"/>
                    <a:pt x="1310" y="465"/>
                    <a:pt x="1346" y="405"/>
                  </a:cubicBezTo>
                  <a:cubicBezTo>
                    <a:pt x="1358" y="322"/>
                    <a:pt x="1334" y="238"/>
                    <a:pt x="1251" y="191"/>
                  </a:cubicBezTo>
                  <a:cubicBezTo>
                    <a:pt x="882" y="12"/>
                    <a:pt x="191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228;p84"/>
            <p:cNvSpPr/>
            <p:nvPr/>
          </p:nvSpPr>
          <p:spPr>
            <a:xfrm>
              <a:off x="1350402" y="3170436"/>
              <a:ext cx="10663" cy="48541"/>
            </a:xfrm>
            <a:custGeom>
              <a:avLst/>
              <a:gdLst/>
              <a:ahLst/>
              <a:cxnLst/>
              <a:rect l="l" t="t" r="r" b="b"/>
              <a:pathLst>
                <a:path w="335" h="1525" extrusionOk="0">
                  <a:moveTo>
                    <a:pt x="168" y="1"/>
                  </a:moveTo>
                  <a:cubicBezTo>
                    <a:pt x="84" y="1"/>
                    <a:pt x="1" y="84"/>
                    <a:pt x="1" y="168"/>
                  </a:cubicBezTo>
                  <a:lnTo>
                    <a:pt x="1" y="1358"/>
                  </a:lnTo>
                  <a:cubicBezTo>
                    <a:pt x="1" y="1453"/>
                    <a:pt x="84" y="1525"/>
                    <a:pt x="168" y="1525"/>
                  </a:cubicBezTo>
                  <a:cubicBezTo>
                    <a:pt x="263" y="1525"/>
                    <a:pt x="334" y="1453"/>
                    <a:pt x="334" y="1358"/>
                  </a:cubicBezTo>
                  <a:lnTo>
                    <a:pt x="334" y="168"/>
                  </a:ln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229;p84"/>
            <p:cNvSpPr/>
            <p:nvPr/>
          </p:nvSpPr>
          <p:spPr>
            <a:xfrm>
              <a:off x="1327676" y="3040187"/>
              <a:ext cx="201643" cy="180317"/>
            </a:xfrm>
            <a:custGeom>
              <a:avLst/>
              <a:gdLst/>
              <a:ahLst/>
              <a:cxnLst/>
              <a:rect l="l" t="t" r="r" b="b"/>
              <a:pathLst>
                <a:path w="6335" h="5665" extrusionOk="0">
                  <a:moveTo>
                    <a:pt x="5894" y="628"/>
                  </a:moveTo>
                  <a:lnTo>
                    <a:pt x="5954" y="866"/>
                  </a:lnTo>
                  <a:cubicBezTo>
                    <a:pt x="5977" y="926"/>
                    <a:pt x="5966" y="997"/>
                    <a:pt x="5918" y="1045"/>
                  </a:cubicBezTo>
                  <a:lnTo>
                    <a:pt x="5823" y="1140"/>
                  </a:lnTo>
                  <a:lnTo>
                    <a:pt x="5596" y="914"/>
                  </a:lnTo>
                  <a:lnTo>
                    <a:pt x="5894" y="628"/>
                  </a:lnTo>
                  <a:close/>
                  <a:moveTo>
                    <a:pt x="2941" y="307"/>
                  </a:moveTo>
                  <a:lnTo>
                    <a:pt x="2941" y="961"/>
                  </a:lnTo>
                  <a:cubicBezTo>
                    <a:pt x="2941" y="1057"/>
                    <a:pt x="2906" y="1164"/>
                    <a:pt x="2870" y="1271"/>
                  </a:cubicBezTo>
                  <a:lnTo>
                    <a:pt x="2787" y="1438"/>
                  </a:lnTo>
                  <a:cubicBezTo>
                    <a:pt x="2775" y="1450"/>
                    <a:pt x="2775" y="1473"/>
                    <a:pt x="2775" y="1509"/>
                  </a:cubicBezTo>
                  <a:lnTo>
                    <a:pt x="2775" y="1854"/>
                  </a:lnTo>
                  <a:cubicBezTo>
                    <a:pt x="2775" y="2104"/>
                    <a:pt x="2667" y="2331"/>
                    <a:pt x="2513" y="2485"/>
                  </a:cubicBezTo>
                  <a:cubicBezTo>
                    <a:pt x="2363" y="2635"/>
                    <a:pt x="2165" y="2727"/>
                    <a:pt x="1954" y="2727"/>
                  </a:cubicBezTo>
                  <a:cubicBezTo>
                    <a:pt x="1930" y="2727"/>
                    <a:pt x="1906" y="2726"/>
                    <a:pt x="1882" y="2724"/>
                  </a:cubicBezTo>
                  <a:cubicBezTo>
                    <a:pt x="1417" y="2712"/>
                    <a:pt x="1048" y="2307"/>
                    <a:pt x="1048" y="1819"/>
                  </a:cubicBezTo>
                  <a:lnTo>
                    <a:pt x="1048" y="1521"/>
                  </a:lnTo>
                  <a:cubicBezTo>
                    <a:pt x="1048" y="1497"/>
                    <a:pt x="1048" y="1473"/>
                    <a:pt x="1036" y="1450"/>
                  </a:cubicBezTo>
                  <a:lnTo>
                    <a:pt x="929" y="1259"/>
                  </a:lnTo>
                  <a:cubicBezTo>
                    <a:pt x="905" y="1176"/>
                    <a:pt x="870" y="1104"/>
                    <a:pt x="870" y="1021"/>
                  </a:cubicBezTo>
                  <a:lnTo>
                    <a:pt x="870" y="997"/>
                  </a:lnTo>
                  <a:cubicBezTo>
                    <a:pt x="870" y="616"/>
                    <a:pt x="1179" y="307"/>
                    <a:pt x="1572" y="307"/>
                  </a:cubicBezTo>
                  <a:close/>
                  <a:moveTo>
                    <a:pt x="2275" y="2986"/>
                  </a:moveTo>
                  <a:cubicBezTo>
                    <a:pt x="2286" y="3045"/>
                    <a:pt x="2298" y="3081"/>
                    <a:pt x="2310" y="3117"/>
                  </a:cubicBezTo>
                  <a:lnTo>
                    <a:pt x="2167" y="3259"/>
                  </a:lnTo>
                  <a:cubicBezTo>
                    <a:pt x="2102" y="3325"/>
                    <a:pt x="2013" y="3358"/>
                    <a:pt x="1923" y="3358"/>
                  </a:cubicBezTo>
                  <a:cubicBezTo>
                    <a:pt x="1834" y="3358"/>
                    <a:pt x="1745" y="3325"/>
                    <a:pt x="1679" y="3259"/>
                  </a:cubicBezTo>
                  <a:lnTo>
                    <a:pt x="1536" y="3128"/>
                  </a:lnTo>
                  <a:cubicBezTo>
                    <a:pt x="1560" y="3081"/>
                    <a:pt x="1572" y="3045"/>
                    <a:pt x="1572" y="2986"/>
                  </a:cubicBezTo>
                  <a:cubicBezTo>
                    <a:pt x="1679" y="3009"/>
                    <a:pt x="1775" y="3045"/>
                    <a:pt x="1882" y="3045"/>
                  </a:cubicBezTo>
                  <a:lnTo>
                    <a:pt x="1917" y="3045"/>
                  </a:lnTo>
                  <a:cubicBezTo>
                    <a:pt x="2036" y="3045"/>
                    <a:pt x="2167" y="3021"/>
                    <a:pt x="2275" y="2986"/>
                  </a:cubicBezTo>
                  <a:close/>
                  <a:moveTo>
                    <a:pt x="6162" y="0"/>
                  </a:moveTo>
                  <a:cubicBezTo>
                    <a:pt x="6120" y="0"/>
                    <a:pt x="6079" y="15"/>
                    <a:pt x="6049" y="45"/>
                  </a:cubicBezTo>
                  <a:lnTo>
                    <a:pt x="2906" y="3021"/>
                  </a:lnTo>
                  <a:cubicBezTo>
                    <a:pt x="2882" y="3057"/>
                    <a:pt x="2834" y="3069"/>
                    <a:pt x="2787" y="3069"/>
                  </a:cubicBezTo>
                  <a:lnTo>
                    <a:pt x="2763" y="3069"/>
                  </a:lnTo>
                  <a:cubicBezTo>
                    <a:pt x="2656" y="3069"/>
                    <a:pt x="2584" y="2997"/>
                    <a:pt x="2584" y="2890"/>
                  </a:cubicBezTo>
                  <a:lnTo>
                    <a:pt x="2584" y="2843"/>
                  </a:lnTo>
                  <a:cubicBezTo>
                    <a:pt x="2644" y="2819"/>
                    <a:pt x="2679" y="2771"/>
                    <a:pt x="2727" y="2724"/>
                  </a:cubicBezTo>
                  <a:cubicBezTo>
                    <a:pt x="2965" y="2497"/>
                    <a:pt x="3084" y="2200"/>
                    <a:pt x="3084" y="1878"/>
                  </a:cubicBezTo>
                  <a:lnTo>
                    <a:pt x="3084" y="1581"/>
                  </a:lnTo>
                  <a:lnTo>
                    <a:pt x="3144" y="1450"/>
                  </a:lnTo>
                  <a:cubicBezTo>
                    <a:pt x="3215" y="1307"/>
                    <a:pt x="3251" y="1152"/>
                    <a:pt x="3251" y="997"/>
                  </a:cubicBezTo>
                  <a:lnTo>
                    <a:pt x="3251" y="176"/>
                  </a:lnTo>
                  <a:cubicBezTo>
                    <a:pt x="3251" y="92"/>
                    <a:pt x="3179" y="21"/>
                    <a:pt x="3084" y="21"/>
                  </a:cubicBezTo>
                  <a:lnTo>
                    <a:pt x="1548" y="21"/>
                  </a:lnTo>
                  <a:cubicBezTo>
                    <a:pt x="1001" y="21"/>
                    <a:pt x="536" y="461"/>
                    <a:pt x="536" y="1033"/>
                  </a:cubicBezTo>
                  <a:lnTo>
                    <a:pt x="536" y="1045"/>
                  </a:lnTo>
                  <a:cubicBezTo>
                    <a:pt x="536" y="1176"/>
                    <a:pt x="572" y="1295"/>
                    <a:pt x="632" y="1414"/>
                  </a:cubicBezTo>
                  <a:lnTo>
                    <a:pt x="703" y="1581"/>
                  </a:lnTo>
                  <a:lnTo>
                    <a:pt x="703" y="1831"/>
                  </a:lnTo>
                  <a:cubicBezTo>
                    <a:pt x="703" y="2247"/>
                    <a:pt x="917" y="2616"/>
                    <a:pt x="1215" y="2843"/>
                  </a:cubicBezTo>
                  <a:lnTo>
                    <a:pt x="1215" y="2997"/>
                  </a:lnTo>
                  <a:cubicBezTo>
                    <a:pt x="1215" y="3069"/>
                    <a:pt x="1155" y="3140"/>
                    <a:pt x="1072" y="3176"/>
                  </a:cubicBezTo>
                  <a:lnTo>
                    <a:pt x="501" y="3343"/>
                  </a:lnTo>
                  <a:cubicBezTo>
                    <a:pt x="215" y="3414"/>
                    <a:pt x="0" y="3676"/>
                    <a:pt x="0" y="3974"/>
                  </a:cubicBezTo>
                  <a:lnTo>
                    <a:pt x="0" y="5462"/>
                  </a:lnTo>
                  <a:cubicBezTo>
                    <a:pt x="0" y="5557"/>
                    <a:pt x="84" y="5629"/>
                    <a:pt x="167" y="5629"/>
                  </a:cubicBezTo>
                  <a:cubicBezTo>
                    <a:pt x="262" y="5629"/>
                    <a:pt x="334" y="5557"/>
                    <a:pt x="334" y="5462"/>
                  </a:cubicBezTo>
                  <a:lnTo>
                    <a:pt x="334" y="3974"/>
                  </a:lnTo>
                  <a:cubicBezTo>
                    <a:pt x="334" y="3831"/>
                    <a:pt x="441" y="3676"/>
                    <a:pt x="584" y="3640"/>
                  </a:cubicBezTo>
                  <a:lnTo>
                    <a:pt x="1167" y="3474"/>
                  </a:lnTo>
                  <a:cubicBezTo>
                    <a:pt x="1215" y="3450"/>
                    <a:pt x="1251" y="3438"/>
                    <a:pt x="1298" y="3414"/>
                  </a:cubicBezTo>
                  <a:lnTo>
                    <a:pt x="1405" y="3521"/>
                  </a:lnTo>
                  <a:cubicBezTo>
                    <a:pt x="1536" y="3652"/>
                    <a:pt x="1703" y="3712"/>
                    <a:pt x="1882" y="3712"/>
                  </a:cubicBezTo>
                  <a:cubicBezTo>
                    <a:pt x="2060" y="3712"/>
                    <a:pt x="2227" y="3652"/>
                    <a:pt x="2358" y="3521"/>
                  </a:cubicBezTo>
                  <a:lnTo>
                    <a:pt x="2501" y="3367"/>
                  </a:lnTo>
                  <a:cubicBezTo>
                    <a:pt x="2584" y="3402"/>
                    <a:pt x="2656" y="3426"/>
                    <a:pt x="2727" y="3426"/>
                  </a:cubicBezTo>
                  <a:lnTo>
                    <a:pt x="2763" y="3426"/>
                  </a:lnTo>
                  <a:cubicBezTo>
                    <a:pt x="2894" y="3426"/>
                    <a:pt x="3013" y="3378"/>
                    <a:pt x="3096" y="3295"/>
                  </a:cubicBezTo>
                  <a:lnTo>
                    <a:pt x="5334" y="1176"/>
                  </a:lnTo>
                  <a:lnTo>
                    <a:pt x="5561" y="1402"/>
                  </a:lnTo>
                  <a:lnTo>
                    <a:pt x="2965" y="3986"/>
                  </a:lnTo>
                  <a:cubicBezTo>
                    <a:pt x="2798" y="4152"/>
                    <a:pt x="2715" y="4367"/>
                    <a:pt x="2715" y="4581"/>
                  </a:cubicBezTo>
                  <a:lnTo>
                    <a:pt x="2715" y="5498"/>
                  </a:lnTo>
                  <a:cubicBezTo>
                    <a:pt x="2715" y="5581"/>
                    <a:pt x="2787" y="5664"/>
                    <a:pt x="2882" y="5664"/>
                  </a:cubicBezTo>
                  <a:cubicBezTo>
                    <a:pt x="2965" y="5664"/>
                    <a:pt x="3037" y="5581"/>
                    <a:pt x="3037" y="5498"/>
                  </a:cubicBezTo>
                  <a:lnTo>
                    <a:pt x="3037" y="4581"/>
                  </a:lnTo>
                  <a:cubicBezTo>
                    <a:pt x="3037" y="4450"/>
                    <a:pt x="3096" y="4319"/>
                    <a:pt x="3191" y="4212"/>
                  </a:cubicBezTo>
                  <a:lnTo>
                    <a:pt x="6096" y="1307"/>
                  </a:lnTo>
                  <a:cubicBezTo>
                    <a:pt x="6216" y="1200"/>
                    <a:pt x="6275" y="997"/>
                    <a:pt x="6227" y="831"/>
                  </a:cubicBezTo>
                  <a:lnTo>
                    <a:pt x="6168" y="378"/>
                  </a:lnTo>
                  <a:lnTo>
                    <a:pt x="6275" y="271"/>
                  </a:lnTo>
                  <a:cubicBezTo>
                    <a:pt x="6335" y="211"/>
                    <a:pt x="6335" y="104"/>
                    <a:pt x="6275" y="45"/>
                  </a:cubicBezTo>
                  <a:cubicBezTo>
                    <a:pt x="6245" y="15"/>
                    <a:pt x="6204" y="0"/>
                    <a:pt x="6162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970;p23"/>
          <p:cNvSpPr/>
          <p:nvPr/>
        </p:nvSpPr>
        <p:spPr>
          <a:xfrm flipH="1">
            <a:off x="562039" y="1124500"/>
            <a:ext cx="755793" cy="755793"/>
          </a:xfrm>
          <a:prstGeom prst="donut">
            <a:avLst>
              <a:gd name="adj" fmla="val 1193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sp>
        <p:nvSpPr>
          <p:cNvPr id="15" name="Google Shape;1971;p23"/>
          <p:cNvSpPr/>
          <p:nvPr/>
        </p:nvSpPr>
        <p:spPr>
          <a:xfrm flipH="1">
            <a:off x="577849" y="1123809"/>
            <a:ext cx="755792" cy="755792"/>
          </a:xfrm>
          <a:prstGeom prst="blockArc">
            <a:avLst>
              <a:gd name="adj1" fmla="val 10642656"/>
              <a:gd name="adj2" fmla="val 16256715"/>
              <a:gd name="adj3" fmla="val 1271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sp>
        <p:nvSpPr>
          <p:cNvPr id="17" name="Google Shape;1971;p23"/>
          <p:cNvSpPr/>
          <p:nvPr/>
        </p:nvSpPr>
        <p:spPr>
          <a:xfrm rot="5400000" flipH="1">
            <a:off x="577939" y="1140400"/>
            <a:ext cx="755792" cy="755792"/>
          </a:xfrm>
          <a:prstGeom prst="blockArc">
            <a:avLst>
              <a:gd name="adj1" fmla="val 10642656"/>
              <a:gd name="adj2" fmla="val 16256715"/>
              <a:gd name="adj3" fmla="val 1271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sp>
        <p:nvSpPr>
          <p:cNvPr id="18" name="Google Shape;1971;p23"/>
          <p:cNvSpPr/>
          <p:nvPr/>
        </p:nvSpPr>
        <p:spPr>
          <a:xfrm rot="16200000">
            <a:off x="562040" y="1140400"/>
            <a:ext cx="755792" cy="755792"/>
          </a:xfrm>
          <a:prstGeom prst="blockArc">
            <a:avLst>
              <a:gd name="adj1" fmla="val 10642656"/>
              <a:gd name="adj2" fmla="val 16256715"/>
              <a:gd name="adj3" fmla="val 1271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sp>
        <p:nvSpPr>
          <p:cNvPr id="19" name="Google Shape;1971;p23"/>
          <p:cNvSpPr/>
          <p:nvPr/>
        </p:nvSpPr>
        <p:spPr>
          <a:xfrm rot="16200000" flipH="1">
            <a:off x="562040" y="1123809"/>
            <a:ext cx="755792" cy="755792"/>
          </a:xfrm>
          <a:prstGeom prst="blockArc">
            <a:avLst>
              <a:gd name="adj1" fmla="val 10642656"/>
              <a:gd name="adj2" fmla="val 16256715"/>
              <a:gd name="adj3" fmla="val 1271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3039"/>
              </a:solidFill>
            </a:endParaRPr>
          </a:p>
        </p:txBody>
      </p:sp>
      <p:pic>
        <p:nvPicPr>
          <p:cNvPr id="4" name="sto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800" y="1258022"/>
            <a:ext cx="487363" cy="487363"/>
          </a:xfrm>
          <a:prstGeom prst="rect">
            <a:avLst/>
          </a:prstGeom>
        </p:spPr>
      </p:pic>
      <p:sp>
        <p:nvSpPr>
          <p:cNvPr id="21" name="Google Shape;1462;p18"/>
          <p:cNvSpPr txBox="1">
            <a:spLocks/>
          </p:cNvSpPr>
          <p:nvPr/>
        </p:nvSpPr>
        <p:spPr>
          <a:xfrm>
            <a:off x="713800" y="2073658"/>
            <a:ext cx="7909853" cy="1919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139700" indent="0">
              <a:buNone/>
            </a:pPr>
            <a:r>
              <a:rPr lang="it-IT" sz="3200" cap="small" dirty="0" smtClean="0"/>
              <a:t>La carta geografica è la rappresentazione ridotta, simbolica e approssimata della Terra o di una sua parte.</a:t>
            </a:r>
            <a:endParaRPr lang="it-IT" sz="3200" dirty="0"/>
          </a:p>
          <a:p>
            <a:pPr marL="0" indent="0">
              <a:spcBef>
                <a:spcPts val="1000"/>
              </a:spcBef>
              <a:buFont typeface="Anaheim"/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9684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1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62" grpId="0" build="p"/>
      <p:bldP spid="2" grpId="0" animBg="1"/>
      <p:bldP spid="15" grpId="0" animBg="1"/>
      <p:bldP spid="17" grpId="0" animBg="1"/>
      <p:bldP spid="18" grpId="0" animBg="1"/>
      <p:bldP spid="19" grpId="0" animBg="1"/>
      <p:bldP spid="2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p21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Vari tipi di carte</a:t>
            </a:r>
            <a:endParaRPr dirty="0"/>
          </a:p>
        </p:txBody>
      </p:sp>
      <p:sp>
        <p:nvSpPr>
          <p:cNvPr id="1898" name="Google Shape;1898;p21"/>
          <p:cNvSpPr txBox="1"/>
          <p:nvPr/>
        </p:nvSpPr>
        <p:spPr>
          <a:xfrm>
            <a:off x="470323" y="2017986"/>
            <a:ext cx="1920034" cy="1297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t-IT" cap="small" dirty="0"/>
              <a:t>Contiene la rappresentazione simbolica e il nome di monti, mari, fiumi, laghi…</a:t>
            </a:r>
            <a:endParaRPr lang="it-IT" dirty="0"/>
          </a:p>
        </p:txBody>
      </p:sp>
      <p:sp>
        <p:nvSpPr>
          <p:cNvPr id="1899" name="Google Shape;1899;p21"/>
          <p:cNvSpPr/>
          <p:nvPr/>
        </p:nvSpPr>
        <p:spPr>
          <a:xfrm>
            <a:off x="31669" y="1748122"/>
            <a:ext cx="2427600" cy="510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 smtClean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rPr>
              <a:t>C</a:t>
            </a:r>
            <a:r>
              <a:rPr lang="en" sz="2400" dirty="0" smtClean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rPr>
              <a:t>arta fisica</a:t>
            </a:r>
            <a:endParaRPr sz="2400" dirty="0">
              <a:solidFill>
                <a:schemeClr val="dk1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sp>
        <p:nvSpPr>
          <p:cNvPr id="1901" name="Google Shape;1901;p21"/>
          <p:cNvSpPr txBox="1"/>
          <p:nvPr/>
        </p:nvSpPr>
        <p:spPr>
          <a:xfrm>
            <a:off x="2443473" y="2044167"/>
            <a:ext cx="2010308" cy="145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t-IT" cap="small" dirty="0"/>
              <a:t>Contiene la rappresentazione simbolica e il nome di città, capitali, capoluoghi, confini.</a:t>
            </a:r>
            <a:endParaRPr lang="it-IT" dirty="0"/>
          </a:p>
        </p:txBody>
      </p:sp>
      <p:sp>
        <p:nvSpPr>
          <p:cNvPr id="1902" name="Google Shape;1902;p21"/>
          <p:cNvSpPr/>
          <p:nvPr/>
        </p:nvSpPr>
        <p:spPr>
          <a:xfrm>
            <a:off x="1982074" y="1731026"/>
            <a:ext cx="2427600" cy="510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 smtClean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rPr>
              <a:t>C</a:t>
            </a:r>
            <a:r>
              <a:rPr lang="en" sz="2400" dirty="0" smtClean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rPr>
              <a:t>arta politica</a:t>
            </a:r>
            <a:endParaRPr sz="2400" dirty="0">
              <a:solidFill>
                <a:schemeClr val="dk1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sp>
        <p:nvSpPr>
          <p:cNvPr id="1904" name="Google Shape;1904;p21"/>
          <p:cNvSpPr txBox="1"/>
          <p:nvPr/>
        </p:nvSpPr>
        <p:spPr>
          <a:xfrm>
            <a:off x="4571137" y="2017986"/>
            <a:ext cx="2072323" cy="1397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t-IT" cap="small" dirty="0"/>
              <a:t>Rappresenta informazioni su un determinato argomento tipo clima, prodotti agricoli, economia, squadre…</a:t>
            </a:r>
            <a:endParaRPr lang="it-IT" dirty="0"/>
          </a:p>
        </p:txBody>
      </p:sp>
      <p:sp>
        <p:nvSpPr>
          <p:cNvPr id="1905" name="Google Shape;1905;p21"/>
          <p:cNvSpPr/>
          <p:nvPr/>
        </p:nvSpPr>
        <p:spPr>
          <a:xfrm>
            <a:off x="4397708" y="1737945"/>
            <a:ext cx="2427600" cy="510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rPr>
              <a:t>Carta tematica</a:t>
            </a:r>
            <a:endParaRPr sz="2400" dirty="0">
              <a:solidFill>
                <a:schemeClr val="dk1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cxnSp>
        <p:nvCxnSpPr>
          <p:cNvPr id="1906" name="Google Shape;1906;p21"/>
          <p:cNvCxnSpPr/>
          <p:nvPr/>
        </p:nvCxnSpPr>
        <p:spPr>
          <a:xfrm rot="5400000" flipH="1" flipV="1">
            <a:off x="2525708" y="-178058"/>
            <a:ext cx="476552" cy="3348000"/>
          </a:xfrm>
          <a:prstGeom prst="bent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7" name="Google Shape;1907;p21"/>
          <p:cNvCxnSpPr/>
          <p:nvPr/>
        </p:nvCxnSpPr>
        <p:spPr>
          <a:xfrm>
            <a:off x="3187060" y="1257665"/>
            <a:ext cx="3659" cy="443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1906;p21"/>
          <p:cNvCxnSpPr/>
          <p:nvPr/>
        </p:nvCxnSpPr>
        <p:spPr>
          <a:xfrm rot="16200000" flipV="1">
            <a:off x="5927708" y="-232057"/>
            <a:ext cx="476552" cy="3456000"/>
          </a:xfrm>
          <a:prstGeom prst="bent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1907;p21"/>
          <p:cNvCxnSpPr/>
          <p:nvPr/>
        </p:nvCxnSpPr>
        <p:spPr>
          <a:xfrm>
            <a:off x="5611508" y="1257665"/>
            <a:ext cx="3659" cy="443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Google Shape;1905;p21"/>
          <p:cNvSpPr/>
          <p:nvPr/>
        </p:nvSpPr>
        <p:spPr>
          <a:xfrm>
            <a:off x="6627846" y="1740185"/>
            <a:ext cx="2427600" cy="510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rPr>
              <a:t>Globo</a:t>
            </a:r>
            <a:endParaRPr sz="2400" dirty="0">
              <a:solidFill>
                <a:schemeClr val="dk1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sp>
        <p:nvSpPr>
          <p:cNvPr id="20" name="Google Shape;1904;p21"/>
          <p:cNvSpPr txBox="1"/>
          <p:nvPr/>
        </p:nvSpPr>
        <p:spPr>
          <a:xfrm>
            <a:off x="6804924" y="2003122"/>
            <a:ext cx="1892978" cy="2326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t-IT" cap="small" dirty="0" smtClean="0"/>
              <a:t>Avete ragione, non è una carta ma la rappresentazione dell’intera Terra su una </a:t>
            </a:r>
            <a:r>
              <a:rPr lang="it-IT" cap="small" dirty="0"/>
              <a:t>s</a:t>
            </a:r>
            <a:r>
              <a:rPr lang="it-IT" cap="small" dirty="0" smtClean="0"/>
              <a:t>fera. </a:t>
            </a:r>
          </a:p>
          <a:p>
            <a:r>
              <a:rPr lang="it-IT" cap="small" dirty="0" smtClean="0"/>
              <a:t>E come si chiama, invece, la rappresentazione della Terra su una carta?</a:t>
            </a:r>
            <a:endParaRPr lang="it-IT" dirty="0"/>
          </a:p>
        </p:txBody>
      </p:sp>
      <p:grpSp>
        <p:nvGrpSpPr>
          <p:cNvPr id="21" name="Gruppo 20"/>
          <p:cNvGrpSpPr/>
          <p:nvPr/>
        </p:nvGrpSpPr>
        <p:grpSpPr>
          <a:xfrm>
            <a:off x="517479" y="2992448"/>
            <a:ext cx="1568450" cy="2164080"/>
            <a:chOff x="0" y="0"/>
            <a:chExt cx="1568450" cy="2164080"/>
          </a:xfrm>
        </p:grpSpPr>
        <p:pic>
          <p:nvPicPr>
            <p:cNvPr id="22" name="Immagine 21" descr="√ Cartina fisica e politica d'Italia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" y="44450"/>
              <a:ext cx="1562100" cy="21196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Triangolo rettangolo 22"/>
            <p:cNvSpPr/>
            <p:nvPr/>
          </p:nvSpPr>
          <p:spPr>
            <a:xfrm flipV="1">
              <a:off x="0" y="0"/>
              <a:ext cx="393700" cy="23495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24" name="Triangolo rettangolo 23"/>
            <p:cNvSpPr/>
            <p:nvPr/>
          </p:nvSpPr>
          <p:spPr>
            <a:xfrm flipH="1" flipV="1">
              <a:off x="1174750" y="6350"/>
              <a:ext cx="393700" cy="23495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</p:grpSp>
      <p:pic>
        <p:nvPicPr>
          <p:cNvPr id="25" name="Immagine 2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513" y="3163570"/>
            <a:ext cx="1748790" cy="197993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4142" y="3539876"/>
            <a:ext cx="1582942" cy="1616652"/>
          </a:xfrm>
          <a:prstGeom prst="rect">
            <a:avLst/>
          </a:prstGeom>
        </p:spPr>
      </p:pic>
      <p:pic>
        <p:nvPicPr>
          <p:cNvPr id="1028" name="Picture 4" descr="File:AS Roma Logo 2017.svg - Wikiped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142" y="3798948"/>
            <a:ext cx="598503" cy="77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n p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646" y="3736267"/>
            <a:ext cx="1213800" cy="90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magine 2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76" y="4003447"/>
            <a:ext cx="785380" cy="1037800"/>
          </a:xfrm>
          <a:prstGeom prst="rect">
            <a:avLst/>
          </a:prstGeom>
        </p:spPr>
      </p:pic>
      <p:sp>
        <p:nvSpPr>
          <p:cNvPr id="9" name="Operazione manuale 8"/>
          <p:cNvSpPr/>
          <p:nvPr/>
        </p:nvSpPr>
        <p:spPr>
          <a:xfrm rot="10800000">
            <a:off x="5615167" y="4834202"/>
            <a:ext cx="2209276" cy="308925"/>
          </a:xfrm>
          <a:prstGeom prst="flowChartManualOperat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PLANISFERO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1397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8" grpId="0"/>
      <p:bldP spid="1899" grpId="0"/>
      <p:bldP spid="1901" grpId="0"/>
      <p:bldP spid="1902" grpId="0"/>
      <p:bldP spid="1904" grpId="0"/>
      <p:bldP spid="1905" grpId="0"/>
      <p:bldP spid="19" grpId="0"/>
      <p:bldP spid="20" grpId="0"/>
      <p:bldP spid="9" grpId="0" animBg="1"/>
    </p:bldLst>
  </p:timing>
</p:sld>
</file>

<file path=ppt/theme/theme1.xml><?xml version="1.0" encoding="utf-8"?>
<a:theme xmlns:a="http://schemas.openxmlformats.org/drawingml/2006/main" name="Geography Subject for Elementary: Europe Continent Infographics by Slidesgo">
  <a:themeElements>
    <a:clrScheme name="Simple Light">
      <a:dk1>
        <a:srgbClr val="283039"/>
      </a:dk1>
      <a:lt1>
        <a:srgbClr val="FFFFFF"/>
      </a:lt1>
      <a:dk2>
        <a:srgbClr val="9BE1F2"/>
      </a:dk2>
      <a:lt2>
        <a:srgbClr val="E3C7A4"/>
      </a:lt2>
      <a:accent1>
        <a:srgbClr val="778697"/>
      </a:accent1>
      <a:accent2>
        <a:srgbClr val="DFDFDF"/>
      </a:accent2>
      <a:accent3>
        <a:srgbClr val="9DCC75"/>
      </a:accent3>
      <a:accent4>
        <a:srgbClr val="FFC515"/>
      </a:accent4>
      <a:accent5>
        <a:srgbClr val="64A9CC"/>
      </a:accent5>
      <a:accent6>
        <a:srgbClr val="FF5F5F"/>
      </a:accent6>
      <a:hlink>
        <a:srgbClr val="2830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1017</Words>
  <Application>Microsoft Office PowerPoint</Application>
  <PresentationFormat>Presentazione su schermo (16:9)</PresentationFormat>
  <Paragraphs>137</Paragraphs>
  <Slides>25</Slides>
  <Notes>25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6" baseType="lpstr">
      <vt:lpstr>Calibri</vt:lpstr>
      <vt:lpstr>Nunito Light</vt:lpstr>
      <vt:lpstr>Roboto Condensed Light</vt:lpstr>
      <vt:lpstr>Arial</vt:lpstr>
      <vt:lpstr>Chewy</vt:lpstr>
      <vt:lpstr>Hind</vt:lpstr>
      <vt:lpstr>Calibri Light</vt:lpstr>
      <vt:lpstr>Oswald SemiBold</vt:lpstr>
      <vt:lpstr>Anaheim</vt:lpstr>
      <vt:lpstr>Bebas Neue</vt:lpstr>
      <vt:lpstr>Geography Subject for Elementary: Europe Continent Infographics by Slidesgo</vt:lpstr>
      <vt:lpstr>GEOGRAFIA: si rocomincia con un… ripasso delle nozioni fondamentali</vt:lpstr>
      <vt:lpstr>DOMANDONE INIZIALE</vt:lpstr>
      <vt:lpstr>La geografia tratta 2 aspetti</vt:lpstr>
      <vt:lpstr>DOMANDONE 2</vt:lpstr>
      <vt:lpstr>3 modi per orientarsi</vt:lpstr>
      <vt:lpstr>Orientamento astronomico e bussola</vt:lpstr>
      <vt:lpstr>Il reticolo geografico</vt:lpstr>
      <vt:lpstr>DOMANDONE 3</vt:lpstr>
      <vt:lpstr>Vari tipi di carte</vt:lpstr>
      <vt:lpstr>La riduzione in scala</vt:lpstr>
      <vt:lpstr>DOMANDONE 4</vt:lpstr>
      <vt:lpstr>DOMANDONE pratico</vt:lpstr>
      <vt:lpstr>DOMANDONE 5</vt:lpstr>
      <vt:lpstr>Le zone climatiche della Terra</vt:lpstr>
      <vt:lpstr>Le regioni climatiche d’Italia</vt:lpstr>
      <vt:lpstr>Le montagne italiane</vt:lpstr>
      <vt:lpstr>I fiumi e i laghi d’Italia</vt:lpstr>
      <vt:lpstr>I mari d’Italia</vt:lpstr>
      <vt:lpstr>DOMANDONE 6</vt:lpstr>
      <vt:lpstr>I settori economici</vt:lpstr>
      <vt:lpstr>E ora tocca a te!</vt:lpstr>
      <vt:lpstr>E ora tocca a te!</vt:lpstr>
      <vt:lpstr>E ora tocca a te!</vt:lpstr>
      <vt:lpstr>E ora tocca a te!</vt:lpstr>
      <vt:lpstr>Buon divertimento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 Subject for Elementary: Europe Continent Infographics</dc:title>
  <dc:creator>Silvia Di Castro</dc:creator>
  <cp:lastModifiedBy>Account Microsoft</cp:lastModifiedBy>
  <cp:revision>35</cp:revision>
  <dcterms:modified xsi:type="dcterms:W3CDTF">2024-09-22T16:29:19Z</dcterms:modified>
</cp:coreProperties>
</file>